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319" r:id="rId5"/>
    <p:sldId id="320" r:id="rId6"/>
    <p:sldId id="335" r:id="rId7"/>
    <p:sldId id="336" r:id="rId8"/>
    <p:sldId id="321" r:id="rId9"/>
    <p:sldId id="322" r:id="rId10"/>
    <p:sldId id="323" r:id="rId11"/>
    <p:sldId id="330" r:id="rId12"/>
    <p:sldId id="331" r:id="rId13"/>
    <p:sldId id="327" r:id="rId14"/>
    <p:sldId id="337" r:id="rId15"/>
    <p:sldId id="338" r:id="rId16"/>
    <p:sldId id="339" r:id="rId17"/>
    <p:sldId id="340" r:id="rId18"/>
    <p:sldId id="333" r:id="rId19"/>
    <p:sldId id="332" r:id="rId20"/>
    <p:sldId id="341" r:id="rId21"/>
    <p:sldId id="334" r:id="rId22"/>
    <p:sldId id="328" r:id="rId23"/>
    <p:sldId id="32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E570C-D42E-40F2-8C21-ECD5AABB972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02FE437-D457-4517-B989-AAF81AF01C4A}">
      <dgm:prSet phldrT="[Texto]"/>
      <dgm:spPr/>
      <dgm:t>
        <a:bodyPr/>
        <a:lstStyle/>
        <a:p>
          <a:r>
            <a:rPr lang="pt-BR" dirty="0"/>
            <a:t>Elicitação de requisitos</a:t>
          </a:r>
        </a:p>
      </dgm:t>
    </dgm:pt>
    <dgm:pt modelId="{9A0B296E-2B19-4013-AB7B-9F343E4B7F95}" type="parTrans" cxnId="{95BA187F-D3FB-4858-A1C1-940F9F134E38}">
      <dgm:prSet/>
      <dgm:spPr/>
      <dgm:t>
        <a:bodyPr/>
        <a:lstStyle/>
        <a:p>
          <a:endParaRPr lang="pt-BR"/>
        </a:p>
      </dgm:t>
    </dgm:pt>
    <dgm:pt modelId="{E8554E8E-FCD4-42BE-B57F-882A2A809A0B}" type="sibTrans" cxnId="{95BA187F-D3FB-4858-A1C1-940F9F134E38}">
      <dgm:prSet/>
      <dgm:spPr/>
      <dgm:t>
        <a:bodyPr/>
        <a:lstStyle/>
        <a:p>
          <a:endParaRPr lang="pt-BR"/>
        </a:p>
      </dgm:t>
    </dgm:pt>
    <dgm:pt modelId="{5F027F48-371C-49D3-B460-8543BED2AC44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/>
            <a:t>Projeto do software</a:t>
          </a:r>
        </a:p>
      </dgm:t>
    </dgm:pt>
    <dgm:pt modelId="{3AA44E96-901D-4870-B69D-0F43CCE2DDD2}" type="parTrans" cxnId="{997EF337-AE10-4E22-BDD0-95662FFE629F}">
      <dgm:prSet/>
      <dgm:spPr/>
      <dgm:t>
        <a:bodyPr/>
        <a:lstStyle/>
        <a:p>
          <a:endParaRPr lang="pt-BR"/>
        </a:p>
      </dgm:t>
    </dgm:pt>
    <dgm:pt modelId="{86125BB0-4CE5-43D5-9479-EDE24FBF2540}" type="sibTrans" cxnId="{997EF337-AE10-4E22-BDD0-95662FFE629F}">
      <dgm:prSet/>
      <dgm:spPr/>
      <dgm:t>
        <a:bodyPr/>
        <a:lstStyle/>
        <a:p>
          <a:endParaRPr lang="pt-BR"/>
        </a:p>
      </dgm:t>
    </dgm:pt>
    <dgm:pt modelId="{DAEE4EFC-F71A-4203-95A0-547E64835DD5}">
      <dgm:prSet phldrT="[Texto]"/>
      <dgm:spPr/>
      <dgm:t>
        <a:bodyPr/>
        <a:lstStyle/>
        <a:p>
          <a:r>
            <a:rPr lang="pt-BR" dirty="0"/>
            <a:t>Construção do software</a:t>
          </a:r>
        </a:p>
      </dgm:t>
    </dgm:pt>
    <dgm:pt modelId="{A2D47B44-52A9-4A18-A4EB-780B54E72129}" type="parTrans" cxnId="{7E5CCA2E-F054-4B40-9D61-E7772FF6847A}">
      <dgm:prSet/>
      <dgm:spPr/>
      <dgm:t>
        <a:bodyPr/>
        <a:lstStyle/>
        <a:p>
          <a:endParaRPr lang="pt-BR"/>
        </a:p>
      </dgm:t>
    </dgm:pt>
    <dgm:pt modelId="{AE522FD8-2395-496B-A7A3-C2AE3B00F892}" type="sibTrans" cxnId="{7E5CCA2E-F054-4B40-9D61-E7772FF6847A}">
      <dgm:prSet/>
      <dgm:spPr/>
      <dgm:t>
        <a:bodyPr/>
        <a:lstStyle/>
        <a:p>
          <a:endParaRPr lang="pt-BR"/>
        </a:p>
      </dgm:t>
    </dgm:pt>
    <dgm:pt modelId="{BF23F3AE-CC8B-45F3-BD3C-A5416A9651B4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/>
            <a:t>Teste de Software</a:t>
          </a:r>
        </a:p>
      </dgm:t>
    </dgm:pt>
    <dgm:pt modelId="{791950C8-7EF8-46D1-AF81-CCD3CC7EE79C}" type="parTrans" cxnId="{E42FA70E-E46D-42A6-B218-9B2BA852C912}">
      <dgm:prSet/>
      <dgm:spPr/>
      <dgm:t>
        <a:bodyPr/>
        <a:lstStyle/>
        <a:p>
          <a:endParaRPr lang="pt-BR"/>
        </a:p>
      </dgm:t>
    </dgm:pt>
    <dgm:pt modelId="{B96DE1A3-0B33-4DEF-B507-986B988683FE}" type="sibTrans" cxnId="{E42FA70E-E46D-42A6-B218-9B2BA852C912}">
      <dgm:prSet/>
      <dgm:spPr/>
      <dgm:t>
        <a:bodyPr/>
        <a:lstStyle/>
        <a:p>
          <a:endParaRPr lang="pt-BR"/>
        </a:p>
      </dgm:t>
    </dgm:pt>
    <dgm:pt modelId="{9FC5CB0A-7798-4971-AE44-D7FB64D5DE92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/>
            <a:t>Qualidade de Software</a:t>
          </a:r>
        </a:p>
      </dgm:t>
    </dgm:pt>
    <dgm:pt modelId="{22482926-13AC-41E6-9615-EAEC63FC650F}" type="parTrans" cxnId="{1A0DC5BB-F337-43DE-ACF0-D16315EF0986}">
      <dgm:prSet/>
      <dgm:spPr/>
      <dgm:t>
        <a:bodyPr/>
        <a:lstStyle/>
        <a:p>
          <a:endParaRPr lang="pt-BR"/>
        </a:p>
      </dgm:t>
    </dgm:pt>
    <dgm:pt modelId="{890DCC66-9FEB-4050-AA5E-829434AB6FAA}" type="sibTrans" cxnId="{1A0DC5BB-F337-43DE-ACF0-D16315EF0986}">
      <dgm:prSet/>
      <dgm:spPr/>
      <dgm:t>
        <a:bodyPr/>
        <a:lstStyle/>
        <a:p>
          <a:endParaRPr lang="pt-BR"/>
        </a:p>
      </dgm:t>
    </dgm:pt>
    <dgm:pt modelId="{76B837B3-A376-4121-8257-F3BC94C2EC89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Manutenção de Software</a:t>
          </a:r>
        </a:p>
      </dgm:t>
    </dgm:pt>
    <dgm:pt modelId="{8B235F92-2138-464B-8C2B-E1B456163406}" type="parTrans" cxnId="{9B72D462-53F4-49E6-88F9-4183D24561B3}">
      <dgm:prSet/>
      <dgm:spPr/>
      <dgm:t>
        <a:bodyPr/>
        <a:lstStyle/>
        <a:p>
          <a:endParaRPr lang="pt-BR"/>
        </a:p>
      </dgm:t>
    </dgm:pt>
    <dgm:pt modelId="{13A7E039-E680-4671-A923-AE6866144937}" type="sibTrans" cxnId="{9B72D462-53F4-49E6-88F9-4183D24561B3}">
      <dgm:prSet/>
      <dgm:spPr/>
      <dgm:t>
        <a:bodyPr/>
        <a:lstStyle/>
        <a:p>
          <a:endParaRPr lang="pt-BR"/>
        </a:p>
      </dgm:t>
    </dgm:pt>
    <dgm:pt modelId="{AB17EB2C-AB0B-4A67-9594-779B76FFE3A1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Gerenciamento de Configuração de Software</a:t>
          </a:r>
        </a:p>
      </dgm:t>
    </dgm:pt>
    <dgm:pt modelId="{2593C84B-56E6-4334-B367-CA332BAB4CEB}" type="parTrans" cxnId="{18E469A4-79C8-41B8-8B58-907F07710289}">
      <dgm:prSet/>
      <dgm:spPr/>
    </dgm:pt>
    <dgm:pt modelId="{136605E1-12A4-49EB-BE5C-BED269E67C54}" type="sibTrans" cxnId="{18E469A4-79C8-41B8-8B58-907F07710289}">
      <dgm:prSet/>
      <dgm:spPr/>
    </dgm:pt>
    <dgm:pt modelId="{4F3407FA-B2EC-4AEA-ACB8-E4C802468140}" type="pres">
      <dgm:prSet presAssocID="{2D4E570C-D42E-40F2-8C21-ECD5AABB9729}" presName="Name0" presStyleCnt="0">
        <dgm:presLayoutVars>
          <dgm:chMax val="7"/>
          <dgm:chPref val="7"/>
          <dgm:dir/>
        </dgm:presLayoutVars>
      </dgm:prSet>
      <dgm:spPr/>
    </dgm:pt>
    <dgm:pt modelId="{B1763380-9195-45E7-8C4D-F15D0958396F}" type="pres">
      <dgm:prSet presAssocID="{2D4E570C-D42E-40F2-8C21-ECD5AABB9729}" presName="Name1" presStyleCnt="0"/>
      <dgm:spPr/>
    </dgm:pt>
    <dgm:pt modelId="{33E2BE88-2EAC-463A-9900-32A5E2434798}" type="pres">
      <dgm:prSet presAssocID="{2D4E570C-D42E-40F2-8C21-ECD5AABB9729}" presName="cycle" presStyleCnt="0"/>
      <dgm:spPr/>
    </dgm:pt>
    <dgm:pt modelId="{ADDE8CCF-3AE9-4BBC-80B7-3323D34E218E}" type="pres">
      <dgm:prSet presAssocID="{2D4E570C-D42E-40F2-8C21-ECD5AABB9729}" presName="srcNode" presStyleLbl="node1" presStyleIdx="0" presStyleCnt="7"/>
      <dgm:spPr/>
    </dgm:pt>
    <dgm:pt modelId="{21A9C99B-4DB3-4604-AA30-2CDF5DEFF798}" type="pres">
      <dgm:prSet presAssocID="{2D4E570C-D42E-40F2-8C21-ECD5AABB9729}" presName="conn" presStyleLbl="parChTrans1D2" presStyleIdx="0" presStyleCnt="1"/>
      <dgm:spPr/>
    </dgm:pt>
    <dgm:pt modelId="{E7ACF3A9-435D-4954-9ADE-6C229E0BCFF8}" type="pres">
      <dgm:prSet presAssocID="{2D4E570C-D42E-40F2-8C21-ECD5AABB9729}" presName="extraNode" presStyleLbl="node1" presStyleIdx="0" presStyleCnt="7"/>
      <dgm:spPr/>
    </dgm:pt>
    <dgm:pt modelId="{1055530B-5443-44D2-A2FB-E00135609234}" type="pres">
      <dgm:prSet presAssocID="{2D4E570C-D42E-40F2-8C21-ECD5AABB9729}" presName="dstNode" presStyleLbl="node1" presStyleIdx="0" presStyleCnt="7"/>
      <dgm:spPr/>
    </dgm:pt>
    <dgm:pt modelId="{D5BEB92A-5A52-4BD9-9530-24C3D57816B8}" type="pres">
      <dgm:prSet presAssocID="{D02FE437-D457-4517-B989-AAF81AF01C4A}" presName="text_1" presStyleLbl="node1" presStyleIdx="0" presStyleCnt="7">
        <dgm:presLayoutVars>
          <dgm:bulletEnabled val="1"/>
        </dgm:presLayoutVars>
      </dgm:prSet>
      <dgm:spPr/>
    </dgm:pt>
    <dgm:pt modelId="{CC7EAC42-2383-494F-8EEF-6F2FC0FE1D61}" type="pres">
      <dgm:prSet presAssocID="{D02FE437-D457-4517-B989-AAF81AF01C4A}" presName="accent_1" presStyleCnt="0"/>
      <dgm:spPr/>
    </dgm:pt>
    <dgm:pt modelId="{A59BAB63-E989-431D-A8A4-CE8E3C0E4E0D}" type="pres">
      <dgm:prSet presAssocID="{D02FE437-D457-4517-B989-AAF81AF01C4A}" presName="accentRepeatNode" presStyleLbl="solidFgAcc1" presStyleIdx="0" presStyleCnt="7"/>
      <dgm:spPr/>
    </dgm:pt>
    <dgm:pt modelId="{8CE896F4-AF72-44C2-B08D-68CA8B56EF44}" type="pres">
      <dgm:prSet presAssocID="{5F027F48-371C-49D3-B460-8543BED2AC44}" presName="text_2" presStyleLbl="node1" presStyleIdx="1" presStyleCnt="7">
        <dgm:presLayoutVars>
          <dgm:bulletEnabled val="1"/>
        </dgm:presLayoutVars>
      </dgm:prSet>
      <dgm:spPr/>
    </dgm:pt>
    <dgm:pt modelId="{35B2014E-11F7-4DE1-A144-7839EFF58E2E}" type="pres">
      <dgm:prSet presAssocID="{5F027F48-371C-49D3-B460-8543BED2AC44}" presName="accent_2" presStyleCnt="0"/>
      <dgm:spPr/>
    </dgm:pt>
    <dgm:pt modelId="{0C306901-8FC7-4FF8-A3DB-1964230CD789}" type="pres">
      <dgm:prSet presAssocID="{5F027F48-371C-49D3-B460-8543BED2AC44}" presName="accentRepeatNode" presStyleLbl="solidFgAcc1" presStyleIdx="1" presStyleCnt="7"/>
      <dgm:spPr/>
    </dgm:pt>
    <dgm:pt modelId="{0D4D17AE-170A-4F1C-96C3-170A5A87053B}" type="pres">
      <dgm:prSet presAssocID="{DAEE4EFC-F71A-4203-95A0-547E64835DD5}" presName="text_3" presStyleLbl="node1" presStyleIdx="2" presStyleCnt="7">
        <dgm:presLayoutVars>
          <dgm:bulletEnabled val="1"/>
        </dgm:presLayoutVars>
      </dgm:prSet>
      <dgm:spPr/>
    </dgm:pt>
    <dgm:pt modelId="{0805BE89-7363-4610-A4C9-65CE0D7843A0}" type="pres">
      <dgm:prSet presAssocID="{DAEE4EFC-F71A-4203-95A0-547E64835DD5}" presName="accent_3" presStyleCnt="0"/>
      <dgm:spPr/>
    </dgm:pt>
    <dgm:pt modelId="{27887701-BAAE-47FB-9E99-BFD2BB62A8B6}" type="pres">
      <dgm:prSet presAssocID="{DAEE4EFC-F71A-4203-95A0-547E64835DD5}" presName="accentRepeatNode" presStyleLbl="solidFgAcc1" presStyleIdx="2" presStyleCnt="7"/>
      <dgm:spPr/>
    </dgm:pt>
    <dgm:pt modelId="{5E06F348-95B5-4C93-866E-042F41FD5B53}" type="pres">
      <dgm:prSet presAssocID="{BF23F3AE-CC8B-45F3-BD3C-A5416A9651B4}" presName="text_4" presStyleLbl="node1" presStyleIdx="3" presStyleCnt="7">
        <dgm:presLayoutVars>
          <dgm:bulletEnabled val="1"/>
        </dgm:presLayoutVars>
      </dgm:prSet>
      <dgm:spPr/>
    </dgm:pt>
    <dgm:pt modelId="{1B9A8708-57F9-4913-B933-2466962F54B2}" type="pres">
      <dgm:prSet presAssocID="{BF23F3AE-CC8B-45F3-BD3C-A5416A9651B4}" presName="accent_4" presStyleCnt="0"/>
      <dgm:spPr/>
    </dgm:pt>
    <dgm:pt modelId="{886595FA-5044-431C-A4EE-694B09A0181A}" type="pres">
      <dgm:prSet presAssocID="{BF23F3AE-CC8B-45F3-BD3C-A5416A9651B4}" presName="accentRepeatNode" presStyleLbl="solidFgAcc1" presStyleIdx="3" presStyleCnt="7"/>
      <dgm:spPr/>
    </dgm:pt>
    <dgm:pt modelId="{428893DC-8C93-44EB-A09F-58AEE959947E}" type="pres">
      <dgm:prSet presAssocID="{76B837B3-A376-4121-8257-F3BC94C2EC89}" presName="text_5" presStyleLbl="node1" presStyleIdx="4" presStyleCnt="7">
        <dgm:presLayoutVars>
          <dgm:bulletEnabled val="1"/>
        </dgm:presLayoutVars>
      </dgm:prSet>
      <dgm:spPr/>
    </dgm:pt>
    <dgm:pt modelId="{AD822F66-0DAB-4B2B-AC7E-9B4FA8D06A2D}" type="pres">
      <dgm:prSet presAssocID="{76B837B3-A376-4121-8257-F3BC94C2EC89}" presName="accent_5" presStyleCnt="0"/>
      <dgm:spPr/>
    </dgm:pt>
    <dgm:pt modelId="{EEE45372-A045-4B91-84D0-733D46345381}" type="pres">
      <dgm:prSet presAssocID="{76B837B3-A376-4121-8257-F3BC94C2EC89}" presName="accentRepeatNode" presStyleLbl="solidFgAcc1" presStyleIdx="4" presStyleCnt="7"/>
      <dgm:spPr/>
    </dgm:pt>
    <dgm:pt modelId="{86CB0E85-7569-49BF-8762-613D8B139CE6}" type="pres">
      <dgm:prSet presAssocID="{9FC5CB0A-7798-4971-AE44-D7FB64D5DE92}" presName="text_6" presStyleLbl="node1" presStyleIdx="5" presStyleCnt="7">
        <dgm:presLayoutVars>
          <dgm:bulletEnabled val="1"/>
        </dgm:presLayoutVars>
      </dgm:prSet>
      <dgm:spPr/>
    </dgm:pt>
    <dgm:pt modelId="{C3C9026E-083E-4FC4-B478-D38A34B110D3}" type="pres">
      <dgm:prSet presAssocID="{9FC5CB0A-7798-4971-AE44-D7FB64D5DE92}" presName="accent_6" presStyleCnt="0"/>
      <dgm:spPr/>
    </dgm:pt>
    <dgm:pt modelId="{B9EC5678-052F-42E1-BDDC-D444E8FFFA63}" type="pres">
      <dgm:prSet presAssocID="{9FC5CB0A-7798-4971-AE44-D7FB64D5DE92}" presName="accentRepeatNode" presStyleLbl="solidFgAcc1" presStyleIdx="5" presStyleCnt="7"/>
      <dgm:spPr/>
    </dgm:pt>
    <dgm:pt modelId="{4F95518F-7861-42E9-93E4-DD23A5FAD8FA}" type="pres">
      <dgm:prSet presAssocID="{AB17EB2C-AB0B-4A67-9594-779B76FFE3A1}" presName="text_7" presStyleLbl="node1" presStyleIdx="6" presStyleCnt="7">
        <dgm:presLayoutVars>
          <dgm:bulletEnabled val="1"/>
        </dgm:presLayoutVars>
      </dgm:prSet>
      <dgm:spPr/>
    </dgm:pt>
    <dgm:pt modelId="{5227DC32-A8A5-494C-80F5-956C8037232E}" type="pres">
      <dgm:prSet presAssocID="{AB17EB2C-AB0B-4A67-9594-779B76FFE3A1}" presName="accent_7" presStyleCnt="0"/>
      <dgm:spPr/>
    </dgm:pt>
    <dgm:pt modelId="{0DA7639D-6182-4095-A448-EBE4363FA8BD}" type="pres">
      <dgm:prSet presAssocID="{AB17EB2C-AB0B-4A67-9594-779B76FFE3A1}" presName="accentRepeatNode" presStyleLbl="solidFgAcc1" presStyleIdx="6" presStyleCnt="7"/>
      <dgm:spPr/>
    </dgm:pt>
  </dgm:ptLst>
  <dgm:cxnLst>
    <dgm:cxn modelId="{37786205-89BD-4760-B56F-7121023092CA}" type="presOf" srcId="{76B837B3-A376-4121-8257-F3BC94C2EC89}" destId="{428893DC-8C93-44EB-A09F-58AEE959947E}" srcOrd="0" destOrd="0" presId="urn:microsoft.com/office/officeart/2008/layout/VerticalCurvedList"/>
    <dgm:cxn modelId="{E42FA70E-E46D-42A6-B218-9B2BA852C912}" srcId="{2D4E570C-D42E-40F2-8C21-ECD5AABB9729}" destId="{BF23F3AE-CC8B-45F3-BD3C-A5416A9651B4}" srcOrd="3" destOrd="0" parTransId="{791950C8-7EF8-46D1-AF81-CCD3CC7EE79C}" sibTransId="{B96DE1A3-0B33-4DEF-B507-986B988683FE}"/>
    <dgm:cxn modelId="{77DEA50F-9683-425C-963B-46CC3464B2C6}" type="presOf" srcId="{E8554E8E-FCD4-42BE-B57F-882A2A809A0B}" destId="{21A9C99B-4DB3-4604-AA30-2CDF5DEFF798}" srcOrd="0" destOrd="0" presId="urn:microsoft.com/office/officeart/2008/layout/VerticalCurvedList"/>
    <dgm:cxn modelId="{7E5CCA2E-F054-4B40-9D61-E7772FF6847A}" srcId="{2D4E570C-D42E-40F2-8C21-ECD5AABB9729}" destId="{DAEE4EFC-F71A-4203-95A0-547E64835DD5}" srcOrd="2" destOrd="0" parTransId="{A2D47B44-52A9-4A18-A4EB-780B54E72129}" sibTransId="{AE522FD8-2395-496B-A7A3-C2AE3B00F892}"/>
    <dgm:cxn modelId="{997EF337-AE10-4E22-BDD0-95662FFE629F}" srcId="{2D4E570C-D42E-40F2-8C21-ECD5AABB9729}" destId="{5F027F48-371C-49D3-B460-8543BED2AC44}" srcOrd="1" destOrd="0" parTransId="{3AA44E96-901D-4870-B69D-0F43CCE2DDD2}" sibTransId="{86125BB0-4CE5-43D5-9479-EDE24FBF2540}"/>
    <dgm:cxn modelId="{CA023B40-4F95-46EF-8FC0-787AB04211AB}" type="presOf" srcId="{AB17EB2C-AB0B-4A67-9594-779B76FFE3A1}" destId="{4F95518F-7861-42E9-93E4-DD23A5FAD8FA}" srcOrd="0" destOrd="0" presId="urn:microsoft.com/office/officeart/2008/layout/VerticalCurvedList"/>
    <dgm:cxn modelId="{9B72D462-53F4-49E6-88F9-4183D24561B3}" srcId="{2D4E570C-D42E-40F2-8C21-ECD5AABB9729}" destId="{76B837B3-A376-4121-8257-F3BC94C2EC89}" srcOrd="4" destOrd="0" parTransId="{8B235F92-2138-464B-8C2B-E1B456163406}" sibTransId="{13A7E039-E680-4671-A923-AE6866144937}"/>
    <dgm:cxn modelId="{95BA187F-D3FB-4858-A1C1-940F9F134E38}" srcId="{2D4E570C-D42E-40F2-8C21-ECD5AABB9729}" destId="{D02FE437-D457-4517-B989-AAF81AF01C4A}" srcOrd="0" destOrd="0" parTransId="{9A0B296E-2B19-4013-AB7B-9F343E4B7F95}" sibTransId="{E8554E8E-FCD4-42BE-B57F-882A2A809A0B}"/>
    <dgm:cxn modelId="{F478EE95-9720-499A-889F-A511654BE49F}" type="presOf" srcId="{BF23F3AE-CC8B-45F3-BD3C-A5416A9651B4}" destId="{5E06F348-95B5-4C93-866E-042F41FD5B53}" srcOrd="0" destOrd="0" presId="urn:microsoft.com/office/officeart/2008/layout/VerticalCurvedList"/>
    <dgm:cxn modelId="{D339A499-BA67-4BC6-856A-503A3CB28D58}" type="presOf" srcId="{DAEE4EFC-F71A-4203-95A0-547E64835DD5}" destId="{0D4D17AE-170A-4F1C-96C3-170A5A87053B}" srcOrd="0" destOrd="0" presId="urn:microsoft.com/office/officeart/2008/layout/VerticalCurvedList"/>
    <dgm:cxn modelId="{18E469A4-79C8-41B8-8B58-907F07710289}" srcId="{2D4E570C-D42E-40F2-8C21-ECD5AABB9729}" destId="{AB17EB2C-AB0B-4A67-9594-779B76FFE3A1}" srcOrd="6" destOrd="0" parTransId="{2593C84B-56E6-4334-B367-CA332BAB4CEB}" sibTransId="{136605E1-12A4-49EB-BE5C-BED269E67C54}"/>
    <dgm:cxn modelId="{BDA514A5-EC7D-4F4F-95AE-05E194A4BB45}" type="presOf" srcId="{5F027F48-371C-49D3-B460-8543BED2AC44}" destId="{8CE896F4-AF72-44C2-B08D-68CA8B56EF44}" srcOrd="0" destOrd="0" presId="urn:microsoft.com/office/officeart/2008/layout/VerticalCurvedList"/>
    <dgm:cxn modelId="{AF6903BB-F27E-4007-8C4B-8FE6862BCE6F}" type="presOf" srcId="{9FC5CB0A-7798-4971-AE44-D7FB64D5DE92}" destId="{86CB0E85-7569-49BF-8762-613D8B139CE6}" srcOrd="0" destOrd="0" presId="urn:microsoft.com/office/officeart/2008/layout/VerticalCurvedList"/>
    <dgm:cxn modelId="{1A0DC5BB-F337-43DE-ACF0-D16315EF0986}" srcId="{2D4E570C-D42E-40F2-8C21-ECD5AABB9729}" destId="{9FC5CB0A-7798-4971-AE44-D7FB64D5DE92}" srcOrd="5" destOrd="0" parTransId="{22482926-13AC-41E6-9615-EAEC63FC650F}" sibTransId="{890DCC66-9FEB-4050-AA5E-829434AB6FAA}"/>
    <dgm:cxn modelId="{594190F6-351D-4294-891C-BD3AE595B227}" type="presOf" srcId="{2D4E570C-D42E-40F2-8C21-ECD5AABB9729}" destId="{4F3407FA-B2EC-4AEA-ACB8-E4C802468140}" srcOrd="0" destOrd="0" presId="urn:microsoft.com/office/officeart/2008/layout/VerticalCurvedList"/>
    <dgm:cxn modelId="{225F74FC-8677-4012-AB0E-3BE790BE8A73}" type="presOf" srcId="{D02FE437-D457-4517-B989-AAF81AF01C4A}" destId="{D5BEB92A-5A52-4BD9-9530-24C3D57816B8}" srcOrd="0" destOrd="0" presId="urn:microsoft.com/office/officeart/2008/layout/VerticalCurvedList"/>
    <dgm:cxn modelId="{3E974F6B-AAD6-4003-958E-C4457E778568}" type="presParOf" srcId="{4F3407FA-B2EC-4AEA-ACB8-E4C802468140}" destId="{B1763380-9195-45E7-8C4D-F15D0958396F}" srcOrd="0" destOrd="0" presId="urn:microsoft.com/office/officeart/2008/layout/VerticalCurvedList"/>
    <dgm:cxn modelId="{652C0016-12DF-41AA-A531-31E53E9D1A55}" type="presParOf" srcId="{B1763380-9195-45E7-8C4D-F15D0958396F}" destId="{33E2BE88-2EAC-463A-9900-32A5E2434798}" srcOrd="0" destOrd="0" presId="urn:microsoft.com/office/officeart/2008/layout/VerticalCurvedList"/>
    <dgm:cxn modelId="{7A016E3D-2565-4F2A-9095-35D00B453F32}" type="presParOf" srcId="{33E2BE88-2EAC-463A-9900-32A5E2434798}" destId="{ADDE8CCF-3AE9-4BBC-80B7-3323D34E218E}" srcOrd="0" destOrd="0" presId="urn:microsoft.com/office/officeart/2008/layout/VerticalCurvedList"/>
    <dgm:cxn modelId="{AA1E5BC3-6E79-4EAD-8B36-B9863D3FED21}" type="presParOf" srcId="{33E2BE88-2EAC-463A-9900-32A5E2434798}" destId="{21A9C99B-4DB3-4604-AA30-2CDF5DEFF798}" srcOrd="1" destOrd="0" presId="urn:microsoft.com/office/officeart/2008/layout/VerticalCurvedList"/>
    <dgm:cxn modelId="{E498FD6A-2648-472C-868C-DCF49BB80313}" type="presParOf" srcId="{33E2BE88-2EAC-463A-9900-32A5E2434798}" destId="{E7ACF3A9-435D-4954-9ADE-6C229E0BCFF8}" srcOrd="2" destOrd="0" presId="urn:microsoft.com/office/officeart/2008/layout/VerticalCurvedList"/>
    <dgm:cxn modelId="{11EFD8B2-DF06-4424-BD18-BBBB68B80B4F}" type="presParOf" srcId="{33E2BE88-2EAC-463A-9900-32A5E2434798}" destId="{1055530B-5443-44D2-A2FB-E00135609234}" srcOrd="3" destOrd="0" presId="urn:microsoft.com/office/officeart/2008/layout/VerticalCurvedList"/>
    <dgm:cxn modelId="{F0B15B42-3063-45C1-90F3-84BB8F6C665C}" type="presParOf" srcId="{B1763380-9195-45E7-8C4D-F15D0958396F}" destId="{D5BEB92A-5A52-4BD9-9530-24C3D57816B8}" srcOrd="1" destOrd="0" presId="urn:microsoft.com/office/officeart/2008/layout/VerticalCurvedList"/>
    <dgm:cxn modelId="{60900790-30E2-4934-9C5C-740892563DBE}" type="presParOf" srcId="{B1763380-9195-45E7-8C4D-F15D0958396F}" destId="{CC7EAC42-2383-494F-8EEF-6F2FC0FE1D61}" srcOrd="2" destOrd="0" presId="urn:microsoft.com/office/officeart/2008/layout/VerticalCurvedList"/>
    <dgm:cxn modelId="{590FA1D4-7C04-41C4-8430-C1DFBFF83F69}" type="presParOf" srcId="{CC7EAC42-2383-494F-8EEF-6F2FC0FE1D61}" destId="{A59BAB63-E989-431D-A8A4-CE8E3C0E4E0D}" srcOrd="0" destOrd="0" presId="urn:microsoft.com/office/officeart/2008/layout/VerticalCurvedList"/>
    <dgm:cxn modelId="{2985F282-2A99-4816-A68E-A23002B1940E}" type="presParOf" srcId="{B1763380-9195-45E7-8C4D-F15D0958396F}" destId="{8CE896F4-AF72-44C2-B08D-68CA8B56EF44}" srcOrd="3" destOrd="0" presId="urn:microsoft.com/office/officeart/2008/layout/VerticalCurvedList"/>
    <dgm:cxn modelId="{0B826F5B-FCD0-42CB-AE13-F5F4661D333F}" type="presParOf" srcId="{B1763380-9195-45E7-8C4D-F15D0958396F}" destId="{35B2014E-11F7-4DE1-A144-7839EFF58E2E}" srcOrd="4" destOrd="0" presId="urn:microsoft.com/office/officeart/2008/layout/VerticalCurvedList"/>
    <dgm:cxn modelId="{B6888AA7-537D-4ECB-A214-AD27E65FD106}" type="presParOf" srcId="{35B2014E-11F7-4DE1-A144-7839EFF58E2E}" destId="{0C306901-8FC7-4FF8-A3DB-1964230CD789}" srcOrd="0" destOrd="0" presId="urn:microsoft.com/office/officeart/2008/layout/VerticalCurvedList"/>
    <dgm:cxn modelId="{71B525D4-DE2F-4869-8340-D4A90D8BAA5B}" type="presParOf" srcId="{B1763380-9195-45E7-8C4D-F15D0958396F}" destId="{0D4D17AE-170A-4F1C-96C3-170A5A87053B}" srcOrd="5" destOrd="0" presId="urn:microsoft.com/office/officeart/2008/layout/VerticalCurvedList"/>
    <dgm:cxn modelId="{B5DABEBB-9995-4F08-8519-D9FA4F196550}" type="presParOf" srcId="{B1763380-9195-45E7-8C4D-F15D0958396F}" destId="{0805BE89-7363-4610-A4C9-65CE0D7843A0}" srcOrd="6" destOrd="0" presId="urn:microsoft.com/office/officeart/2008/layout/VerticalCurvedList"/>
    <dgm:cxn modelId="{E23A73DF-49C3-4908-B4AA-93F99DEE041D}" type="presParOf" srcId="{0805BE89-7363-4610-A4C9-65CE0D7843A0}" destId="{27887701-BAAE-47FB-9E99-BFD2BB62A8B6}" srcOrd="0" destOrd="0" presId="urn:microsoft.com/office/officeart/2008/layout/VerticalCurvedList"/>
    <dgm:cxn modelId="{E4E15EF2-C905-4D97-9C6A-C053FF2205DD}" type="presParOf" srcId="{B1763380-9195-45E7-8C4D-F15D0958396F}" destId="{5E06F348-95B5-4C93-866E-042F41FD5B53}" srcOrd="7" destOrd="0" presId="urn:microsoft.com/office/officeart/2008/layout/VerticalCurvedList"/>
    <dgm:cxn modelId="{3355D977-8C8E-41FB-A92C-34635F7A7E31}" type="presParOf" srcId="{B1763380-9195-45E7-8C4D-F15D0958396F}" destId="{1B9A8708-57F9-4913-B933-2466962F54B2}" srcOrd="8" destOrd="0" presId="urn:microsoft.com/office/officeart/2008/layout/VerticalCurvedList"/>
    <dgm:cxn modelId="{16F7067C-3D95-487A-ACCF-8691A95086BC}" type="presParOf" srcId="{1B9A8708-57F9-4913-B933-2466962F54B2}" destId="{886595FA-5044-431C-A4EE-694B09A0181A}" srcOrd="0" destOrd="0" presId="urn:microsoft.com/office/officeart/2008/layout/VerticalCurvedList"/>
    <dgm:cxn modelId="{664D401A-C3BE-4FC3-9BC9-878AB513F8FC}" type="presParOf" srcId="{B1763380-9195-45E7-8C4D-F15D0958396F}" destId="{428893DC-8C93-44EB-A09F-58AEE959947E}" srcOrd="9" destOrd="0" presId="urn:microsoft.com/office/officeart/2008/layout/VerticalCurvedList"/>
    <dgm:cxn modelId="{49A92587-98AE-478B-8043-8EA7BD1FD92E}" type="presParOf" srcId="{B1763380-9195-45E7-8C4D-F15D0958396F}" destId="{AD822F66-0DAB-4B2B-AC7E-9B4FA8D06A2D}" srcOrd="10" destOrd="0" presId="urn:microsoft.com/office/officeart/2008/layout/VerticalCurvedList"/>
    <dgm:cxn modelId="{9C9C792A-A6B7-4AB8-81FF-E72ABFABD02C}" type="presParOf" srcId="{AD822F66-0DAB-4B2B-AC7E-9B4FA8D06A2D}" destId="{EEE45372-A045-4B91-84D0-733D46345381}" srcOrd="0" destOrd="0" presId="urn:microsoft.com/office/officeart/2008/layout/VerticalCurvedList"/>
    <dgm:cxn modelId="{BD2D260C-639A-42AD-A43C-65AAE112E14D}" type="presParOf" srcId="{B1763380-9195-45E7-8C4D-F15D0958396F}" destId="{86CB0E85-7569-49BF-8762-613D8B139CE6}" srcOrd="11" destOrd="0" presId="urn:microsoft.com/office/officeart/2008/layout/VerticalCurvedList"/>
    <dgm:cxn modelId="{F965FD71-277D-4996-B22B-3EF5AFAC0760}" type="presParOf" srcId="{B1763380-9195-45E7-8C4D-F15D0958396F}" destId="{C3C9026E-083E-4FC4-B478-D38A34B110D3}" srcOrd="12" destOrd="0" presId="urn:microsoft.com/office/officeart/2008/layout/VerticalCurvedList"/>
    <dgm:cxn modelId="{5AD66882-6A6E-4E59-B59A-3C58583008ED}" type="presParOf" srcId="{C3C9026E-083E-4FC4-B478-D38A34B110D3}" destId="{B9EC5678-052F-42E1-BDDC-D444E8FFFA63}" srcOrd="0" destOrd="0" presId="urn:microsoft.com/office/officeart/2008/layout/VerticalCurvedList"/>
    <dgm:cxn modelId="{FA01DD40-3729-4D84-AAAF-69883F61CA7C}" type="presParOf" srcId="{B1763380-9195-45E7-8C4D-F15D0958396F}" destId="{4F95518F-7861-42E9-93E4-DD23A5FAD8FA}" srcOrd="13" destOrd="0" presId="urn:microsoft.com/office/officeart/2008/layout/VerticalCurvedList"/>
    <dgm:cxn modelId="{3E44B1EC-06B9-48AF-A2F3-9F1A43EC60EB}" type="presParOf" srcId="{B1763380-9195-45E7-8C4D-F15D0958396F}" destId="{5227DC32-A8A5-494C-80F5-956C8037232E}" srcOrd="14" destOrd="0" presId="urn:microsoft.com/office/officeart/2008/layout/VerticalCurvedList"/>
    <dgm:cxn modelId="{5E3E3DFE-CF96-4D48-AE8E-4A61B409AF15}" type="presParOf" srcId="{5227DC32-A8A5-494C-80F5-956C8037232E}" destId="{0DA7639D-6182-4095-A448-EBE4363FA8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0C99BC-8F94-49B2-9F08-C218DF18BB0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F8814D5-82C5-47DE-910C-8D70DBD98635}">
      <dgm:prSet phldrT="[Texto]"/>
      <dgm:spPr/>
      <dgm:t>
        <a:bodyPr/>
        <a:lstStyle/>
        <a:p>
          <a:r>
            <a:rPr lang="pt-BR" dirty="0"/>
            <a:t>Software</a:t>
          </a:r>
        </a:p>
      </dgm:t>
    </dgm:pt>
    <dgm:pt modelId="{DE5DB89E-D3E1-43B8-A9AB-50850C970F0A}" type="parTrans" cxnId="{30731114-52C0-41A2-8F2E-9FB4E78A6DCD}">
      <dgm:prSet/>
      <dgm:spPr/>
      <dgm:t>
        <a:bodyPr/>
        <a:lstStyle/>
        <a:p>
          <a:endParaRPr lang="pt-BR"/>
        </a:p>
      </dgm:t>
    </dgm:pt>
    <dgm:pt modelId="{A6663539-5FD7-42A4-86C9-05E4496C6380}" type="sibTrans" cxnId="{30731114-52C0-41A2-8F2E-9FB4E78A6DCD}">
      <dgm:prSet/>
      <dgm:spPr/>
      <dgm:t>
        <a:bodyPr/>
        <a:lstStyle/>
        <a:p>
          <a:endParaRPr lang="pt-BR"/>
        </a:p>
      </dgm:t>
    </dgm:pt>
    <dgm:pt modelId="{6BA0E05A-6C87-496B-BDCC-4766ACD0A29F}">
      <dgm:prSet phldrT="[Texto]"/>
      <dgm:spPr/>
      <dgm:t>
        <a:bodyPr/>
        <a:lstStyle/>
        <a:p>
          <a:r>
            <a:rPr lang="pt-BR" dirty="0"/>
            <a:t>Hardware</a:t>
          </a:r>
        </a:p>
      </dgm:t>
    </dgm:pt>
    <dgm:pt modelId="{58C443B9-8748-4D08-B3BF-E0F4D75CC73A}" type="parTrans" cxnId="{D0CAAAAD-E1CD-4074-8FEA-007FBF60FD8A}">
      <dgm:prSet/>
      <dgm:spPr/>
      <dgm:t>
        <a:bodyPr/>
        <a:lstStyle/>
        <a:p>
          <a:endParaRPr lang="pt-BR"/>
        </a:p>
      </dgm:t>
    </dgm:pt>
    <dgm:pt modelId="{933487DB-3EF8-4934-B5B5-E56F8CE29985}" type="sibTrans" cxnId="{D0CAAAAD-E1CD-4074-8FEA-007FBF60FD8A}">
      <dgm:prSet/>
      <dgm:spPr/>
      <dgm:t>
        <a:bodyPr/>
        <a:lstStyle/>
        <a:p>
          <a:endParaRPr lang="pt-BR"/>
        </a:p>
      </dgm:t>
    </dgm:pt>
    <dgm:pt modelId="{EEB7F9EA-CD47-4F11-866A-2FB3F7BD003C}" type="pres">
      <dgm:prSet presAssocID="{0F0C99BC-8F94-49B2-9F08-C218DF18BB03}" presName="compositeShape" presStyleCnt="0">
        <dgm:presLayoutVars>
          <dgm:chMax val="7"/>
          <dgm:dir/>
          <dgm:resizeHandles val="exact"/>
        </dgm:presLayoutVars>
      </dgm:prSet>
      <dgm:spPr/>
    </dgm:pt>
    <dgm:pt modelId="{9F14B165-DD29-4C51-88FD-BA58B6144A64}" type="pres">
      <dgm:prSet presAssocID="{8F8814D5-82C5-47DE-910C-8D70DBD98635}" presName="circ1" presStyleLbl="vennNode1" presStyleIdx="0" presStyleCnt="2"/>
      <dgm:spPr/>
    </dgm:pt>
    <dgm:pt modelId="{8C0300B3-8115-4E80-B6B2-DDE43E6C318F}" type="pres">
      <dgm:prSet presAssocID="{8F8814D5-82C5-47DE-910C-8D70DBD986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36C26C2-55B6-45D7-A544-E71724CD545C}" type="pres">
      <dgm:prSet presAssocID="{6BA0E05A-6C87-496B-BDCC-4766ACD0A29F}" presName="circ2" presStyleLbl="vennNode1" presStyleIdx="1" presStyleCnt="2"/>
      <dgm:spPr/>
    </dgm:pt>
    <dgm:pt modelId="{21BE1BE0-1013-4C72-87CD-818FB966BB92}" type="pres">
      <dgm:prSet presAssocID="{6BA0E05A-6C87-496B-BDCC-4766ACD0A29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0731114-52C0-41A2-8F2E-9FB4E78A6DCD}" srcId="{0F0C99BC-8F94-49B2-9F08-C218DF18BB03}" destId="{8F8814D5-82C5-47DE-910C-8D70DBD98635}" srcOrd="0" destOrd="0" parTransId="{DE5DB89E-D3E1-43B8-A9AB-50850C970F0A}" sibTransId="{A6663539-5FD7-42A4-86C9-05E4496C6380}"/>
    <dgm:cxn modelId="{F968A314-AC59-488D-9C84-3A961CC9A6A1}" type="presOf" srcId="{8F8814D5-82C5-47DE-910C-8D70DBD98635}" destId="{8C0300B3-8115-4E80-B6B2-DDE43E6C318F}" srcOrd="1" destOrd="0" presId="urn:microsoft.com/office/officeart/2005/8/layout/venn1"/>
    <dgm:cxn modelId="{EC46857F-BAC4-48BD-BB5E-FC33E00C9483}" type="presOf" srcId="{0F0C99BC-8F94-49B2-9F08-C218DF18BB03}" destId="{EEB7F9EA-CD47-4F11-866A-2FB3F7BD003C}" srcOrd="0" destOrd="0" presId="urn:microsoft.com/office/officeart/2005/8/layout/venn1"/>
    <dgm:cxn modelId="{B1C59EAC-3DE3-4A56-A0A0-B14FF7C7E396}" type="presOf" srcId="{8F8814D5-82C5-47DE-910C-8D70DBD98635}" destId="{9F14B165-DD29-4C51-88FD-BA58B6144A64}" srcOrd="0" destOrd="0" presId="urn:microsoft.com/office/officeart/2005/8/layout/venn1"/>
    <dgm:cxn modelId="{D0CAAAAD-E1CD-4074-8FEA-007FBF60FD8A}" srcId="{0F0C99BC-8F94-49B2-9F08-C218DF18BB03}" destId="{6BA0E05A-6C87-496B-BDCC-4766ACD0A29F}" srcOrd="1" destOrd="0" parTransId="{58C443B9-8748-4D08-B3BF-E0F4D75CC73A}" sibTransId="{933487DB-3EF8-4934-B5B5-E56F8CE29985}"/>
    <dgm:cxn modelId="{45F01DB5-5AB4-4043-9529-956DCBC92364}" type="presOf" srcId="{6BA0E05A-6C87-496B-BDCC-4766ACD0A29F}" destId="{536C26C2-55B6-45D7-A544-E71724CD545C}" srcOrd="0" destOrd="0" presId="urn:microsoft.com/office/officeart/2005/8/layout/venn1"/>
    <dgm:cxn modelId="{9DE5B3F6-B197-408D-8F9E-F2E5FED771FF}" type="presOf" srcId="{6BA0E05A-6C87-496B-BDCC-4766ACD0A29F}" destId="{21BE1BE0-1013-4C72-87CD-818FB966BB92}" srcOrd="1" destOrd="0" presId="urn:microsoft.com/office/officeart/2005/8/layout/venn1"/>
    <dgm:cxn modelId="{5D0210F5-3E34-4FFE-886A-F096FA9E7A16}" type="presParOf" srcId="{EEB7F9EA-CD47-4F11-866A-2FB3F7BD003C}" destId="{9F14B165-DD29-4C51-88FD-BA58B6144A64}" srcOrd="0" destOrd="0" presId="urn:microsoft.com/office/officeart/2005/8/layout/venn1"/>
    <dgm:cxn modelId="{B52EB9C5-0097-420B-8556-1DD42B3E32BD}" type="presParOf" srcId="{EEB7F9EA-CD47-4F11-866A-2FB3F7BD003C}" destId="{8C0300B3-8115-4E80-B6B2-DDE43E6C318F}" srcOrd="1" destOrd="0" presId="urn:microsoft.com/office/officeart/2005/8/layout/venn1"/>
    <dgm:cxn modelId="{996AF950-B2A9-494A-9D8F-26B49CFBEAD8}" type="presParOf" srcId="{EEB7F9EA-CD47-4F11-866A-2FB3F7BD003C}" destId="{536C26C2-55B6-45D7-A544-E71724CD545C}" srcOrd="2" destOrd="0" presId="urn:microsoft.com/office/officeart/2005/8/layout/venn1"/>
    <dgm:cxn modelId="{E4F2A432-684A-4CCC-8913-373C224532CC}" type="presParOf" srcId="{EEB7F9EA-CD47-4F11-866A-2FB3F7BD003C}" destId="{21BE1BE0-1013-4C72-87CD-818FB966BB9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099296-C6A5-4B87-A298-FF6F894B4C7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82B09CB-9658-4303-8ABB-144C1D5784DF}">
      <dgm:prSet phldrT="[Texto]"/>
      <dgm:spPr/>
      <dgm:t>
        <a:bodyPr/>
        <a:lstStyle/>
        <a:p>
          <a:r>
            <a:rPr lang="pt-BR" dirty="0"/>
            <a:t>Ciclo de vida do software</a:t>
          </a:r>
        </a:p>
      </dgm:t>
    </dgm:pt>
    <dgm:pt modelId="{FEAD4205-0CDE-4A9F-B3AE-0044CB1951EF}" type="parTrans" cxnId="{BF9A5A64-5E3D-4707-9C15-B079AB719D70}">
      <dgm:prSet/>
      <dgm:spPr/>
      <dgm:t>
        <a:bodyPr/>
        <a:lstStyle/>
        <a:p>
          <a:endParaRPr lang="pt-BR"/>
        </a:p>
      </dgm:t>
    </dgm:pt>
    <dgm:pt modelId="{8D5089A7-BC11-4C85-9F1F-5D195D5C74C0}" type="sibTrans" cxnId="{BF9A5A64-5E3D-4707-9C15-B079AB719D70}">
      <dgm:prSet/>
      <dgm:spPr/>
      <dgm:t>
        <a:bodyPr/>
        <a:lstStyle/>
        <a:p>
          <a:endParaRPr lang="pt-BR"/>
        </a:p>
      </dgm:t>
    </dgm:pt>
    <dgm:pt modelId="{7C641B03-9ED3-446D-B580-42893D8489F0}">
      <dgm:prSet phldrT="[Texto]"/>
      <dgm:spPr/>
      <dgm:t>
        <a:bodyPr/>
        <a:lstStyle/>
        <a:p>
          <a:r>
            <a:rPr lang="pt-BR" dirty="0"/>
            <a:t>estruturar</a:t>
          </a:r>
        </a:p>
      </dgm:t>
    </dgm:pt>
    <dgm:pt modelId="{57F2026D-64A2-4543-A2E7-6FC6CFC76792}" type="parTrans" cxnId="{C81D6809-FB00-4EC6-AE8C-8E385733FDBF}">
      <dgm:prSet/>
      <dgm:spPr/>
      <dgm:t>
        <a:bodyPr/>
        <a:lstStyle/>
        <a:p>
          <a:endParaRPr lang="pt-BR"/>
        </a:p>
      </dgm:t>
    </dgm:pt>
    <dgm:pt modelId="{1D8BB69C-B077-44B5-9AA7-986175B27D84}" type="sibTrans" cxnId="{C81D6809-FB00-4EC6-AE8C-8E385733FDBF}">
      <dgm:prSet/>
      <dgm:spPr/>
      <dgm:t>
        <a:bodyPr/>
        <a:lstStyle/>
        <a:p>
          <a:endParaRPr lang="pt-BR"/>
        </a:p>
      </dgm:t>
    </dgm:pt>
    <dgm:pt modelId="{23C34E37-F8E0-438C-91B8-AFE9CE074BB9}">
      <dgm:prSet phldrT="[Texto]"/>
      <dgm:spPr/>
      <dgm:t>
        <a:bodyPr/>
        <a:lstStyle/>
        <a:p>
          <a:r>
            <a:rPr lang="pt-BR" dirty="0"/>
            <a:t>gerenciar</a:t>
          </a:r>
        </a:p>
      </dgm:t>
    </dgm:pt>
    <dgm:pt modelId="{6A3080ED-58B7-4DD6-A1B7-B341DD791035}" type="parTrans" cxnId="{839A2054-E280-4F3C-9586-EAA79FAD9DA3}">
      <dgm:prSet/>
      <dgm:spPr/>
      <dgm:t>
        <a:bodyPr/>
        <a:lstStyle/>
        <a:p>
          <a:endParaRPr lang="pt-BR"/>
        </a:p>
      </dgm:t>
    </dgm:pt>
    <dgm:pt modelId="{3F910EAE-84E3-4471-AAD5-83C066AF2A6F}" type="sibTrans" cxnId="{839A2054-E280-4F3C-9586-EAA79FAD9DA3}">
      <dgm:prSet/>
      <dgm:spPr/>
      <dgm:t>
        <a:bodyPr/>
        <a:lstStyle/>
        <a:p>
          <a:endParaRPr lang="pt-BR"/>
        </a:p>
      </dgm:t>
    </dgm:pt>
    <dgm:pt modelId="{7CEA857E-B68A-48EA-B934-327DB19567FE}">
      <dgm:prSet phldrT="[Texto]"/>
      <dgm:spPr/>
      <dgm:t>
        <a:bodyPr/>
        <a:lstStyle/>
        <a:p>
          <a:r>
            <a:rPr lang="pt-BR" dirty="0"/>
            <a:t>controlar</a:t>
          </a:r>
        </a:p>
      </dgm:t>
    </dgm:pt>
    <dgm:pt modelId="{E0C37990-6D4B-48F7-82FA-0A3870811030}" type="parTrans" cxnId="{0D7963CE-FB87-4DE4-8260-04C804DF1830}">
      <dgm:prSet/>
      <dgm:spPr/>
      <dgm:t>
        <a:bodyPr/>
        <a:lstStyle/>
        <a:p>
          <a:endParaRPr lang="pt-BR"/>
        </a:p>
      </dgm:t>
    </dgm:pt>
    <dgm:pt modelId="{167712FB-82C2-4351-8DAC-748DE0B989DE}" type="sibTrans" cxnId="{0D7963CE-FB87-4DE4-8260-04C804DF1830}">
      <dgm:prSet/>
      <dgm:spPr/>
      <dgm:t>
        <a:bodyPr/>
        <a:lstStyle/>
        <a:p>
          <a:endParaRPr lang="pt-BR"/>
        </a:p>
      </dgm:t>
    </dgm:pt>
    <dgm:pt modelId="{8283A32A-8FB4-47C8-ADEB-2A47F8F71D29}" type="pres">
      <dgm:prSet presAssocID="{B4099296-C6A5-4B87-A298-FF6F894B4C7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52DE3C-FA55-4B92-8034-F66506347D89}" type="pres">
      <dgm:prSet presAssocID="{D82B09CB-9658-4303-8ABB-144C1D5784DF}" presName="root1" presStyleCnt="0"/>
      <dgm:spPr/>
    </dgm:pt>
    <dgm:pt modelId="{3D4856E4-70CF-493B-BC16-D7F97E7BA13D}" type="pres">
      <dgm:prSet presAssocID="{D82B09CB-9658-4303-8ABB-144C1D5784DF}" presName="LevelOneTextNode" presStyleLbl="node0" presStyleIdx="0" presStyleCnt="1">
        <dgm:presLayoutVars>
          <dgm:chPref val="3"/>
        </dgm:presLayoutVars>
      </dgm:prSet>
      <dgm:spPr/>
    </dgm:pt>
    <dgm:pt modelId="{BFCF35E5-89B6-4FAF-B3D5-EE6279F4D9AC}" type="pres">
      <dgm:prSet presAssocID="{D82B09CB-9658-4303-8ABB-144C1D5784DF}" presName="level2hierChild" presStyleCnt="0"/>
      <dgm:spPr/>
    </dgm:pt>
    <dgm:pt modelId="{1D13ADAF-8965-4D0D-A015-5B59AC454DD8}" type="pres">
      <dgm:prSet presAssocID="{57F2026D-64A2-4543-A2E7-6FC6CFC76792}" presName="conn2-1" presStyleLbl="parChTrans1D2" presStyleIdx="0" presStyleCnt="3"/>
      <dgm:spPr/>
    </dgm:pt>
    <dgm:pt modelId="{45C7AB27-3BB2-45A3-95AE-7A50CD8714C6}" type="pres">
      <dgm:prSet presAssocID="{57F2026D-64A2-4543-A2E7-6FC6CFC76792}" presName="connTx" presStyleLbl="parChTrans1D2" presStyleIdx="0" presStyleCnt="3"/>
      <dgm:spPr/>
    </dgm:pt>
    <dgm:pt modelId="{3ADC8DE2-8F58-45AC-A3CE-E2D3760A9A6D}" type="pres">
      <dgm:prSet presAssocID="{7C641B03-9ED3-446D-B580-42893D8489F0}" presName="root2" presStyleCnt="0"/>
      <dgm:spPr/>
    </dgm:pt>
    <dgm:pt modelId="{B2AEB436-4557-4852-AD49-3F04751B8BD9}" type="pres">
      <dgm:prSet presAssocID="{7C641B03-9ED3-446D-B580-42893D8489F0}" presName="LevelTwoTextNode" presStyleLbl="node2" presStyleIdx="0" presStyleCnt="3">
        <dgm:presLayoutVars>
          <dgm:chPref val="3"/>
        </dgm:presLayoutVars>
      </dgm:prSet>
      <dgm:spPr/>
    </dgm:pt>
    <dgm:pt modelId="{BDA9232E-DE29-41F2-ADC8-CA7AE38083D7}" type="pres">
      <dgm:prSet presAssocID="{7C641B03-9ED3-446D-B580-42893D8489F0}" presName="level3hierChild" presStyleCnt="0"/>
      <dgm:spPr/>
    </dgm:pt>
    <dgm:pt modelId="{299E944B-2601-4194-B9C9-0EC9383BD13C}" type="pres">
      <dgm:prSet presAssocID="{6A3080ED-58B7-4DD6-A1B7-B341DD791035}" presName="conn2-1" presStyleLbl="parChTrans1D2" presStyleIdx="1" presStyleCnt="3"/>
      <dgm:spPr/>
    </dgm:pt>
    <dgm:pt modelId="{4BA2109C-B41D-4305-A269-AF5D65D19912}" type="pres">
      <dgm:prSet presAssocID="{6A3080ED-58B7-4DD6-A1B7-B341DD791035}" presName="connTx" presStyleLbl="parChTrans1D2" presStyleIdx="1" presStyleCnt="3"/>
      <dgm:spPr/>
    </dgm:pt>
    <dgm:pt modelId="{9866F5C4-0338-43ED-AAEC-A5DF38E02AB9}" type="pres">
      <dgm:prSet presAssocID="{23C34E37-F8E0-438C-91B8-AFE9CE074BB9}" presName="root2" presStyleCnt="0"/>
      <dgm:spPr/>
    </dgm:pt>
    <dgm:pt modelId="{4A5826EA-1486-4EF8-94B4-D2082DAF3D9B}" type="pres">
      <dgm:prSet presAssocID="{23C34E37-F8E0-438C-91B8-AFE9CE074BB9}" presName="LevelTwoTextNode" presStyleLbl="node2" presStyleIdx="1" presStyleCnt="3">
        <dgm:presLayoutVars>
          <dgm:chPref val="3"/>
        </dgm:presLayoutVars>
      </dgm:prSet>
      <dgm:spPr/>
    </dgm:pt>
    <dgm:pt modelId="{245DB082-503E-4D75-83B0-A0978C3EA024}" type="pres">
      <dgm:prSet presAssocID="{23C34E37-F8E0-438C-91B8-AFE9CE074BB9}" presName="level3hierChild" presStyleCnt="0"/>
      <dgm:spPr/>
    </dgm:pt>
    <dgm:pt modelId="{5886054D-89BE-496B-BE76-EC5F731EFF5F}" type="pres">
      <dgm:prSet presAssocID="{E0C37990-6D4B-48F7-82FA-0A3870811030}" presName="conn2-1" presStyleLbl="parChTrans1D2" presStyleIdx="2" presStyleCnt="3"/>
      <dgm:spPr/>
    </dgm:pt>
    <dgm:pt modelId="{C4C19D86-0852-43AD-9AE8-CCF95AB53A55}" type="pres">
      <dgm:prSet presAssocID="{E0C37990-6D4B-48F7-82FA-0A3870811030}" presName="connTx" presStyleLbl="parChTrans1D2" presStyleIdx="2" presStyleCnt="3"/>
      <dgm:spPr/>
    </dgm:pt>
    <dgm:pt modelId="{3FCBDC66-1F7E-4557-9F58-27D2EF25CDB4}" type="pres">
      <dgm:prSet presAssocID="{7CEA857E-B68A-48EA-B934-327DB19567FE}" presName="root2" presStyleCnt="0"/>
      <dgm:spPr/>
    </dgm:pt>
    <dgm:pt modelId="{1B4B198B-04C9-4726-A280-3D586ECDE506}" type="pres">
      <dgm:prSet presAssocID="{7CEA857E-B68A-48EA-B934-327DB19567FE}" presName="LevelTwoTextNode" presStyleLbl="node2" presStyleIdx="2" presStyleCnt="3">
        <dgm:presLayoutVars>
          <dgm:chPref val="3"/>
        </dgm:presLayoutVars>
      </dgm:prSet>
      <dgm:spPr/>
    </dgm:pt>
    <dgm:pt modelId="{EEFE913B-B701-44BA-AB37-E35B0CFD21E6}" type="pres">
      <dgm:prSet presAssocID="{7CEA857E-B68A-48EA-B934-327DB19567FE}" presName="level3hierChild" presStyleCnt="0"/>
      <dgm:spPr/>
    </dgm:pt>
  </dgm:ptLst>
  <dgm:cxnLst>
    <dgm:cxn modelId="{B6738508-6ACA-4FBB-915F-6B1DF85C083A}" type="presOf" srcId="{6A3080ED-58B7-4DD6-A1B7-B341DD791035}" destId="{299E944B-2601-4194-B9C9-0EC9383BD13C}" srcOrd="0" destOrd="0" presId="urn:microsoft.com/office/officeart/2008/layout/HorizontalMultiLevelHierarchy"/>
    <dgm:cxn modelId="{C81D6809-FB00-4EC6-AE8C-8E385733FDBF}" srcId="{D82B09CB-9658-4303-8ABB-144C1D5784DF}" destId="{7C641B03-9ED3-446D-B580-42893D8489F0}" srcOrd="0" destOrd="0" parTransId="{57F2026D-64A2-4543-A2E7-6FC6CFC76792}" sibTransId="{1D8BB69C-B077-44B5-9AA7-986175B27D84}"/>
    <dgm:cxn modelId="{BF9A5A64-5E3D-4707-9C15-B079AB719D70}" srcId="{B4099296-C6A5-4B87-A298-FF6F894B4C7C}" destId="{D82B09CB-9658-4303-8ABB-144C1D5784DF}" srcOrd="0" destOrd="0" parTransId="{FEAD4205-0CDE-4A9F-B3AE-0044CB1951EF}" sibTransId="{8D5089A7-BC11-4C85-9F1F-5D195D5C74C0}"/>
    <dgm:cxn modelId="{2EB8DB6A-6A64-4C63-A29F-318411DB6532}" type="presOf" srcId="{E0C37990-6D4B-48F7-82FA-0A3870811030}" destId="{5886054D-89BE-496B-BE76-EC5F731EFF5F}" srcOrd="0" destOrd="0" presId="urn:microsoft.com/office/officeart/2008/layout/HorizontalMultiLevelHierarchy"/>
    <dgm:cxn modelId="{839A2054-E280-4F3C-9586-EAA79FAD9DA3}" srcId="{D82B09CB-9658-4303-8ABB-144C1D5784DF}" destId="{23C34E37-F8E0-438C-91B8-AFE9CE074BB9}" srcOrd="1" destOrd="0" parTransId="{6A3080ED-58B7-4DD6-A1B7-B341DD791035}" sibTransId="{3F910EAE-84E3-4471-AAD5-83C066AF2A6F}"/>
    <dgm:cxn modelId="{A4823776-26F9-4BD7-B210-D022ED420EFC}" type="presOf" srcId="{57F2026D-64A2-4543-A2E7-6FC6CFC76792}" destId="{1D13ADAF-8965-4D0D-A015-5B59AC454DD8}" srcOrd="0" destOrd="0" presId="urn:microsoft.com/office/officeart/2008/layout/HorizontalMultiLevelHierarchy"/>
    <dgm:cxn modelId="{6A231081-B3D0-46DB-89AD-DBCE3DC1B8B4}" type="presOf" srcId="{D82B09CB-9658-4303-8ABB-144C1D5784DF}" destId="{3D4856E4-70CF-493B-BC16-D7F97E7BA13D}" srcOrd="0" destOrd="0" presId="urn:microsoft.com/office/officeart/2008/layout/HorizontalMultiLevelHierarchy"/>
    <dgm:cxn modelId="{4AADA784-9EC6-4A49-9F13-84341015124E}" type="presOf" srcId="{B4099296-C6A5-4B87-A298-FF6F894B4C7C}" destId="{8283A32A-8FB4-47C8-ADEB-2A47F8F71D29}" srcOrd="0" destOrd="0" presId="urn:microsoft.com/office/officeart/2008/layout/HorizontalMultiLevelHierarchy"/>
    <dgm:cxn modelId="{662EF0A3-FAC6-427B-B9F1-8729BB2BE846}" type="presOf" srcId="{23C34E37-F8E0-438C-91B8-AFE9CE074BB9}" destId="{4A5826EA-1486-4EF8-94B4-D2082DAF3D9B}" srcOrd="0" destOrd="0" presId="urn:microsoft.com/office/officeart/2008/layout/HorizontalMultiLevelHierarchy"/>
    <dgm:cxn modelId="{B7E42AA5-CF06-4BCC-8B99-5560EE941FB1}" type="presOf" srcId="{7CEA857E-B68A-48EA-B934-327DB19567FE}" destId="{1B4B198B-04C9-4726-A280-3D586ECDE506}" srcOrd="0" destOrd="0" presId="urn:microsoft.com/office/officeart/2008/layout/HorizontalMultiLevelHierarchy"/>
    <dgm:cxn modelId="{5F5E96A5-FDFE-44FA-AC3E-7DBE7821FED3}" type="presOf" srcId="{7C641B03-9ED3-446D-B580-42893D8489F0}" destId="{B2AEB436-4557-4852-AD49-3F04751B8BD9}" srcOrd="0" destOrd="0" presId="urn:microsoft.com/office/officeart/2008/layout/HorizontalMultiLevelHierarchy"/>
    <dgm:cxn modelId="{FB0670AF-7657-4AEB-A58F-A0054903DD79}" type="presOf" srcId="{6A3080ED-58B7-4DD6-A1B7-B341DD791035}" destId="{4BA2109C-B41D-4305-A269-AF5D65D19912}" srcOrd="1" destOrd="0" presId="urn:microsoft.com/office/officeart/2008/layout/HorizontalMultiLevelHierarchy"/>
    <dgm:cxn modelId="{0D7963CE-FB87-4DE4-8260-04C804DF1830}" srcId="{D82B09CB-9658-4303-8ABB-144C1D5784DF}" destId="{7CEA857E-B68A-48EA-B934-327DB19567FE}" srcOrd="2" destOrd="0" parTransId="{E0C37990-6D4B-48F7-82FA-0A3870811030}" sibTransId="{167712FB-82C2-4351-8DAC-748DE0B989DE}"/>
    <dgm:cxn modelId="{E2755ED2-CF67-49FD-92F1-9B3B59A7F325}" type="presOf" srcId="{57F2026D-64A2-4543-A2E7-6FC6CFC76792}" destId="{45C7AB27-3BB2-45A3-95AE-7A50CD8714C6}" srcOrd="1" destOrd="0" presId="urn:microsoft.com/office/officeart/2008/layout/HorizontalMultiLevelHierarchy"/>
    <dgm:cxn modelId="{4319C6E4-8B41-4802-8618-97977CC52B74}" type="presOf" srcId="{E0C37990-6D4B-48F7-82FA-0A3870811030}" destId="{C4C19D86-0852-43AD-9AE8-CCF95AB53A55}" srcOrd="1" destOrd="0" presId="urn:microsoft.com/office/officeart/2008/layout/HorizontalMultiLevelHierarchy"/>
    <dgm:cxn modelId="{C94EF160-10E2-4D11-849C-9CF7FFDF425A}" type="presParOf" srcId="{8283A32A-8FB4-47C8-ADEB-2A47F8F71D29}" destId="{8452DE3C-FA55-4B92-8034-F66506347D89}" srcOrd="0" destOrd="0" presId="urn:microsoft.com/office/officeart/2008/layout/HorizontalMultiLevelHierarchy"/>
    <dgm:cxn modelId="{9C3FC50D-1C38-41E1-9B9F-9BAC55CA8726}" type="presParOf" srcId="{8452DE3C-FA55-4B92-8034-F66506347D89}" destId="{3D4856E4-70CF-493B-BC16-D7F97E7BA13D}" srcOrd="0" destOrd="0" presId="urn:microsoft.com/office/officeart/2008/layout/HorizontalMultiLevelHierarchy"/>
    <dgm:cxn modelId="{E9E86D46-206D-41BC-ACA7-FC1C4A23DA1F}" type="presParOf" srcId="{8452DE3C-FA55-4B92-8034-F66506347D89}" destId="{BFCF35E5-89B6-4FAF-B3D5-EE6279F4D9AC}" srcOrd="1" destOrd="0" presId="urn:microsoft.com/office/officeart/2008/layout/HorizontalMultiLevelHierarchy"/>
    <dgm:cxn modelId="{39579508-0905-44D3-A3BB-77F3F3BD110C}" type="presParOf" srcId="{BFCF35E5-89B6-4FAF-B3D5-EE6279F4D9AC}" destId="{1D13ADAF-8965-4D0D-A015-5B59AC454DD8}" srcOrd="0" destOrd="0" presId="urn:microsoft.com/office/officeart/2008/layout/HorizontalMultiLevelHierarchy"/>
    <dgm:cxn modelId="{4B63CB5A-D0E1-4B99-BCB9-E0BC84EFCC3D}" type="presParOf" srcId="{1D13ADAF-8965-4D0D-A015-5B59AC454DD8}" destId="{45C7AB27-3BB2-45A3-95AE-7A50CD8714C6}" srcOrd="0" destOrd="0" presId="urn:microsoft.com/office/officeart/2008/layout/HorizontalMultiLevelHierarchy"/>
    <dgm:cxn modelId="{15AB2402-10FF-44E5-BC38-98646E49443F}" type="presParOf" srcId="{BFCF35E5-89B6-4FAF-B3D5-EE6279F4D9AC}" destId="{3ADC8DE2-8F58-45AC-A3CE-E2D3760A9A6D}" srcOrd="1" destOrd="0" presId="urn:microsoft.com/office/officeart/2008/layout/HorizontalMultiLevelHierarchy"/>
    <dgm:cxn modelId="{B5BFFD84-3E4C-41B6-96BB-49EB0E5BF864}" type="presParOf" srcId="{3ADC8DE2-8F58-45AC-A3CE-E2D3760A9A6D}" destId="{B2AEB436-4557-4852-AD49-3F04751B8BD9}" srcOrd="0" destOrd="0" presId="urn:microsoft.com/office/officeart/2008/layout/HorizontalMultiLevelHierarchy"/>
    <dgm:cxn modelId="{264A2245-3154-44C6-9C3A-832E15389004}" type="presParOf" srcId="{3ADC8DE2-8F58-45AC-A3CE-E2D3760A9A6D}" destId="{BDA9232E-DE29-41F2-ADC8-CA7AE38083D7}" srcOrd="1" destOrd="0" presId="urn:microsoft.com/office/officeart/2008/layout/HorizontalMultiLevelHierarchy"/>
    <dgm:cxn modelId="{8CEF59FE-0F1F-4655-8CCC-181AFE0EBE57}" type="presParOf" srcId="{BFCF35E5-89B6-4FAF-B3D5-EE6279F4D9AC}" destId="{299E944B-2601-4194-B9C9-0EC9383BD13C}" srcOrd="2" destOrd="0" presId="urn:microsoft.com/office/officeart/2008/layout/HorizontalMultiLevelHierarchy"/>
    <dgm:cxn modelId="{87880B85-9F15-4610-8EFC-61AE903F521B}" type="presParOf" srcId="{299E944B-2601-4194-B9C9-0EC9383BD13C}" destId="{4BA2109C-B41D-4305-A269-AF5D65D19912}" srcOrd="0" destOrd="0" presId="urn:microsoft.com/office/officeart/2008/layout/HorizontalMultiLevelHierarchy"/>
    <dgm:cxn modelId="{D3D81387-0271-4904-B45A-1F302A90F1AB}" type="presParOf" srcId="{BFCF35E5-89B6-4FAF-B3D5-EE6279F4D9AC}" destId="{9866F5C4-0338-43ED-AAEC-A5DF38E02AB9}" srcOrd="3" destOrd="0" presId="urn:microsoft.com/office/officeart/2008/layout/HorizontalMultiLevelHierarchy"/>
    <dgm:cxn modelId="{000BBA54-CF0B-490C-B285-E5D5AB289840}" type="presParOf" srcId="{9866F5C4-0338-43ED-AAEC-A5DF38E02AB9}" destId="{4A5826EA-1486-4EF8-94B4-D2082DAF3D9B}" srcOrd="0" destOrd="0" presId="urn:microsoft.com/office/officeart/2008/layout/HorizontalMultiLevelHierarchy"/>
    <dgm:cxn modelId="{DAAFD54B-1714-4D0D-AB39-66304F9AACBC}" type="presParOf" srcId="{9866F5C4-0338-43ED-AAEC-A5DF38E02AB9}" destId="{245DB082-503E-4D75-83B0-A0978C3EA024}" srcOrd="1" destOrd="0" presId="urn:microsoft.com/office/officeart/2008/layout/HorizontalMultiLevelHierarchy"/>
    <dgm:cxn modelId="{56F179AB-7437-4416-B3AC-237D8728DE05}" type="presParOf" srcId="{BFCF35E5-89B6-4FAF-B3D5-EE6279F4D9AC}" destId="{5886054D-89BE-496B-BE76-EC5F731EFF5F}" srcOrd="4" destOrd="0" presId="urn:microsoft.com/office/officeart/2008/layout/HorizontalMultiLevelHierarchy"/>
    <dgm:cxn modelId="{F0DC0137-83C1-4690-A3B2-6D89BE23E7ED}" type="presParOf" srcId="{5886054D-89BE-496B-BE76-EC5F731EFF5F}" destId="{C4C19D86-0852-43AD-9AE8-CCF95AB53A55}" srcOrd="0" destOrd="0" presId="urn:microsoft.com/office/officeart/2008/layout/HorizontalMultiLevelHierarchy"/>
    <dgm:cxn modelId="{0FACBB03-55F2-4FFB-8847-EF897AFEFD4F}" type="presParOf" srcId="{BFCF35E5-89B6-4FAF-B3D5-EE6279F4D9AC}" destId="{3FCBDC66-1F7E-4557-9F58-27D2EF25CDB4}" srcOrd="5" destOrd="0" presId="urn:microsoft.com/office/officeart/2008/layout/HorizontalMultiLevelHierarchy"/>
    <dgm:cxn modelId="{B29DB881-0A9D-446B-891A-A58FE48B8720}" type="presParOf" srcId="{3FCBDC66-1F7E-4557-9F58-27D2EF25CDB4}" destId="{1B4B198B-04C9-4726-A280-3D586ECDE506}" srcOrd="0" destOrd="0" presId="urn:microsoft.com/office/officeart/2008/layout/HorizontalMultiLevelHierarchy"/>
    <dgm:cxn modelId="{3F89FE6A-69E4-42E2-BA98-41559953A040}" type="presParOf" srcId="{3FCBDC66-1F7E-4557-9F58-27D2EF25CDB4}" destId="{EEFE913B-B701-44BA-AB37-E35B0CFD21E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ED82F5-C07B-4124-BFA2-64694B68EFE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4615B7A-BD3B-434F-8EC7-BEA49FC7A2DA}">
      <dgm:prSet phldrT="[Texto]"/>
      <dgm:spPr/>
      <dgm:t>
        <a:bodyPr/>
        <a:lstStyle/>
        <a:p>
          <a:r>
            <a:rPr lang="pt-BR" dirty="0"/>
            <a:t>Registro de status da configuração</a:t>
          </a:r>
        </a:p>
      </dgm:t>
    </dgm:pt>
    <dgm:pt modelId="{68899DB5-D631-45B6-B670-2E33861199D7}" type="parTrans" cxnId="{FCBDFA53-4C4E-4D16-B62E-5DB0C0142C48}">
      <dgm:prSet/>
      <dgm:spPr/>
      <dgm:t>
        <a:bodyPr/>
        <a:lstStyle/>
        <a:p>
          <a:endParaRPr lang="pt-BR"/>
        </a:p>
      </dgm:t>
    </dgm:pt>
    <dgm:pt modelId="{4DF13969-D922-44C1-9D8A-5A80779D8959}" type="sibTrans" cxnId="{FCBDFA53-4C4E-4D16-B62E-5DB0C0142C48}">
      <dgm:prSet/>
      <dgm:spPr/>
      <dgm:t>
        <a:bodyPr/>
        <a:lstStyle/>
        <a:p>
          <a:endParaRPr lang="pt-BR"/>
        </a:p>
      </dgm:t>
    </dgm:pt>
    <dgm:pt modelId="{071DB533-968E-4635-8B6B-F1C9C0A6C3A7}">
      <dgm:prSet phldrT="[Texto]"/>
      <dgm:spPr/>
      <dgm:t>
        <a:bodyPr/>
        <a:lstStyle/>
        <a:p>
          <a:r>
            <a:rPr lang="pt-BR" dirty="0"/>
            <a:t>Auditoria da configuração </a:t>
          </a:r>
        </a:p>
      </dgm:t>
    </dgm:pt>
    <dgm:pt modelId="{C499B5E8-CFC1-4C48-A5A0-D99785F883CC}" type="parTrans" cxnId="{042651CB-5ACD-4A63-A4D4-93555EFF24CE}">
      <dgm:prSet/>
      <dgm:spPr/>
      <dgm:t>
        <a:bodyPr/>
        <a:lstStyle/>
        <a:p>
          <a:endParaRPr lang="pt-BR"/>
        </a:p>
      </dgm:t>
    </dgm:pt>
    <dgm:pt modelId="{E6F18519-A2FB-4BCD-B377-8E7C4BA4D969}" type="sibTrans" cxnId="{042651CB-5ACD-4A63-A4D4-93555EFF24CE}">
      <dgm:prSet/>
      <dgm:spPr/>
      <dgm:t>
        <a:bodyPr/>
        <a:lstStyle/>
        <a:p>
          <a:endParaRPr lang="pt-BR"/>
        </a:p>
      </dgm:t>
    </dgm:pt>
    <dgm:pt modelId="{5645831E-BB05-42E1-9910-AD8477FFBEC6}">
      <dgm:prSet phldrT="[Texto]"/>
      <dgm:spPr/>
      <dgm:t>
        <a:bodyPr/>
        <a:lstStyle/>
        <a:p>
          <a:r>
            <a:rPr lang="pt-BR" dirty="0"/>
            <a:t>Gerenciamento e entrega do release de software</a:t>
          </a:r>
        </a:p>
      </dgm:t>
    </dgm:pt>
    <dgm:pt modelId="{E5C8C1B1-94E7-4207-84F4-1914717AFA9E}" type="parTrans" cxnId="{3F25832F-3F1E-40B7-86DD-882998C11786}">
      <dgm:prSet/>
      <dgm:spPr/>
      <dgm:t>
        <a:bodyPr/>
        <a:lstStyle/>
        <a:p>
          <a:endParaRPr lang="pt-BR"/>
        </a:p>
      </dgm:t>
    </dgm:pt>
    <dgm:pt modelId="{06E9E1DC-86E3-4743-AA8C-79D274B50536}" type="sibTrans" cxnId="{3F25832F-3F1E-40B7-86DD-882998C11786}">
      <dgm:prSet/>
      <dgm:spPr/>
      <dgm:t>
        <a:bodyPr/>
        <a:lstStyle/>
        <a:p>
          <a:endParaRPr lang="pt-BR"/>
        </a:p>
      </dgm:t>
    </dgm:pt>
    <dgm:pt modelId="{67CCE436-73C3-41CA-90AC-0055613C2FDA}">
      <dgm:prSet phldrT="[Texto]"/>
      <dgm:spPr/>
      <dgm:t>
        <a:bodyPr/>
        <a:lstStyle/>
        <a:p>
          <a:r>
            <a:rPr lang="pt-BR" dirty="0"/>
            <a:t>Planejamento do gerenciamento de configuração de software</a:t>
          </a:r>
        </a:p>
      </dgm:t>
    </dgm:pt>
    <dgm:pt modelId="{6417B791-9746-42FF-83D6-6CB6FBCD29A5}" type="parTrans" cxnId="{6C1472B2-2A60-401E-A988-4CFBA0E76178}">
      <dgm:prSet/>
      <dgm:spPr/>
      <dgm:t>
        <a:bodyPr/>
        <a:lstStyle/>
        <a:p>
          <a:endParaRPr lang="pt-BR"/>
        </a:p>
      </dgm:t>
    </dgm:pt>
    <dgm:pt modelId="{E9FF7592-48DD-4EA1-BC3A-8B39486DD54D}" type="sibTrans" cxnId="{6C1472B2-2A60-401E-A988-4CFBA0E76178}">
      <dgm:prSet/>
      <dgm:spPr/>
      <dgm:t>
        <a:bodyPr/>
        <a:lstStyle/>
        <a:p>
          <a:endParaRPr lang="pt-BR"/>
        </a:p>
      </dgm:t>
    </dgm:pt>
    <dgm:pt modelId="{E6542D23-A393-42E4-9903-ED36B96EA3E5}">
      <dgm:prSet phldrT="[Texto]"/>
      <dgm:spPr/>
      <dgm:t>
        <a:bodyPr/>
        <a:lstStyle/>
        <a:p>
          <a:r>
            <a:rPr lang="pt-BR" dirty="0"/>
            <a:t>Identificação de configuração de software</a:t>
          </a:r>
        </a:p>
      </dgm:t>
    </dgm:pt>
    <dgm:pt modelId="{C51546E3-BBFB-4150-B620-108C925BF213}" type="parTrans" cxnId="{223531AA-D352-4D75-A658-37A25DAC76CD}">
      <dgm:prSet/>
      <dgm:spPr/>
      <dgm:t>
        <a:bodyPr/>
        <a:lstStyle/>
        <a:p>
          <a:endParaRPr lang="pt-BR"/>
        </a:p>
      </dgm:t>
    </dgm:pt>
    <dgm:pt modelId="{71BA87DD-8023-4E45-BD53-8C4A90D65BC1}" type="sibTrans" cxnId="{223531AA-D352-4D75-A658-37A25DAC76CD}">
      <dgm:prSet/>
      <dgm:spPr/>
      <dgm:t>
        <a:bodyPr/>
        <a:lstStyle/>
        <a:p>
          <a:endParaRPr lang="pt-BR"/>
        </a:p>
      </dgm:t>
    </dgm:pt>
    <dgm:pt modelId="{7EB2BF46-44E2-4CA1-97A6-8735557718BD}">
      <dgm:prSet phldrT="[Texto]"/>
      <dgm:spPr/>
      <dgm:t>
        <a:bodyPr/>
        <a:lstStyle/>
        <a:p>
          <a:r>
            <a:rPr lang="pt-BR"/>
            <a:t>Controle de configuração do software</a:t>
          </a:r>
          <a:endParaRPr lang="pt-BR" dirty="0"/>
        </a:p>
      </dgm:t>
    </dgm:pt>
    <dgm:pt modelId="{D055E054-77C1-4CD9-BDCE-408AED85D835}" type="parTrans" cxnId="{527EF1AB-AC23-4E05-84A7-B7D313A657BC}">
      <dgm:prSet/>
      <dgm:spPr/>
      <dgm:t>
        <a:bodyPr/>
        <a:lstStyle/>
        <a:p>
          <a:endParaRPr lang="pt-BR"/>
        </a:p>
      </dgm:t>
    </dgm:pt>
    <dgm:pt modelId="{7118774E-37D1-44F9-A3A1-D3AD44D05D5B}" type="sibTrans" cxnId="{527EF1AB-AC23-4E05-84A7-B7D313A657BC}">
      <dgm:prSet/>
      <dgm:spPr/>
      <dgm:t>
        <a:bodyPr/>
        <a:lstStyle/>
        <a:p>
          <a:endParaRPr lang="pt-BR"/>
        </a:p>
      </dgm:t>
    </dgm:pt>
    <dgm:pt modelId="{A9C4A182-3D6F-410D-86D0-5BAAA571849D}" type="pres">
      <dgm:prSet presAssocID="{45ED82F5-C07B-4124-BFA2-64694B68EFEA}" presName="CompostProcess" presStyleCnt="0">
        <dgm:presLayoutVars>
          <dgm:dir/>
          <dgm:resizeHandles val="exact"/>
        </dgm:presLayoutVars>
      </dgm:prSet>
      <dgm:spPr/>
    </dgm:pt>
    <dgm:pt modelId="{BEE94DAB-B453-4EA2-BC89-B6AA4F29F6DC}" type="pres">
      <dgm:prSet presAssocID="{45ED82F5-C07B-4124-BFA2-64694B68EFEA}" presName="arrow" presStyleLbl="bgShp" presStyleIdx="0" presStyleCnt="1" custScaleX="115426"/>
      <dgm:spPr/>
    </dgm:pt>
    <dgm:pt modelId="{0F08CC97-72B3-490E-8C9F-E2F4FDC200DD}" type="pres">
      <dgm:prSet presAssocID="{45ED82F5-C07B-4124-BFA2-64694B68EFEA}" presName="linearProcess" presStyleCnt="0"/>
      <dgm:spPr/>
    </dgm:pt>
    <dgm:pt modelId="{85C53E6C-36F3-4CD2-8376-810C901736EE}" type="pres">
      <dgm:prSet presAssocID="{67CCE436-73C3-41CA-90AC-0055613C2FDA}" presName="textNode" presStyleLbl="node1" presStyleIdx="0" presStyleCnt="6">
        <dgm:presLayoutVars>
          <dgm:bulletEnabled val="1"/>
        </dgm:presLayoutVars>
      </dgm:prSet>
      <dgm:spPr/>
    </dgm:pt>
    <dgm:pt modelId="{23949A0B-759D-4EEF-9401-A94B93ADE849}" type="pres">
      <dgm:prSet presAssocID="{E9FF7592-48DD-4EA1-BC3A-8B39486DD54D}" presName="sibTrans" presStyleCnt="0"/>
      <dgm:spPr/>
    </dgm:pt>
    <dgm:pt modelId="{18C3BC29-1C24-4A58-8F2E-51BE9127B1A9}" type="pres">
      <dgm:prSet presAssocID="{E6542D23-A393-42E4-9903-ED36B96EA3E5}" presName="textNode" presStyleLbl="node1" presStyleIdx="1" presStyleCnt="6">
        <dgm:presLayoutVars>
          <dgm:bulletEnabled val="1"/>
        </dgm:presLayoutVars>
      </dgm:prSet>
      <dgm:spPr/>
    </dgm:pt>
    <dgm:pt modelId="{CA40119A-1598-4D07-A6AC-59F4F71E7651}" type="pres">
      <dgm:prSet presAssocID="{71BA87DD-8023-4E45-BD53-8C4A90D65BC1}" presName="sibTrans" presStyleCnt="0"/>
      <dgm:spPr/>
    </dgm:pt>
    <dgm:pt modelId="{4643E2C3-432B-4DA2-87C1-BABD672A378E}" type="pres">
      <dgm:prSet presAssocID="{7EB2BF46-44E2-4CA1-97A6-8735557718BD}" presName="textNode" presStyleLbl="node1" presStyleIdx="2" presStyleCnt="6">
        <dgm:presLayoutVars>
          <dgm:bulletEnabled val="1"/>
        </dgm:presLayoutVars>
      </dgm:prSet>
      <dgm:spPr/>
    </dgm:pt>
    <dgm:pt modelId="{9CE9C50A-22FB-404E-9CC4-9FB302282519}" type="pres">
      <dgm:prSet presAssocID="{7118774E-37D1-44F9-A3A1-D3AD44D05D5B}" presName="sibTrans" presStyleCnt="0"/>
      <dgm:spPr/>
    </dgm:pt>
    <dgm:pt modelId="{E23C8E2F-9AB1-40AB-8A0D-680388AA3B29}" type="pres">
      <dgm:prSet presAssocID="{A4615B7A-BD3B-434F-8EC7-BEA49FC7A2DA}" presName="textNode" presStyleLbl="node1" presStyleIdx="3" presStyleCnt="6">
        <dgm:presLayoutVars>
          <dgm:bulletEnabled val="1"/>
        </dgm:presLayoutVars>
      </dgm:prSet>
      <dgm:spPr/>
    </dgm:pt>
    <dgm:pt modelId="{AC249F5F-EA25-4E1C-BDB5-9B79AFEE2D3D}" type="pres">
      <dgm:prSet presAssocID="{4DF13969-D922-44C1-9D8A-5A80779D8959}" presName="sibTrans" presStyleCnt="0"/>
      <dgm:spPr/>
    </dgm:pt>
    <dgm:pt modelId="{9888237E-348E-413B-9AF2-19F023171E87}" type="pres">
      <dgm:prSet presAssocID="{071DB533-968E-4635-8B6B-F1C9C0A6C3A7}" presName="textNode" presStyleLbl="node1" presStyleIdx="4" presStyleCnt="6">
        <dgm:presLayoutVars>
          <dgm:bulletEnabled val="1"/>
        </dgm:presLayoutVars>
      </dgm:prSet>
      <dgm:spPr/>
    </dgm:pt>
    <dgm:pt modelId="{0352A205-37DE-4765-A50E-F25765367CE5}" type="pres">
      <dgm:prSet presAssocID="{E6F18519-A2FB-4BCD-B377-8E7C4BA4D969}" presName="sibTrans" presStyleCnt="0"/>
      <dgm:spPr/>
    </dgm:pt>
    <dgm:pt modelId="{E96D62F7-AA3D-48AD-91B3-54112186621C}" type="pres">
      <dgm:prSet presAssocID="{5645831E-BB05-42E1-9910-AD8477FFBEC6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26C7F214-B123-42BB-B923-82A9FEF51B67}" type="presOf" srcId="{071DB533-968E-4635-8B6B-F1C9C0A6C3A7}" destId="{9888237E-348E-413B-9AF2-19F023171E87}" srcOrd="0" destOrd="0" presId="urn:microsoft.com/office/officeart/2005/8/layout/hProcess9"/>
    <dgm:cxn modelId="{31F04522-C0CE-43DE-BEB2-48EA070C29E7}" type="presOf" srcId="{7EB2BF46-44E2-4CA1-97A6-8735557718BD}" destId="{4643E2C3-432B-4DA2-87C1-BABD672A378E}" srcOrd="0" destOrd="0" presId="urn:microsoft.com/office/officeart/2005/8/layout/hProcess9"/>
    <dgm:cxn modelId="{795E4E2A-AAFB-4739-A0EF-0CBD40E74940}" type="presOf" srcId="{5645831E-BB05-42E1-9910-AD8477FFBEC6}" destId="{E96D62F7-AA3D-48AD-91B3-54112186621C}" srcOrd="0" destOrd="0" presId="urn:microsoft.com/office/officeart/2005/8/layout/hProcess9"/>
    <dgm:cxn modelId="{3F25832F-3F1E-40B7-86DD-882998C11786}" srcId="{45ED82F5-C07B-4124-BFA2-64694B68EFEA}" destId="{5645831E-BB05-42E1-9910-AD8477FFBEC6}" srcOrd="5" destOrd="0" parTransId="{E5C8C1B1-94E7-4207-84F4-1914717AFA9E}" sibTransId="{06E9E1DC-86E3-4743-AA8C-79D274B50536}"/>
    <dgm:cxn modelId="{FCBDFA53-4C4E-4D16-B62E-5DB0C0142C48}" srcId="{45ED82F5-C07B-4124-BFA2-64694B68EFEA}" destId="{A4615B7A-BD3B-434F-8EC7-BEA49FC7A2DA}" srcOrd="3" destOrd="0" parTransId="{68899DB5-D631-45B6-B670-2E33861199D7}" sibTransId="{4DF13969-D922-44C1-9D8A-5A80779D8959}"/>
    <dgm:cxn modelId="{7F9C835A-2373-4972-8393-4595A390DFFB}" type="presOf" srcId="{A4615B7A-BD3B-434F-8EC7-BEA49FC7A2DA}" destId="{E23C8E2F-9AB1-40AB-8A0D-680388AA3B29}" srcOrd="0" destOrd="0" presId="urn:microsoft.com/office/officeart/2005/8/layout/hProcess9"/>
    <dgm:cxn modelId="{223531AA-D352-4D75-A658-37A25DAC76CD}" srcId="{45ED82F5-C07B-4124-BFA2-64694B68EFEA}" destId="{E6542D23-A393-42E4-9903-ED36B96EA3E5}" srcOrd="1" destOrd="0" parTransId="{C51546E3-BBFB-4150-B620-108C925BF213}" sibTransId="{71BA87DD-8023-4E45-BD53-8C4A90D65BC1}"/>
    <dgm:cxn modelId="{527EF1AB-AC23-4E05-84A7-B7D313A657BC}" srcId="{45ED82F5-C07B-4124-BFA2-64694B68EFEA}" destId="{7EB2BF46-44E2-4CA1-97A6-8735557718BD}" srcOrd="2" destOrd="0" parTransId="{D055E054-77C1-4CD9-BDCE-408AED85D835}" sibTransId="{7118774E-37D1-44F9-A3A1-D3AD44D05D5B}"/>
    <dgm:cxn modelId="{6C1472B2-2A60-401E-A988-4CFBA0E76178}" srcId="{45ED82F5-C07B-4124-BFA2-64694B68EFEA}" destId="{67CCE436-73C3-41CA-90AC-0055613C2FDA}" srcOrd="0" destOrd="0" parTransId="{6417B791-9746-42FF-83D6-6CB6FBCD29A5}" sibTransId="{E9FF7592-48DD-4EA1-BC3A-8B39486DD54D}"/>
    <dgm:cxn modelId="{8E012FCA-0119-449E-8527-A993E4BD231B}" type="presOf" srcId="{E6542D23-A393-42E4-9903-ED36B96EA3E5}" destId="{18C3BC29-1C24-4A58-8F2E-51BE9127B1A9}" srcOrd="0" destOrd="0" presId="urn:microsoft.com/office/officeart/2005/8/layout/hProcess9"/>
    <dgm:cxn modelId="{042651CB-5ACD-4A63-A4D4-93555EFF24CE}" srcId="{45ED82F5-C07B-4124-BFA2-64694B68EFEA}" destId="{071DB533-968E-4635-8B6B-F1C9C0A6C3A7}" srcOrd="4" destOrd="0" parTransId="{C499B5E8-CFC1-4C48-A5A0-D99785F883CC}" sibTransId="{E6F18519-A2FB-4BCD-B377-8E7C4BA4D969}"/>
    <dgm:cxn modelId="{77B88EE6-5835-47BD-B0B4-B5A119F70B7E}" type="presOf" srcId="{67CCE436-73C3-41CA-90AC-0055613C2FDA}" destId="{85C53E6C-36F3-4CD2-8376-810C901736EE}" srcOrd="0" destOrd="0" presId="urn:microsoft.com/office/officeart/2005/8/layout/hProcess9"/>
    <dgm:cxn modelId="{6F0F8EFD-1DAF-4A06-8F27-948E3C2A556F}" type="presOf" srcId="{45ED82F5-C07B-4124-BFA2-64694B68EFEA}" destId="{A9C4A182-3D6F-410D-86D0-5BAAA571849D}" srcOrd="0" destOrd="0" presId="urn:microsoft.com/office/officeart/2005/8/layout/hProcess9"/>
    <dgm:cxn modelId="{EBB96F4C-E287-4E14-B61E-58D76228A7AE}" type="presParOf" srcId="{A9C4A182-3D6F-410D-86D0-5BAAA571849D}" destId="{BEE94DAB-B453-4EA2-BC89-B6AA4F29F6DC}" srcOrd="0" destOrd="0" presId="urn:microsoft.com/office/officeart/2005/8/layout/hProcess9"/>
    <dgm:cxn modelId="{B78EC594-3BAC-45CF-AA15-0A43C66A8CB8}" type="presParOf" srcId="{A9C4A182-3D6F-410D-86D0-5BAAA571849D}" destId="{0F08CC97-72B3-490E-8C9F-E2F4FDC200DD}" srcOrd="1" destOrd="0" presId="urn:microsoft.com/office/officeart/2005/8/layout/hProcess9"/>
    <dgm:cxn modelId="{D6824067-A991-4B30-BF9A-9515E392F42F}" type="presParOf" srcId="{0F08CC97-72B3-490E-8C9F-E2F4FDC200DD}" destId="{85C53E6C-36F3-4CD2-8376-810C901736EE}" srcOrd="0" destOrd="0" presId="urn:microsoft.com/office/officeart/2005/8/layout/hProcess9"/>
    <dgm:cxn modelId="{5B8EA297-5C8B-498D-99EC-BE67B1FBC443}" type="presParOf" srcId="{0F08CC97-72B3-490E-8C9F-E2F4FDC200DD}" destId="{23949A0B-759D-4EEF-9401-A94B93ADE849}" srcOrd="1" destOrd="0" presId="urn:microsoft.com/office/officeart/2005/8/layout/hProcess9"/>
    <dgm:cxn modelId="{F56B11B7-8891-4509-BD1E-BD253BA2EA54}" type="presParOf" srcId="{0F08CC97-72B3-490E-8C9F-E2F4FDC200DD}" destId="{18C3BC29-1C24-4A58-8F2E-51BE9127B1A9}" srcOrd="2" destOrd="0" presId="urn:microsoft.com/office/officeart/2005/8/layout/hProcess9"/>
    <dgm:cxn modelId="{6303A5DA-A02F-4153-B217-F51184CE38B0}" type="presParOf" srcId="{0F08CC97-72B3-490E-8C9F-E2F4FDC200DD}" destId="{CA40119A-1598-4D07-A6AC-59F4F71E7651}" srcOrd="3" destOrd="0" presId="urn:microsoft.com/office/officeart/2005/8/layout/hProcess9"/>
    <dgm:cxn modelId="{2378A4A7-073F-4F84-A218-B76C173D43E8}" type="presParOf" srcId="{0F08CC97-72B3-490E-8C9F-E2F4FDC200DD}" destId="{4643E2C3-432B-4DA2-87C1-BABD672A378E}" srcOrd="4" destOrd="0" presId="urn:microsoft.com/office/officeart/2005/8/layout/hProcess9"/>
    <dgm:cxn modelId="{3763D299-32D3-4DB6-92F0-6218E5B22E08}" type="presParOf" srcId="{0F08CC97-72B3-490E-8C9F-E2F4FDC200DD}" destId="{9CE9C50A-22FB-404E-9CC4-9FB302282519}" srcOrd="5" destOrd="0" presId="urn:microsoft.com/office/officeart/2005/8/layout/hProcess9"/>
    <dgm:cxn modelId="{67AB3DD1-8F02-4260-A641-954928E7D265}" type="presParOf" srcId="{0F08CC97-72B3-490E-8C9F-E2F4FDC200DD}" destId="{E23C8E2F-9AB1-40AB-8A0D-680388AA3B29}" srcOrd="6" destOrd="0" presId="urn:microsoft.com/office/officeart/2005/8/layout/hProcess9"/>
    <dgm:cxn modelId="{CE184DD8-D253-4F33-A5B7-0899C8D6AC46}" type="presParOf" srcId="{0F08CC97-72B3-490E-8C9F-E2F4FDC200DD}" destId="{AC249F5F-EA25-4E1C-BDB5-9B79AFEE2D3D}" srcOrd="7" destOrd="0" presId="urn:microsoft.com/office/officeart/2005/8/layout/hProcess9"/>
    <dgm:cxn modelId="{835C928D-0CE9-479A-8A77-6FD1A51E82FE}" type="presParOf" srcId="{0F08CC97-72B3-490E-8C9F-E2F4FDC200DD}" destId="{9888237E-348E-413B-9AF2-19F023171E87}" srcOrd="8" destOrd="0" presId="urn:microsoft.com/office/officeart/2005/8/layout/hProcess9"/>
    <dgm:cxn modelId="{BDF9B301-9AC8-4EFD-BBA9-F564E6A1AB49}" type="presParOf" srcId="{0F08CC97-72B3-490E-8C9F-E2F4FDC200DD}" destId="{0352A205-37DE-4765-A50E-F25765367CE5}" srcOrd="9" destOrd="0" presId="urn:microsoft.com/office/officeart/2005/8/layout/hProcess9"/>
    <dgm:cxn modelId="{687A4ECF-4195-46F4-92E4-702835FFC9E8}" type="presParOf" srcId="{0F08CC97-72B3-490E-8C9F-E2F4FDC200DD}" destId="{E96D62F7-AA3D-48AD-91B3-54112186621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9C99B-4DB3-4604-AA30-2CDF5DEFF798}">
      <dsp:nvSpPr>
        <dsp:cNvPr id="0" name=""/>
        <dsp:cNvSpPr/>
      </dsp:nvSpPr>
      <dsp:spPr>
        <a:xfrm>
          <a:off x="-6210674" y="-950808"/>
          <a:ext cx="7398176" cy="7398176"/>
        </a:xfrm>
        <a:prstGeom prst="blockArc">
          <a:avLst>
            <a:gd name="adj1" fmla="val 18900000"/>
            <a:gd name="adj2" fmla="val 2700000"/>
            <a:gd name="adj3" fmla="val 29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EB92A-5A52-4BD9-9530-24C3D57816B8}">
      <dsp:nvSpPr>
        <dsp:cNvPr id="0" name=""/>
        <dsp:cNvSpPr/>
      </dsp:nvSpPr>
      <dsp:spPr>
        <a:xfrm>
          <a:off x="385583" y="249873"/>
          <a:ext cx="10056636" cy="499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50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Elicitação de requisitos</a:t>
          </a:r>
        </a:p>
      </dsp:txBody>
      <dsp:txXfrm>
        <a:off x="385583" y="249873"/>
        <a:ext cx="10056636" cy="499527"/>
      </dsp:txXfrm>
    </dsp:sp>
    <dsp:sp modelId="{A59BAB63-E989-431D-A8A4-CE8E3C0E4E0D}">
      <dsp:nvSpPr>
        <dsp:cNvPr id="0" name=""/>
        <dsp:cNvSpPr/>
      </dsp:nvSpPr>
      <dsp:spPr>
        <a:xfrm>
          <a:off x="73379" y="187432"/>
          <a:ext cx="624409" cy="624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896F4-AF72-44C2-B08D-68CA8B56EF44}">
      <dsp:nvSpPr>
        <dsp:cNvPr id="0" name=""/>
        <dsp:cNvSpPr/>
      </dsp:nvSpPr>
      <dsp:spPr>
        <a:xfrm>
          <a:off x="837950" y="999604"/>
          <a:ext cx="9604269" cy="49952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50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Projeto do software</a:t>
          </a:r>
        </a:p>
      </dsp:txBody>
      <dsp:txXfrm>
        <a:off x="837950" y="999604"/>
        <a:ext cx="9604269" cy="499527"/>
      </dsp:txXfrm>
    </dsp:sp>
    <dsp:sp modelId="{0C306901-8FC7-4FF8-A3DB-1964230CD789}">
      <dsp:nvSpPr>
        <dsp:cNvPr id="0" name=""/>
        <dsp:cNvSpPr/>
      </dsp:nvSpPr>
      <dsp:spPr>
        <a:xfrm>
          <a:off x="525745" y="937163"/>
          <a:ext cx="624409" cy="624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D17AE-170A-4F1C-96C3-170A5A87053B}">
      <dsp:nvSpPr>
        <dsp:cNvPr id="0" name=""/>
        <dsp:cNvSpPr/>
      </dsp:nvSpPr>
      <dsp:spPr>
        <a:xfrm>
          <a:off x="1085845" y="1748785"/>
          <a:ext cx="9356374" cy="499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50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Construção do software</a:t>
          </a:r>
        </a:p>
      </dsp:txBody>
      <dsp:txXfrm>
        <a:off x="1085845" y="1748785"/>
        <a:ext cx="9356374" cy="499527"/>
      </dsp:txXfrm>
    </dsp:sp>
    <dsp:sp modelId="{27887701-BAAE-47FB-9E99-BFD2BB62A8B6}">
      <dsp:nvSpPr>
        <dsp:cNvPr id="0" name=""/>
        <dsp:cNvSpPr/>
      </dsp:nvSpPr>
      <dsp:spPr>
        <a:xfrm>
          <a:off x="773640" y="1686344"/>
          <a:ext cx="624409" cy="624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6F348-95B5-4C93-866E-042F41FD5B53}">
      <dsp:nvSpPr>
        <dsp:cNvPr id="0" name=""/>
        <dsp:cNvSpPr/>
      </dsp:nvSpPr>
      <dsp:spPr>
        <a:xfrm>
          <a:off x="1164995" y="2498516"/>
          <a:ext cx="9277224" cy="49952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50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Teste de Software</a:t>
          </a:r>
        </a:p>
      </dsp:txBody>
      <dsp:txXfrm>
        <a:off x="1164995" y="2498516"/>
        <a:ext cx="9277224" cy="499527"/>
      </dsp:txXfrm>
    </dsp:sp>
    <dsp:sp modelId="{886595FA-5044-431C-A4EE-694B09A0181A}">
      <dsp:nvSpPr>
        <dsp:cNvPr id="0" name=""/>
        <dsp:cNvSpPr/>
      </dsp:nvSpPr>
      <dsp:spPr>
        <a:xfrm>
          <a:off x="852791" y="2436075"/>
          <a:ext cx="624409" cy="624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893DC-8C93-44EB-A09F-58AEE959947E}">
      <dsp:nvSpPr>
        <dsp:cNvPr id="0" name=""/>
        <dsp:cNvSpPr/>
      </dsp:nvSpPr>
      <dsp:spPr>
        <a:xfrm>
          <a:off x="1085845" y="3248247"/>
          <a:ext cx="9356374" cy="49952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50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Manutenção de Software</a:t>
          </a:r>
        </a:p>
      </dsp:txBody>
      <dsp:txXfrm>
        <a:off x="1085845" y="3248247"/>
        <a:ext cx="9356374" cy="499527"/>
      </dsp:txXfrm>
    </dsp:sp>
    <dsp:sp modelId="{EEE45372-A045-4B91-84D0-733D46345381}">
      <dsp:nvSpPr>
        <dsp:cNvPr id="0" name=""/>
        <dsp:cNvSpPr/>
      </dsp:nvSpPr>
      <dsp:spPr>
        <a:xfrm>
          <a:off x="773640" y="3185806"/>
          <a:ext cx="624409" cy="624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B0E85-7569-49BF-8762-613D8B139CE6}">
      <dsp:nvSpPr>
        <dsp:cNvPr id="0" name=""/>
        <dsp:cNvSpPr/>
      </dsp:nvSpPr>
      <dsp:spPr>
        <a:xfrm>
          <a:off x="837950" y="3997428"/>
          <a:ext cx="9604269" cy="49952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50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Qualidade de Software</a:t>
          </a:r>
        </a:p>
      </dsp:txBody>
      <dsp:txXfrm>
        <a:off x="837950" y="3997428"/>
        <a:ext cx="9604269" cy="499527"/>
      </dsp:txXfrm>
    </dsp:sp>
    <dsp:sp modelId="{B9EC5678-052F-42E1-BDDC-D444E8FFFA63}">
      <dsp:nvSpPr>
        <dsp:cNvPr id="0" name=""/>
        <dsp:cNvSpPr/>
      </dsp:nvSpPr>
      <dsp:spPr>
        <a:xfrm>
          <a:off x="525745" y="3934987"/>
          <a:ext cx="624409" cy="624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5518F-7861-42E9-93E4-DD23A5FAD8FA}">
      <dsp:nvSpPr>
        <dsp:cNvPr id="0" name=""/>
        <dsp:cNvSpPr/>
      </dsp:nvSpPr>
      <dsp:spPr>
        <a:xfrm>
          <a:off x="385583" y="4747159"/>
          <a:ext cx="10056636" cy="49952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50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Gerenciamento de Configuração de Software</a:t>
          </a:r>
        </a:p>
      </dsp:txBody>
      <dsp:txXfrm>
        <a:off x="385583" y="4747159"/>
        <a:ext cx="10056636" cy="499527"/>
      </dsp:txXfrm>
    </dsp:sp>
    <dsp:sp modelId="{0DA7639D-6182-4095-A448-EBE4363FA8BD}">
      <dsp:nvSpPr>
        <dsp:cNvPr id="0" name=""/>
        <dsp:cNvSpPr/>
      </dsp:nvSpPr>
      <dsp:spPr>
        <a:xfrm>
          <a:off x="73379" y="4684718"/>
          <a:ext cx="624409" cy="624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4B165-DD29-4C51-88FD-BA58B6144A64}">
      <dsp:nvSpPr>
        <dsp:cNvPr id="0" name=""/>
        <dsp:cNvSpPr/>
      </dsp:nvSpPr>
      <dsp:spPr>
        <a:xfrm>
          <a:off x="116585" y="737775"/>
          <a:ext cx="2875788" cy="28757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Software</a:t>
          </a:r>
        </a:p>
      </dsp:txBody>
      <dsp:txXfrm>
        <a:off x="518159" y="1076892"/>
        <a:ext cx="1658112" cy="2197553"/>
      </dsp:txXfrm>
    </dsp:sp>
    <dsp:sp modelId="{536C26C2-55B6-45D7-A544-E71724CD545C}">
      <dsp:nvSpPr>
        <dsp:cNvPr id="0" name=""/>
        <dsp:cNvSpPr/>
      </dsp:nvSpPr>
      <dsp:spPr>
        <a:xfrm>
          <a:off x="2189225" y="737775"/>
          <a:ext cx="2875788" cy="28757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Hardware</a:t>
          </a:r>
        </a:p>
      </dsp:txBody>
      <dsp:txXfrm>
        <a:off x="3005327" y="1076892"/>
        <a:ext cx="1658112" cy="21975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6054D-89BE-496B-BE76-EC5F731EFF5F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853982" y="3316465"/>
        <a:ext cx="72669" cy="72669"/>
      </dsp:txXfrm>
    </dsp:sp>
    <dsp:sp modelId="{299E944B-2601-4194-B9C9-0EC9383BD13C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873432" y="2692448"/>
        <a:ext cx="33769" cy="33769"/>
      </dsp:txXfrm>
    </dsp:sp>
    <dsp:sp modelId="{1D13ADAF-8965-4D0D-A015-5B59AC454DD8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853982" y="2029532"/>
        <a:ext cx="72669" cy="72669"/>
      </dsp:txXfrm>
    </dsp:sp>
    <dsp:sp modelId="{3D4856E4-70CF-493B-BC16-D7F97E7BA13D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Ciclo de vida do software</a:t>
          </a:r>
        </a:p>
      </dsp:txBody>
      <dsp:txXfrm>
        <a:off x="-671481" y="2194560"/>
        <a:ext cx="5418667" cy="1029546"/>
      </dsp:txXfrm>
    </dsp:sp>
    <dsp:sp modelId="{B2AEB436-4557-4852-AD49-3F04751B8BD9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estruturar</a:t>
          </a:r>
        </a:p>
      </dsp:txBody>
      <dsp:txXfrm>
        <a:off x="3228008" y="907626"/>
        <a:ext cx="3376913" cy="1029546"/>
      </dsp:txXfrm>
    </dsp:sp>
    <dsp:sp modelId="{4A5826EA-1486-4EF8-94B4-D2082DAF3D9B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gerenciar</a:t>
          </a:r>
        </a:p>
      </dsp:txBody>
      <dsp:txXfrm>
        <a:off x="3228008" y="2194560"/>
        <a:ext cx="3376913" cy="1029546"/>
      </dsp:txXfrm>
    </dsp:sp>
    <dsp:sp modelId="{1B4B198B-04C9-4726-A280-3D586ECDE506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controlar</a:t>
          </a:r>
        </a:p>
      </dsp:txBody>
      <dsp:txXfrm>
        <a:off x="3228008" y="3481493"/>
        <a:ext cx="3376913" cy="1029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94DAB-B453-4EA2-BC89-B6AA4F29F6DC}">
      <dsp:nvSpPr>
        <dsp:cNvPr id="0" name=""/>
        <dsp:cNvSpPr/>
      </dsp:nvSpPr>
      <dsp:spPr>
        <a:xfrm>
          <a:off x="101611" y="0"/>
          <a:ext cx="10561296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53E6C-36F3-4CD2-8376-810C901736EE}">
      <dsp:nvSpPr>
        <dsp:cNvPr id="0" name=""/>
        <dsp:cNvSpPr/>
      </dsp:nvSpPr>
      <dsp:spPr>
        <a:xfrm>
          <a:off x="2956" y="1305401"/>
          <a:ext cx="172137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Planejamento do gerenciamento de configuração de software</a:t>
          </a:r>
        </a:p>
      </dsp:txBody>
      <dsp:txXfrm>
        <a:off x="86987" y="1389432"/>
        <a:ext cx="1553315" cy="1572473"/>
      </dsp:txXfrm>
    </dsp:sp>
    <dsp:sp modelId="{18C3BC29-1C24-4A58-8F2E-51BE9127B1A9}">
      <dsp:nvSpPr>
        <dsp:cNvPr id="0" name=""/>
        <dsp:cNvSpPr/>
      </dsp:nvSpPr>
      <dsp:spPr>
        <a:xfrm>
          <a:off x="1810402" y="1305401"/>
          <a:ext cx="172137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Identificação de configuração de software</a:t>
          </a:r>
        </a:p>
      </dsp:txBody>
      <dsp:txXfrm>
        <a:off x="1894433" y="1389432"/>
        <a:ext cx="1553315" cy="1572473"/>
      </dsp:txXfrm>
    </dsp:sp>
    <dsp:sp modelId="{4643E2C3-432B-4DA2-87C1-BABD672A378E}">
      <dsp:nvSpPr>
        <dsp:cNvPr id="0" name=""/>
        <dsp:cNvSpPr/>
      </dsp:nvSpPr>
      <dsp:spPr>
        <a:xfrm>
          <a:off x="3617848" y="1305401"/>
          <a:ext cx="172137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Controle de configuração do software</a:t>
          </a:r>
          <a:endParaRPr lang="pt-BR" sz="1700" kern="1200" dirty="0"/>
        </a:p>
      </dsp:txBody>
      <dsp:txXfrm>
        <a:off x="3701879" y="1389432"/>
        <a:ext cx="1553315" cy="1572473"/>
      </dsp:txXfrm>
    </dsp:sp>
    <dsp:sp modelId="{E23C8E2F-9AB1-40AB-8A0D-680388AA3B29}">
      <dsp:nvSpPr>
        <dsp:cNvPr id="0" name=""/>
        <dsp:cNvSpPr/>
      </dsp:nvSpPr>
      <dsp:spPr>
        <a:xfrm>
          <a:off x="5425294" y="1305401"/>
          <a:ext cx="172137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Registro de status da configuração</a:t>
          </a:r>
        </a:p>
      </dsp:txBody>
      <dsp:txXfrm>
        <a:off x="5509325" y="1389432"/>
        <a:ext cx="1553315" cy="1572473"/>
      </dsp:txXfrm>
    </dsp:sp>
    <dsp:sp modelId="{9888237E-348E-413B-9AF2-19F023171E87}">
      <dsp:nvSpPr>
        <dsp:cNvPr id="0" name=""/>
        <dsp:cNvSpPr/>
      </dsp:nvSpPr>
      <dsp:spPr>
        <a:xfrm>
          <a:off x="7232740" y="1305401"/>
          <a:ext cx="172137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Auditoria da configuração </a:t>
          </a:r>
        </a:p>
      </dsp:txBody>
      <dsp:txXfrm>
        <a:off x="7316771" y="1389432"/>
        <a:ext cx="1553315" cy="1572473"/>
      </dsp:txXfrm>
    </dsp:sp>
    <dsp:sp modelId="{E96D62F7-AA3D-48AD-91B3-54112186621C}">
      <dsp:nvSpPr>
        <dsp:cNvPr id="0" name=""/>
        <dsp:cNvSpPr/>
      </dsp:nvSpPr>
      <dsp:spPr>
        <a:xfrm>
          <a:off x="9040186" y="1305401"/>
          <a:ext cx="172137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Gerenciamento e entrega do release de software</a:t>
          </a:r>
        </a:p>
      </dsp:txBody>
      <dsp:txXfrm>
        <a:off x="9124217" y="1389432"/>
        <a:ext cx="1553315" cy="1572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98E44-A7F1-480A-A598-62502E947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403A43-CFCE-46F2-A9B8-6B4B1EF13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5FFE3-7DA0-4606-B749-F2A52B1B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3EC-0B5A-4C0C-A92E-534D9A870908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2AC38-342D-4C72-96F6-677F9642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524104-1CA5-4CE1-B1E3-EEE1DA6A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A03-D3E5-4FD3-BAD3-8E69428E7A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93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B45DE-D445-4C81-ACF5-0F1C01E5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A4713C-6E23-4B76-9DC2-A4767B1A0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8FB6C-12EF-403D-A144-93ECE25A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3EC-0B5A-4C0C-A92E-534D9A870908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7F1DC-A2FB-4023-BA6B-292C4B7E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326A2-EB8D-4280-A390-36FDB49A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A03-D3E5-4FD3-BAD3-8E69428E7A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26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30E205-84F0-4F76-81F2-AA52C06B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E36B58-9DBF-4739-BD28-C02C8721C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53FB77-150A-4EAD-8615-A1636E7F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3EC-0B5A-4C0C-A92E-534D9A870908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20508A-83B6-4DB9-A6BE-D16C28CE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85FF6-949A-4B9C-AF39-6A4AF832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A03-D3E5-4FD3-BAD3-8E69428E7A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19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CEE6A-9119-4840-8956-79441DCB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6CF3-9119-4084-92E1-D5FF15FC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5F5706-3260-43F3-9301-62296E75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3EC-0B5A-4C0C-A92E-534D9A870908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D0885-6446-4D68-BC8B-02827CAC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A5AAF-41C0-45F8-B368-8D46675F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A03-D3E5-4FD3-BAD3-8E69428E7A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93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10DFC-C018-46C7-933C-D9527B0A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55C28E-12D0-4454-8636-F86CA877C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426A2-098E-40F0-8FDA-0E4E6D6C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3EC-0B5A-4C0C-A92E-534D9A870908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F9CEC7-79A0-45E2-8A5F-B3E9566D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7BFDFB-8ADE-412D-8929-6434CCF9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A03-D3E5-4FD3-BAD3-8E69428E7A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62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1BCA0-1BB9-4642-89F6-6B31EA7C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8C9C0C-BC57-4575-BB09-D68CE1B9A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C35D94-11FD-4750-BD7F-264837F8B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04AAE3-05C0-46EF-98FD-53BA793E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3EC-0B5A-4C0C-A92E-534D9A870908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2EBF83-BB1E-427A-B8D7-48986DE6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E5B64E-C509-49D1-BAF6-B2A95414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A03-D3E5-4FD3-BAD3-8E69428E7A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3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FD5AF-AB60-4D92-A227-9C492C40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2540F-D886-4E8A-BD1C-C6FC9CC5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CEE142-4EDE-4EF0-8553-BD24C34DA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DDAE72-5905-4DF6-BE43-D9DA77440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C5A12D-56D0-4A46-8248-3F06288CE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98C6F4-EBCB-4DC2-BC56-BC6C4118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3EC-0B5A-4C0C-A92E-534D9A870908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441408-6837-4B96-9753-6922CA91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8EA742-BA14-4DC2-8E3E-EA49DC06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A03-D3E5-4FD3-BAD3-8E69428E7A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60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656D2-1F74-4847-8E43-968BE878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1ADE90-D269-48B6-ABEC-8BC8D53A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3EC-0B5A-4C0C-A92E-534D9A870908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899D39-B964-4971-8C89-7B06848D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01C57F-91CD-41BB-8A9B-C288047A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A03-D3E5-4FD3-BAD3-8E69428E7A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79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8E1D3D-910C-42D5-94E2-205AFE5D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3EC-0B5A-4C0C-A92E-534D9A870908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2786C0-3B56-46A7-995F-9CA96DD8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A01315-34E9-42FC-ADE5-14FD3F5E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A03-D3E5-4FD3-BAD3-8E69428E7A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74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049D5-2D43-4462-857A-9BA02070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8F10C-8225-4F69-B00A-14E48852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931EA3-C355-4ABB-8CA6-4CAFBEEBA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F4992E-6CC6-4893-B0F2-5E9FCED7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3EC-0B5A-4C0C-A92E-534D9A870908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AF1B63-940A-4242-BF6F-AF689377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EFE368-D1C5-43DB-A508-06DF2DD6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A03-D3E5-4FD3-BAD3-8E69428E7A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3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C30FE-E459-4F2A-B43B-4BE53C3E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BC11E1-DAC9-45B9-83C6-590F19558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035AA7-E7F8-491A-949A-92C3C1845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53820A-B78E-40C7-8A22-F399C272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3EC-0B5A-4C0C-A92E-534D9A870908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538534-CED7-4792-BAB5-C4173F0F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2E9DE-CD46-4B35-9C14-D2B6836B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A03-D3E5-4FD3-BAD3-8E69428E7A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49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79382A-19BA-4B5B-A2B5-94FD4B0B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3D2FA8-4A86-47A0-A73B-40C8438D4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17D0DE-D34A-4747-AF9B-506A62358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143EC-0B5A-4C0C-A92E-534D9A870908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E1E986-1E9A-40DF-AA78-337C6F7B8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C6647-4A1F-47D6-BC0D-2A2B597C1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8A03-D3E5-4FD3-BAD3-8E69428E7A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8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709154-828F-423A-A504-958007A12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713195"/>
            <a:ext cx="10161856" cy="2318665"/>
          </a:xfrm>
        </p:spPr>
        <p:txBody>
          <a:bodyPr>
            <a:normAutofit fontScale="90000"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Engenharia de Software</a:t>
            </a:r>
            <a:br>
              <a:rPr lang="pt-BR" sz="5400" dirty="0">
                <a:solidFill>
                  <a:srgbClr val="FFFFFF"/>
                </a:solidFill>
              </a:rPr>
            </a:br>
            <a:br>
              <a:rPr lang="pt-BR" sz="5400" dirty="0">
                <a:solidFill>
                  <a:srgbClr val="FFFFFF"/>
                </a:solidFill>
              </a:rPr>
            </a:br>
            <a:r>
              <a:rPr lang="pt-BR" sz="5400" dirty="0">
                <a:solidFill>
                  <a:srgbClr val="FFFFFF"/>
                </a:solidFill>
              </a:rPr>
              <a:t>Gerenciamento de Configuração de SW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928A44-6BEC-4164-8671-679CD6F26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 fontScale="92500" lnSpcReduction="20000"/>
          </a:bodyPr>
          <a:lstStyle/>
          <a:p>
            <a:endParaRPr lang="pt-BR" sz="1700" dirty="0">
              <a:solidFill>
                <a:srgbClr val="FFFFFF"/>
              </a:solidFill>
            </a:endParaRPr>
          </a:p>
          <a:p>
            <a:endParaRPr lang="pt-BR" sz="1700" dirty="0">
              <a:solidFill>
                <a:srgbClr val="FFFFFF"/>
              </a:solidFill>
            </a:endParaRPr>
          </a:p>
          <a:p>
            <a:r>
              <a:rPr lang="pt-BR" sz="3200" dirty="0">
                <a:solidFill>
                  <a:srgbClr val="FFFFFF"/>
                </a:solidFill>
              </a:rPr>
              <a:t>Profa Patricia Rucker de Bassi</a:t>
            </a:r>
          </a:p>
        </p:txBody>
      </p:sp>
      <p:pic>
        <p:nvPicPr>
          <p:cNvPr id="7" name="Graphic 6" descr="Engrenagens">
            <a:extLst>
              <a:ext uri="{FF2B5EF4-FFF2-40B4-BE49-F238E27FC236}">
                <a16:creationId xmlns:a16="http://schemas.microsoft.com/office/drawing/2014/main" id="{CC1249EC-42EF-441A-85DA-46DD8DE48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9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E9D49-AD28-4C9B-8A74-0BEF2930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pt-BR" dirty="0"/>
              <a:t>Diretrizes da gerência de configuração de SW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9AC9EDD-11E7-469E-B6F9-39E88B2E0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470053"/>
              </p:ext>
            </p:extLst>
          </p:nvPr>
        </p:nvGraphicFramePr>
        <p:xfrm>
          <a:off x="2032000" y="12970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38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101DC-97C2-490B-9ED8-9E09D523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da gerência de configuração de SW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08564FF-C305-47B9-A9AB-52763245E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728327"/>
              </p:ext>
            </p:extLst>
          </p:nvPr>
        </p:nvGraphicFramePr>
        <p:xfrm>
          <a:off x="838200" y="1825625"/>
          <a:ext cx="1076452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48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50754-5DE9-41F5-2DC2-39968EFC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 de configuração de SW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8A3A1-107A-006C-CC6A-92E26064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</a:rPr>
              <a:t>Controle de modificações, </a:t>
            </a:r>
          </a:p>
          <a:p>
            <a:r>
              <a:rPr lang="pt-BR" b="0" i="0" dirty="0">
                <a:effectLst/>
              </a:rPr>
              <a:t>Controle de versões e </a:t>
            </a:r>
          </a:p>
          <a:p>
            <a:r>
              <a:rPr lang="pt-BR" b="0" i="0" dirty="0">
                <a:effectLst/>
              </a:rPr>
              <a:t>Controle de gerenciamento de construção do SW.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21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50754-5DE9-41F5-2DC2-39968EFC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 de configuração de SW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8A3A1-107A-006C-CC6A-92E26064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u="sng" dirty="0">
                <a:effectLst/>
              </a:rPr>
              <a:t>Controle de versões </a:t>
            </a:r>
            <a:r>
              <a:rPr lang="pt-BR" b="0" i="0" dirty="0">
                <a:effectLst/>
              </a:rPr>
              <a:t>permite que os artefatos sob Gerência de Configuração evoluam de forma </a:t>
            </a:r>
          </a:p>
          <a:p>
            <a:pPr lvl="1"/>
            <a:r>
              <a:rPr lang="pt-BR" b="0" i="0" dirty="0">
                <a:effectLst/>
              </a:rPr>
              <a:t>distribuída, </a:t>
            </a:r>
          </a:p>
          <a:p>
            <a:pPr lvl="1"/>
            <a:r>
              <a:rPr lang="pt-BR" b="0" i="0" dirty="0">
                <a:effectLst/>
              </a:rPr>
              <a:t>concorrente e </a:t>
            </a:r>
          </a:p>
          <a:p>
            <a:pPr lvl="1"/>
            <a:r>
              <a:rPr lang="pt-BR" b="0" i="0" dirty="0">
                <a:effectLst/>
              </a:rPr>
              <a:t>disciplinada, </a:t>
            </a:r>
          </a:p>
          <a:p>
            <a:r>
              <a:rPr lang="pt-BR" dirty="0"/>
              <a:t>E</a:t>
            </a:r>
            <a:r>
              <a:rPr lang="pt-BR" b="0" i="0" dirty="0">
                <a:effectLst/>
              </a:rPr>
              <a:t>vitando perdas ou sobreposições durante o desenvolvimento e a manutenção do artefato. </a:t>
            </a:r>
          </a:p>
          <a:p>
            <a:r>
              <a:rPr lang="pt-BR" dirty="0"/>
              <a:t>E</a:t>
            </a:r>
            <a:r>
              <a:rPr lang="pt-BR" b="0" i="0" dirty="0">
                <a:effectLst/>
              </a:rPr>
              <a:t>xemplos de ferramentas de mercado: </a:t>
            </a:r>
          </a:p>
          <a:p>
            <a:pPr lvl="1"/>
            <a:r>
              <a:rPr lang="pt-BR" b="0" i="0" dirty="0">
                <a:effectLst/>
              </a:rPr>
              <a:t>CVS, </a:t>
            </a:r>
            <a:r>
              <a:rPr lang="pt-BR" b="0" i="0" dirty="0" err="1">
                <a:effectLst/>
              </a:rPr>
              <a:t>Subversion</a:t>
            </a:r>
            <a:r>
              <a:rPr lang="pt-BR" b="0" i="0" dirty="0">
                <a:effectLst/>
              </a:rPr>
              <a:t>, IBM </a:t>
            </a:r>
            <a:r>
              <a:rPr lang="pt-BR" b="0" i="0" dirty="0" err="1">
                <a:effectLst/>
              </a:rPr>
              <a:t>Rational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ClearCase</a:t>
            </a:r>
            <a:r>
              <a:rPr lang="pt-BR" b="0" i="0" dirty="0">
                <a:effectLst/>
              </a:rPr>
              <a:t> e Microsoft Visual Source Safe.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55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50754-5DE9-41F5-2DC2-39968EFC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 de configuração de SW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8A3A1-107A-006C-CC6A-92E26064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/>
              <a:t>C</a:t>
            </a:r>
            <a:r>
              <a:rPr lang="pt-BR" b="0" i="0" u="sng" dirty="0">
                <a:effectLst/>
              </a:rPr>
              <a:t>ontrole de modificações </a:t>
            </a:r>
          </a:p>
          <a:p>
            <a:pPr lvl="1"/>
            <a:r>
              <a:rPr lang="pt-BR" b="0" i="0" dirty="0">
                <a:effectLst/>
              </a:rPr>
              <a:t>armazena todas as informações geradas durante o andamento das solicitações de modificação e </a:t>
            </a:r>
          </a:p>
          <a:p>
            <a:pPr lvl="1"/>
            <a:r>
              <a:rPr lang="pt-BR" dirty="0"/>
              <a:t>r</a:t>
            </a:r>
            <a:r>
              <a:rPr lang="pt-BR" b="0" i="0" dirty="0">
                <a:effectLst/>
              </a:rPr>
              <a:t>elata essas informações aos participantes interessados e autorizados - comunicação. </a:t>
            </a:r>
          </a:p>
          <a:p>
            <a:r>
              <a:rPr lang="pt-BR" dirty="0"/>
              <a:t>E</a:t>
            </a:r>
            <a:r>
              <a:rPr lang="pt-BR" b="0" i="0" dirty="0">
                <a:effectLst/>
              </a:rPr>
              <a:t>xemplos de ferramentas de mercado: </a:t>
            </a:r>
          </a:p>
          <a:p>
            <a:pPr lvl="1"/>
            <a:r>
              <a:rPr lang="pt-BR" b="0" i="0" dirty="0" err="1">
                <a:effectLst/>
              </a:rPr>
              <a:t>Bugzilla</a:t>
            </a:r>
            <a:r>
              <a:rPr lang="pt-BR" b="0" i="0" dirty="0">
                <a:effectLst/>
              </a:rPr>
              <a:t>, </a:t>
            </a:r>
            <a:r>
              <a:rPr lang="pt-BR" b="0" i="0" dirty="0" err="1">
                <a:effectLst/>
              </a:rPr>
              <a:t>Jira</a:t>
            </a:r>
            <a:r>
              <a:rPr lang="pt-BR" b="0" i="0" dirty="0">
                <a:effectLst/>
              </a:rPr>
              <a:t>, </a:t>
            </a:r>
            <a:r>
              <a:rPr lang="pt-BR" b="0" i="0" dirty="0" err="1">
                <a:effectLst/>
              </a:rPr>
              <a:t>Trac</a:t>
            </a:r>
            <a:r>
              <a:rPr lang="pt-BR" b="0" i="0" dirty="0">
                <a:effectLst/>
              </a:rPr>
              <a:t> e IBM </a:t>
            </a:r>
            <a:r>
              <a:rPr lang="pt-BR" b="0" i="0" dirty="0" err="1">
                <a:effectLst/>
              </a:rPr>
              <a:t>Rational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ClearQuest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58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50754-5DE9-41F5-2DC2-39968EFC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 de configuração de SW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8A3A1-107A-006C-CC6A-92E26064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u="sng" dirty="0">
                <a:effectLst/>
              </a:rPr>
              <a:t>Gerenciamento de construção </a:t>
            </a:r>
            <a:r>
              <a:rPr lang="pt-BR" b="0" i="0" dirty="0">
                <a:effectLst/>
              </a:rPr>
              <a:t>automatiza o processo de transformação dos diversos artefatos do software que compõem um projeto em um sistema executável propriamente dito. </a:t>
            </a:r>
          </a:p>
          <a:p>
            <a:r>
              <a:rPr lang="pt-BR" b="0" i="0" dirty="0">
                <a:effectLst/>
              </a:rPr>
              <a:t>Este processo é nomeado construção do software que, por exemplo, testa e empacota uma aplicação.</a:t>
            </a:r>
          </a:p>
          <a:p>
            <a:r>
              <a:rPr lang="pt-BR" b="0" i="0" dirty="0">
                <a:effectLst/>
              </a:rPr>
              <a:t>Este processo ocorre de forma aderente às normas, procedimentos, políticas e padrões definidos para o projeto. </a:t>
            </a:r>
          </a:p>
          <a:p>
            <a:r>
              <a:rPr lang="pt-BR" b="0" i="0" dirty="0">
                <a:effectLst/>
              </a:rPr>
              <a:t>Exemplos de ferramentas de mercado: </a:t>
            </a:r>
          </a:p>
          <a:p>
            <a:pPr lvl="1"/>
            <a:r>
              <a:rPr lang="pt-BR" b="0" i="0" dirty="0" err="1">
                <a:effectLst/>
              </a:rPr>
              <a:t>Marven</a:t>
            </a:r>
            <a:r>
              <a:rPr lang="pt-BR" b="0" i="0" dirty="0">
                <a:effectLst/>
              </a:rPr>
              <a:t> e Apache </a:t>
            </a:r>
            <a:r>
              <a:rPr lang="pt-BR" b="0" i="0" dirty="0" err="1">
                <a:effectLst/>
              </a:rPr>
              <a:t>Ant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42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5B16D-7A3E-4D49-B591-591586F7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3" y="365125"/>
            <a:ext cx="10691327" cy="1325563"/>
          </a:xfrm>
        </p:spPr>
        <p:txBody>
          <a:bodyPr/>
          <a:lstStyle/>
          <a:p>
            <a:r>
              <a:rPr lang="pt-BR" dirty="0"/>
              <a:t>Identificação de gerência de configuração de SW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605A5-3C6B-44AC-8C89-1156100F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Versão de software</a:t>
            </a:r>
          </a:p>
          <a:p>
            <a:pPr lvl="1"/>
            <a:r>
              <a:rPr lang="pt-BR" i="1" dirty="0"/>
              <a:t>Baseline </a:t>
            </a:r>
            <a:r>
              <a:rPr lang="pt-BR" dirty="0"/>
              <a:t>– uma linha de base ou uma linha de referência de software é uma versão formalmente aprovada de um item de configuração designada e fixa em um momento específico durante o ciclo de vida do item de configuração.</a:t>
            </a:r>
          </a:p>
          <a:p>
            <a:r>
              <a:rPr lang="pt-BR" dirty="0"/>
              <a:t>Aquisição de itens de configuração de software</a:t>
            </a:r>
          </a:p>
          <a:p>
            <a:pPr lvl="1"/>
            <a:r>
              <a:rPr lang="pt-BR" dirty="0"/>
              <a:t>Biblioteca de software</a:t>
            </a:r>
          </a:p>
        </p:txBody>
      </p:sp>
    </p:spTree>
    <p:extLst>
      <p:ext uri="{BB962C8B-B14F-4D97-AF65-F5344CB8AC3E}">
        <p14:creationId xmlns:p14="http://schemas.microsoft.com/office/powerpoint/2010/main" val="400550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87AB1-8A64-4D78-9D7F-1803DEFB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29" y="365125"/>
            <a:ext cx="3394553" cy="5720971"/>
          </a:xfrm>
        </p:spPr>
        <p:txBody>
          <a:bodyPr/>
          <a:lstStyle/>
          <a:p>
            <a:r>
              <a:rPr lang="pt-BR" dirty="0"/>
              <a:t>Identificação de gerência de configuração de software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F21BCF0-9AEF-4020-AD88-68ECF3862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423" y="365125"/>
            <a:ext cx="8233411" cy="5720971"/>
          </a:xfrm>
        </p:spPr>
      </p:pic>
    </p:spTree>
    <p:extLst>
      <p:ext uri="{BB962C8B-B14F-4D97-AF65-F5344CB8AC3E}">
        <p14:creationId xmlns:p14="http://schemas.microsoft.com/office/powerpoint/2010/main" val="113283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87AB1-8A64-4D78-9D7F-1803DEFB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29" y="365125"/>
            <a:ext cx="3394553" cy="5720971"/>
          </a:xfrm>
        </p:spPr>
        <p:txBody>
          <a:bodyPr/>
          <a:lstStyle/>
          <a:p>
            <a:r>
              <a:rPr lang="pt-BR" dirty="0"/>
              <a:t>Identificação de gerência configuração de software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F21BCF0-9AEF-4020-AD88-68ECF3862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423" y="365125"/>
            <a:ext cx="8233411" cy="5720971"/>
          </a:xfrm>
        </p:spPr>
      </p:pic>
      <p:sp>
        <p:nvSpPr>
          <p:cNvPr id="3" name="Balão de Fala: Oval 2">
            <a:extLst>
              <a:ext uri="{FF2B5EF4-FFF2-40B4-BE49-F238E27FC236}">
                <a16:creationId xmlns:a16="http://schemas.microsoft.com/office/drawing/2014/main" id="{A51F4C42-EECB-0160-267F-E1934C254AEA}"/>
              </a:ext>
            </a:extLst>
          </p:cNvPr>
          <p:cNvSpPr/>
          <p:nvPr/>
        </p:nvSpPr>
        <p:spPr>
          <a:xfrm>
            <a:off x="2248678" y="2052735"/>
            <a:ext cx="7399176" cy="3900195"/>
          </a:xfrm>
          <a:prstGeom prst="wedgeEllipseCallout">
            <a:avLst>
              <a:gd name="adj1" fmla="val 54851"/>
              <a:gd name="adj2" fmla="val 31212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0" dirty="0"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O teste de regressão é uma técnica de teste de software que consiste na aplicação de versões mais recente do software, para garantir que não surgiram novos defeitos em componentes já analisados. </a:t>
            </a:r>
          </a:p>
          <a:p>
            <a:pPr algn="ctr"/>
            <a:r>
              <a:rPr lang="pt-BR" b="0" i="0" dirty="0"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Se, ao juntar o novo componente ou as suas alterações com os componentes restantes do sistema surgirem novos defeitos em componentes inalterados, então considera-se que o sistema regrediu.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97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1F254-3D46-4652-A935-F18115AD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2" y="365125"/>
            <a:ext cx="3769567" cy="2443389"/>
          </a:xfrm>
        </p:spPr>
        <p:txBody>
          <a:bodyPr>
            <a:normAutofit fontScale="90000"/>
          </a:bodyPr>
          <a:lstStyle/>
          <a:p>
            <a:r>
              <a:rPr lang="pt-BR" dirty="0"/>
              <a:t>Controle de </a:t>
            </a:r>
            <a:br>
              <a:rPr lang="pt-BR" dirty="0"/>
            </a:br>
            <a:r>
              <a:rPr lang="pt-BR" dirty="0"/>
              <a:t>gerência de</a:t>
            </a:r>
            <a:br>
              <a:rPr lang="pt-BR" dirty="0"/>
            </a:br>
            <a:r>
              <a:rPr lang="pt-BR" dirty="0"/>
              <a:t>configuração </a:t>
            </a:r>
            <a:br>
              <a:rPr lang="pt-BR" dirty="0"/>
            </a:br>
            <a:r>
              <a:rPr lang="pt-BR" dirty="0"/>
              <a:t>de software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02E1AA1-0E11-4D51-BA78-42785BD63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632" y="623888"/>
            <a:ext cx="7238428" cy="5300662"/>
          </a:xfrm>
        </p:spPr>
      </p:pic>
    </p:spTree>
    <p:extLst>
      <p:ext uri="{BB962C8B-B14F-4D97-AF65-F5344CB8AC3E}">
        <p14:creationId xmlns:p14="http://schemas.microsoft.com/office/powerpoint/2010/main" val="256035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29FE6-A762-4212-9A02-192FCBA9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2EDC4F1-6ABF-483E-A82F-D76FB4D53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847593"/>
              </p:ext>
            </p:extLst>
          </p:nvPr>
        </p:nvGraphicFramePr>
        <p:xfrm>
          <a:off x="688596" y="1361440"/>
          <a:ext cx="10515599" cy="549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719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AF924-0AC4-4D1D-9109-0974B55A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gerenciamento de configuração de SW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048D9FE-2363-4D9A-8B27-8625BD37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Ferramentas de suporte individual – pequenas organizações ou grupos de desenvolvedores</a:t>
            </a:r>
          </a:p>
          <a:p>
            <a:pPr lvl="1"/>
            <a:r>
              <a:rPr lang="pt-BR" dirty="0"/>
              <a:t>Controle de versão – código-fonte e documentação </a:t>
            </a:r>
          </a:p>
          <a:p>
            <a:pPr lvl="1"/>
            <a:r>
              <a:rPr lang="pt-BR" dirty="0"/>
              <a:t>Controle de manipulação – versão executável do software</a:t>
            </a:r>
          </a:p>
          <a:p>
            <a:pPr lvl="1"/>
            <a:r>
              <a:rPr lang="pt-BR" dirty="0"/>
              <a:t>Controle de mudança – controle de solicitação de mudanças e status</a:t>
            </a:r>
          </a:p>
          <a:p>
            <a:r>
              <a:rPr lang="pt-BR" dirty="0"/>
              <a:t>Ferramentas de suporte ao projeto</a:t>
            </a:r>
          </a:p>
          <a:p>
            <a:pPr lvl="1"/>
            <a:r>
              <a:rPr lang="pt-BR" dirty="0"/>
              <a:t>Equipes de desenvolvimento de software</a:t>
            </a:r>
          </a:p>
          <a:p>
            <a:r>
              <a:rPr lang="pt-BR" dirty="0"/>
              <a:t>Ferramentas de suporte ao processo da empresa</a:t>
            </a:r>
          </a:p>
          <a:p>
            <a:pPr lvl="1"/>
            <a:r>
              <a:rPr lang="pt-BR" dirty="0"/>
              <a:t>Gerenciamento de fluxo de trabalho, incluindo certificação </a:t>
            </a:r>
          </a:p>
        </p:txBody>
      </p:sp>
    </p:spTree>
    <p:extLst>
      <p:ext uri="{BB962C8B-B14F-4D97-AF65-F5344CB8AC3E}">
        <p14:creationId xmlns:p14="http://schemas.microsoft.com/office/powerpoint/2010/main" val="357082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65AA-1AAD-4152-81EA-34D6954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configuração nos modelos de Qualidade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4A269-4FA2-4F78-B590-D6D4F3D1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t-BR" dirty="0"/>
              <a:t>Todas as normas e modelos de qualidade para software têm o objetivo de buscar organização e melhoria continua no processo de desenvolvimento de software.</a:t>
            </a:r>
          </a:p>
          <a:p>
            <a:pPr lvl="1"/>
            <a:r>
              <a:rPr lang="pt-BR" dirty="0"/>
              <a:t>Logo estão totalmente ligados ao gerenciamento de configuração</a:t>
            </a:r>
          </a:p>
          <a:p>
            <a:r>
              <a:rPr lang="pt-BR" dirty="0"/>
              <a:t>CMMI e MPS-Br</a:t>
            </a:r>
          </a:p>
          <a:p>
            <a:r>
              <a:rPr lang="pt-BR" dirty="0"/>
              <a:t>ISO 12207 – tecnologia da informação – processos de ciclo de vida de software</a:t>
            </a:r>
          </a:p>
          <a:p>
            <a:r>
              <a:rPr lang="pt-BR" dirty="0"/>
              <a:t>ISO 25000 - (</a:t>
            </a:r>
            <a:r>
              <a:rPr lang="pt-BR" dirty="0" err="1"/>
              <a:t>SQuaRE</a:t>
            </a:r>
            <a:r>
              <a:rPr lang="pt-BR" dirty="0"/>
              <a:t> - </a:t>
            </a:r>
            <a:r>
              <a:rPr lang="en-US" i="1" dirty="0"/>
              <a:t>Software Quality Requirements and Evaluation</a:t>
            </a:r>
            <a:r>
              <a:rPr lang="pt-B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7483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CFA2D-7C96-4284-BCDB-5A6FD810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481CC1-E658-4B9D-A305-618DBD0D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441"/>
            <a:ext cx="10515600" cy="4761522"/>
          </a:xfrm>
        </p:spPr>
        <p:txBody>
          <a:bodyPr>
            <a:normAutofit/>
          </a:bodyPr>
          <a:lstStyle/>
          <a:p>
            <a:r>
              <a:rPr lang="pt-BR" dirty="0"/>
              <a:t>Mudanças constantes no software</a:t>
            </a:r>
          </a:p>
          <a:p>
            <a:pPr lvl="1"/>
            <a:r>
              <a:rPr lang="pt-BR" dirty="0"/>
              <a:t>Entendimento do usuário que muda conforme:</a:t>
            </a:r>
          </a:p>
          <a:p>
            <a:pPr lvl="2"/>
            <a:r>
              <a:rPr lang="pt-BR" dirty="0"/>
              <a:t>Necessidade do negócio</a:t>
            </a:r>
          </a:p>
          <a:p>
            <a:pPr lvl="2"/>
            <a:r>
              <a:rPr lang="pt-BR" dirty="0"/>
              <a:t>Ambiente</a:t>
            </a:r>
          </a:p>
          <a:p>
            <a:pPr lvl="2"/>
            <a:r>
              <a:rPr lang="pt-BR" dirty="0"/>
              <a:t>Legislação</a:t>
            </a:r>
          </a:p>
          <a:p>
            <a:pPr lvl="2"/>
            <a:endParaRPr lang="pt-BR" dirty="0"/>
          </a:p>
          <a:p>
            <a:r>
              <a:rPr lang="pt-BR" dirty="0"/>
              <a:t>Alterações são inevitáveis durante o ciclo de vida do software</a:t>
            </a:r>
          </a:p>
          <a:p>
            <a:r>
              <a:rPr lang="pt-BR" dirty="0"/>
              <a:t>É importante ter organização para implementá-las.</a:t>
            </a:r>
          </a:p>
        </p:txBody>
      </p:sp>
    </p:spTree>
    <p:extLst>
      <p:ext uri="{BB962C8B-B14F-4D97-AF65-F5344CB8AC3E}">
        <p14:creationId xmlns:p14="http://schemas.microsoft.com/office/powerpoint/2010/main" val="216395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CFA2D-7C96-4284-BCDB-5A6FD810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481CC1-E658-4B9D-A305-618DBD0D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441"/>
            <a:ext cx="10515600" cy="476152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Manutenção: </a:t>
            </a:r>
          </a:p>
          <a:p>
            <a:pPr lvl="1"/>
            <a:r>
              <a:rPr lang="pt-BR" dirty="0"/>
              <a:t>20% correção de erros e </a:t>
            </a:r>
          </a:p>
          <a:p>
            <a:pPr lvl="1"/>
            <a:r>
              <a:rPr lang="pt-BR" dirty="0"/>
              <a:t>80% adaptação + melhorias</a:t>
            </a:r>
          </a:p>
          <a:p>
            <a:pPr lvl="2"/>
            <a:r>
              <a:rPr lang="pt-BR" dirty="0"/>
              <a:t>Requisitos funcionais, regras de negócio e reengenharia</a:t>
            </a:r>
          </a:p>
          <a:p>
            <a:pPr lvl="2"/>
            <a:endParaRPr lang="pt-BR" dirty="0"/>
          </a:p>
          <a:p>
            <a:r>
              <a:rPr lang="pt-BR" b="0" i="0" dirty="0">
                <a:effectLst/>
              </a:rPr>
              <a:t>Necessidade de controlar estas modificações: </a:t>
            </a:r>
          </a:p>
          <a:p>
            <a:pPr lvl="1"/>
            <a:r>
              <a:rPr lang="pt-BR" b="0" i="0" dirty="0">
                <a:effectLst/>
              </a:rPr>
              <a:t>por meio de métodos e ferramentas, </a:t>
            </a:r>
          </a:p>
          <a:p>
            <a:pPr lvl="1"/>
            <a:r>
              <a:rPr lang="pt-BR" b="0" i="0" dirty="0">
                <a:effectLst/>
              </a:rPr>
              <a:t>com o intuito de maximizar a produtividade e </a:t>
            </a:r>
          </a:p>
          <a:p>
            <a:pPr lvl="1"/>
            <a:r>
              <a:rPr lang="pt-BR" b="0" i="0" dirty="0">
                <a:effectLst/>
              </a:rPr>
              <a:t>minimizar os erros cometidos durante a evolução do software.</a:t>
            </a:r>
          </a:p>
          <a:p>
            <a:pPr lvl="1"/>
            <a:endParaRPr lang="pt-BR" dirty="0"/>
          </a:p>
          <a:p>
            <a:r>
              <a:rPr lang="pt-BR" dirty="0"/>
              <a:t>Indispensável quando equipes manipulam em conjunto artefatos comuns.</a:t>
            </a:r>
          </a:p>
        </p:txBody>
      </p:sp>
    </p:spTree>
    <p:extLst>
      <p:ext uri="{BB962C8B-B14F-4D97-AF65-F5344CB8AC3E}">
        <p14:creationId xmlns:p14="http://schemas.microsoft.com/office/powerpoint/2010/main" val="329511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0AE7B-3123-A467-2DBB-0D7DBA82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Motivação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16AEA03-DA86-9CB5-79E3-B8AD77D6A5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4893" y="2452914"/>
            <a:ext cx="5528867" cy="2714171"/>
          </a:xfrm>
          <a:prstGeom prst="rect">
            <a:avLst/>
          </a:prstGeo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CB9C4BC-EB35-3D8F-5921-152800F27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9278" y="1027906"/>
            <a:ext cx="4987668" cy="5219652"/>
          </a:xfrm>
        </p:spPr>
      </p:pic>
    </p:spTree>
    <p:extLst>
      <p:ext uri="{BB962C8B-B14F-4D97-AF65-F5344CB8AC3E}">
        <p14:creationId xmlns:p14="http://schemas.microsoft.com/office/powerpoint/2010/main" val="24991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9ADB9-77F6-436F-B801-716150F9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C2BCB-DFE0-4707-9CBD-926A8E55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 as alterações inevitáveis:</a:t>
            </a:r>
          </a:p>
          <a:p>
            <a:pPr lvl="1"/>
            <a:r>
              <a:rPr lang="pt-BR" dirty="0"/>
              <a:t>Não são analisadas antes de serem realizadas</a:t>
            </a:r>
          </a:p>
          <a:p>
            <a:pPr lvl="1"/>
            <a:r>
              <a:rPr lang="pt-BR" dirty="0"/>
              <a:t>Não são registradas antes de serem codificadas</a:t>
            </a:r>
          </a:p>
          <a:p>
            <a:pPr lvl="1"/>
            <a:r>
              <a:rPr lang="pt-BR" dirty="0"/>
              <a:t>Não são relatadas aos envolvidos</a:t>
            </a:r>
          </a:p>
          <a:p>
            <a:pPr lvl="1"/>
            <a:endParaRPr lang="pt-BR" dirty="0"/>
          </a:p>
          <a:p>
            <a:r>
              <a:rPr lang="pt-BR" dirty="0"/>
              <a:t>Falta de controle das alterações:</a:t>
            </a:r>
          </a:p>
          <a:p>
            <a:pPr lvl="1"/>
            <a:r>
              <a:rPr lang="pt-BR" dirty="0"/>
              <a:t>Transtornos no cumprimento de objetivos</a:t>
            </a:r>
          </a:p>
          <a:p>
            <a:pPr lvl="1"/>
            <a:r>
              <a:rPr lang="pt-BR" dirty="0"/>
              <a:t>Desperdício de tempo e dinheiro</a:t>
            </a:r>
          </a:p>
          <a:p>
            <a:pPr lvl="2"/>
            <a:r>
              <a:rPr lang="pt-BR" dirty="0"/>
              <a:t>Prejuízos ao negócio</a:t>
            </a:r>
          </a:p>
        </p:txBody>
      </p:sp>
    </p:spTree>
    <p:extLst>
      <p:ext uri="{BB962C8B-B14F-4D97-AF65-F5344CB8AC3E}">
        <p14:creationId xmlns:p14="http://schemas.microsoft.com/office/powerpoint/2010/main" val="212652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A126A-C7F1-4420-ADF4-6580A3B4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Abrangência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0DE94A4-F62E-4470-B288-AE0AA200D21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123101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79946B8-5724-43DA-9A3B-5CFC9B657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2080"/>
            <a:ext cx="5181600" cy="4774883"/>
          </a:xfrm>
        </p:spPr>
        <p:txBody>
          <a:bodyPr/>
          <a:lstStyle/>
          <a:p>
            <a:r>
              <a:rPr lang="pt-BR" dirty="0"/>
              <a:t>Características</a:t>
            </a:r>
          </a:p>
          <a:p>
            <a:pPr lvl="1"/>
            <a:r>
              <a:rPr lang="pt-BR" dirty="0"/>
              <a:t>Funcionais</a:t>
            </a:r>
          </a:p>
          <a:p>
            <a:pPr lvl="1"/>
            <a:r>
              <a:rPr lang="pt-BR" dirty="0"/>
              <a:t>Físicas </a:t>
            </a:r>
          </a:p>
          <a:p>
            <a:pPr lvl="1"/>
            <a:r>
              <a:rPr lang="pt-BR" dirty="0"/>
              <a:t>Versões </a:t>
            </a:r>
          </a:p>
        </p:txBody>
      </p:sp>
    </p:spTree>
    <p:extLst>
      <p:ext uri="{BB962C8B-B14F-4D97-AF65-F5344CB8AC3E}">
        <p14:creationId xmlns:p14="http://schemas.microsoft.com/office/powerpoint/2010/main" val="254440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B0BE4FB-4F55-4864-A3B3-91FB6A2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9C2A08-A054-45C2-8D88-CC459A27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Identificar a configuração de um sistema em pontos distintos no tempo, com a finalidade de </a:t>
            </a:r>
            <a:r>
              <a:rPr lang="pt-BR" dirty="0">
                <a:solidFill>
                  <a:srgbClr val="FFC000"/>
                </a:solidFill>
              </a:rPr>
              <a:t>controlar sistematicamente as mudanças na configuração </a:t>
            </a:r>
            <a:r>
              <a:rPr lang="pt-BR" dirty="0"/>
              <a:t>e </a:t>
            </a:r>
            <a:r>
              <a:rPr lang="pt-BR" dirty="0">
                <a:solidFill>
                  <a:srgbClr val="FFC000"/>
                </a:solidFill>
              </a:rPr>
              <a:t>manter a integridade </a:t>
            </a:r>
            <a:r>
              <a:rPr lang="pt-BR" dirty="0"/>
              <a:t>e </a:t>
            </a:r>
            <a:r>
              <a:rPr lang="pt-BR" dirty="0">
                <a:solidFill>
                  <a:srgbClr val="FFC000"/>
                </a:solidFill>
              </a:rPr>
              <a:t>rastreabilidade</a:t>
            </a:r>
            <a:r>
              <a:rPr lang="pt-BR" dirty="0"/>
              <a:t> da configuração, ao longo do ciclo de vida do software. </a:t>
            </a:r>
            <a:r>
              <a:rPr lang="pt-BR" sz="1200" dirty="0"/>
              <a:t>(IEEE,2010)</a:t>
            </a:r>
          </a:p>
          <a:p>
            <a:endParaRPr lang="pt-BR" sz="1200" dirty="0"/>
          </a:p>
          <a:p>
            <a:r>
              <a:rPr lang="pt-BR" dirty="0"/>
              <a:t>Desenvolvimento e aplicação de padrões e procedimentos para </a:t>
            </a:r>
            <a:r>
              <a:rPr lang="pt-BR" dirty="0">
                <a:solidFill>
                  <a:srgbClr val="FFC000"/>
                </a:solidFill>
              </a:rPr>
              <a:t>gerenciar um produto </a:t>
            </a:r>
            <a:r>
              <a:rPr lang="pt-BR" dirty="0"/>
              <a:t>de sistema em desenvolvimento. </a:t>
            </a:r>
            <a:r>
              <a:rPr lang="pt-BR" sz="1200" dirty="0"/>
              <a:t>(Sommerville, 2011)</a:t>
            </a:r>
          </a:p>
          <a:p>
            <a:endParaRPr lang="pt-BR" sz="1200" dirty="0"/>
          </a:p>
          <a:p>
            <a:r>
              <a:rPr lang="pt-BR" dirty="0"/>
              <a:t>Uma atividade guarda-chuva que é aplicada ao longo de todo o processo de software. </a:t>
            </a:r>
            <a:r>
              <a:rPr lang="pt-BR" sz="1200" dirty="0"/>
              <a:t>(Pressman, 2011)</a:t>
            </a:r>
          </a:p>
        </p:txBody>
      </p:sp>
    </p:spTree>
    <p:extLst>
      <p:ext uri="{BB962C8B-B14F-4D97-AF65-F5344CB8AC3E}">
        <p14:creationId xmlns:p14="http://schemas.microsoft.com/office/powerpoint/2010/main" val="177148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6EFC4-8232-42AA-BACB-660B1A19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gerência de configuração do SW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3ED87-F21F-49E9-A8D2-D195E030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" y="1576873"/>
            <a:ext cx="10784633" cy="460009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G</a:t>
            </a:r>
            <a:r>
              <a:rPr lang="pt-BR" b="0" i="0" dirty="0">
                <a:effectLst/>
              </a:rPr>
              <a:t>anho de produtividade e eficiência;</a:t>
            </a:r>
          </a:p>
          <a:p>
            <a:r>
              <a:rPr lang="pt-BR" dirty="0"/>
              <a:t>D</a:t>
            </a:r>
            <a:r>
              <a:rPr lang="pt-BR" b="0" i="0" dirty="0">
                <a:effectLst/>
              </a:rPr>
              <a:t>iminuição do retrabalho e dos erros;</a:t>
            </a:r>
          </a:p>
          <a:p>
            <a:r>
              <a:rPr lang="pt-BR" dirty="0"/>
              <a:t>A</a:t>
            </a:r>
            <a:r>
              <a:rPr lang="pt-BR" b="0" i="0" dirty="0">
                <a:effectLst/>
              </a:rPr>
              <a:t>umento da disciplina/organização no processo de desenvolvimento;</a:t>
            </a:r>
          </a:p>
          <a:p>
            <a:r>
              <a:rPr lang="pt-BR" b="0" i="0" dirty="0">
                <a:effectLst/>
              </a:rPr>
              <a:t>Aumento da memória organizacional – gestã</a:t>
            </a:r>
            <a:r>
              <a:rPr lang="pt-BR" dirty="0"/>
              <a:t>o do conhecimento</a:t>
            </a:r>
            <a:r>
              <a:rPr lang="pt-BR" b="0" i="0" dirty="0">
                <a:effectLst/>
              </a:rPr>
              <a:t>;</a:t>
            </a:r>
          </a:p>
          <a:p>
            <a:r>
              <a:rPr lang="pt-BR" b="0" i="0" dirty="0">
                <a:effectLst/>
              </a:rPr>
              <a:t>Acesso às informações qualitativas e quantitativas referentes ao processo de desenvolvimento:</a:t>
            </a:r>
          </a:p>
          <a:p>
            <a:pPr lvl="1"/>
            <a:r>
              <a:rPr lang="pt-BR" b="0" i="0" dirty="0">
                <a:effectLst/>
              </a:rPr>
              <a:t>medida de esforço para efetuar uma alteração e </a:t>
            </a:r>
          </a:p>
          <a:p>
            <a:pPr lvl="1"/>
            <a:r>
              <a:rPr lang="pt-BR" b="0" i="0" dirty="0">
                <a:effectLst/>
              </a:rPr>
              <a:t>frequência de modificações por componente;</a:t>
            </a:r>
          </a:p>
          <a:p>
            <a:r>
              <a:rPr lang="pt-BR" b="0" i="0" dirty="0">
                <a:effectLst/>
              </a:rPr>
              <a:t>Possibilidade de estabelecer uma trilha de auditoria indicando por que, quando e por quem um artefato foi alterado;</a:t>
            </a:r>
          </a:p>
          <a:p>
            <a:r>
              <a:rPr lang="pt-BR" b="0" i="0" dirty="0">
                <a:effectLst/>
              </a:rPr>
              <a:t>Auxílio à gerência de projetos e</a:t>
            </a:r>
          </a:p>
          <a:p>
            <a:r>
              <a:rPr lang="pt-BR" b="0" i="0" dirty="0">
                <a:effectLst/>
              </a:rPr>
              <a:t>Garantia de ambiente estável no qual o produto deve ser desenvolvido.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728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1E763E-796F-43D9-9186-7A28FCB599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6466A6-8BE9-4842-961F-07E4E64FDB85}"/>
</file>

<file path=customXml/itemProps3.xml><?xml version="1.0" encoding="utf-8"?>
<ds:datastoreItem xmlns:ds="http://schemas.openxmlformats.org/officeDocument/2006/customXml" ds:itemID="{E8CCB196-E6C1-4D99-BCE8-2E4C5F9E2775}"/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923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Engenharia de Software  Gerenciamento de Configuração de SW</vt:lpstr>
      <vt:lpstr>Engenharia de Software</vt:lpstr>
      <vt:lpstr>Motivação</vt:lpstr>
      <vt:lpstr>Motivação</vt:lpstr>
      <vt:lpstr>Motivação</vt:lpstr>
      <vt:lpstr>Problemas</vt:lpstr>
      <vt:lpstr>Abrangência</vt:lpstr>
      <vt:lpstr>Conceito</vt:lpstr>
      <vt:lpstr>Benefícios da gerência de configuração do SW</vt:lpstr>
      <vt:lpstr>Diretrizes da gerência de configuração de SW </vt:lpstr>
      <vt:lpstr>Atividades da gerência de configuração de SW</vt:lpstr>
      <vt:lpstr>Gerencia de configuração de SW</vt:lpstr>
      <vt:lpstr>Gerencia de configuração de SW</vt:lpstr>
      <vt:lpstr>Gerencia de configuração de SW</vt:lpstr>
      <vt:lpstr>Gerencia de configuração de SW</vt:lpstr>
      <vt:lpstr>Identificação de gerência de configuração de SW</vt:lpstr>
      <vt:lpstr>Identificação de gerência de configuração de software</vt:lpstr>
      <vt:lpstr>Identificação de gerência configuração de software</vt:lpstr>
      <vt:lpstr>Controle de  gerência de configuração  de software</vt:lpstr>
      <vt:lpstr>Ferramentas de gerenciamento de configuração de SW</vt:lpstr>
      <vt:lpstr>Gerenciamento de configuração nos modelos de Qualidade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Gerenciamento de Configuração</dc:title>
  <dc:creator>Patricia de Bassi</dc:creator>
  <cp:lastModifiedBy>Patricia de Bassi</cp:lastModifiedBy>
  <cp:revision>22</cp:revision>
  <dcterms:created xsi:type="dcterms:W3CDTF">2020-11-11T17:38:46Z</dcterms:created>
  <dcterms:modified xsi:type="dcterms:W3CDTF">2023-11-06T22:56:43Z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