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D58EC2-BC3C-47C6-80AA-B734FEDCC384}" v="376" dt="2023-09-12T20:57:45.871"/>
    <p1510:client id="{1AF5D664-6823-46C1-9A2E-4558413B7723}" v="2682" dt="2023-09-12T20:40:23.944"/>
    <p1510:client id="{2ED54BC3-73B3-43E1-81F9-55001812CC11}" v="1108" dt="2023-09-13T01:20:46.381"/>
    <p1510:client id="{E8698438-63D8-427C-99EC-B315B79D01E8}" v="32" dt="2023-09-13T20:37:22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12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3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0" Type="http://schemas.openxmlformats.org/officeDocument/2006/relationships/image" Target="../media/image5.svg"/><Relationship Id="rId4" Type="http://schemas.openxmlformats.org/officeDocument/2006/relationships/image" Target="../media/image17.svg"/><Relationship Id="rId9" Type="http://schemas.openxmlformats.org/officeDocument/2006/relationships/image" Target="../media/image4.png"/><Relationship Id="rId14" Type="http://schemas.openxmlformats.org/officeDocument/2006/relationships/image" Target="../media/image13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12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3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0" Type="http://schemas.openxmlformats.org/officeDocument/2006/relationships/image" Target="../media/image5.svg"/><Relationship Id="rId4" Type="http://schemas.openxmlformats.org/officeDocument/2006/relationships/image" Target="../media/image17.svg"/><Relationship Id="rId9" Type="http://schemas.openxmlformats.org/officeDocument/2006/relationships/image" Target="../media/image4.png"/><Relationship Id="rId14" Type="http://schemas.openxmlformats.org/officeDocument/2006/relationships/image" Target="../media/image13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2ECE99-2F03-416D-9F69-AF6C1C9B3C7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662B0CD5-EA6D-4342-A944-644A59424ADB}">
      <dgm:prSet/>
      <dgm:spPr/>
      <dgm:t>
        <a:bodyPr/>
        <a:lstStyle/>
        <a:p>
          <a:pPr>
            <a:defRPr cap="all"/>
          </a:pPr>
          <a:r>
            <a:rPr lang="pt-BR"/>
            <a:t>CULTURA ORGANIZACIONAL;</a:t>
          </a:r>
          <a:endParaRPr lang="en-US"/>
        </a:p>
      </dgm:t>
    </dgm:pt>
    <dgm:pt modelId="{7BB32C78-6F02-4B8A-AEE3-F42518365B47}" type="parTrans" cxnId="{0706E086-2752-42B6-95F0-E8ADE103D23C}">
      <dgm:prSet/>
      <dgm:spPr/>
      <dgm:t>
        <a:bodyPr/>
        <a:lstStyle/>
        <a:p>
          <a:endParaRPr lang="en-US"/>
        </a:p>
      </dgm:t>
    </dgm:pt>
    <dgm:pt modelId="{0477F922-C41D-4446-815F-85B377B45916}" type="sibTrans" cxnId="{0706E086-2752-42B6-95F0-E8ADE103D23C}">
      <dgm:prSet/>
      <dgm:spPr/>
      <dgm:t>
        <a:bodyPr/>
        <a:lstStyle/>
        <a:p>
          <a:endParaRPr lang="en-US"/>
        </a:p>
      </dgm:t>
    </dgm:pt>
    <dgm:pt modelId="{02AC332D-C0FA-41F9-B878-05E41B480D04}">
      <dgm:prSet/>
      <dgm:spPr/>
      <dgm:t>
        <a:bodyPr/>
        <a:lstStyle/>
        <a:p>
          <a:pPr>
            <a:defRPr cap="all"/>
          </a:pPr>
          <a:r>
            <a:rPr lang="pt-BR"/>
            <a:t>DISTRIBUIÇÃO GEOGRÁFICA DE INSTALAÇÃO E RECURSOS;</a:t>
          </a:r>
          <a:endParaRPr lang="en-US"/>
        </a:p>
      </dgm:t>
    </dgm:pt>
    <dgm:pt modelId="{8D7B6438-0EA8-4596-A9EF-C440C15A972C}" type="parTrans" cxnId="{3246C99B-00B4-4515-93B2-C4377410EE51}">
      <dgm:prSet/>
      <dgm:spPr/>
      <dgm:t>
        <a:bodyPr/>
        <a:lstStyle/>
        <a:p>
          <a:endParaRPr lang="en-US"/>
        </a:p>
      </dgm:t>
    </dgm:pt>
    <dgm:pt modelId="{01F34F5D-58DF-4DAA-80D0-98F915F5E0D4}" type="sibTrans" cxnId="{3246C99B-00B4-4515-93B2-C4377410EE51}">
      <dgm:prSet/>
      <dgm:spPr/>
      <dgm:t>
        <a:bodyPr/>
        <a:lstStyle/>
        <a:p>
          <a:endParaRPr lang="en-US"/>
        </a:p>
      </dgm:t>
    </dgm:pt>
    <dgm:pt modelId="{7C429279-F38D-455E-85FC-5C24981474FB}">
      <dgm:prSet/>
      <dgm:spPr/>
      <dgm:t>
        <a:bodyPr/>
        <a:lstStyle/>
        <a:p>
          <a:pPr>
            <a:defRPr cap="all"/>
          </a:pPr>
          <a:r>
            <a:rPr lang="pt-BR"/>
            <a:t>COMPETÊNCIAS E DISPONIBILIDADES DE RECURSOS EXISTENTES;</a:t>
          </a:r>
          <a:endParaRPr lang="en-US"/>
        </a:p>
      </dgm:t>
    </dgm:pt>
    <dgm:pt modelId="{A7C4C6B1-CE32-49A4-8361-89830F981497}" type="parTrans" cxnId="{DDAC7927-7F68-4027-AFD3-A49C7375225C}">
      <dgm:prSet/>
      <dgm:spPr/>
      <dgm:t>
        <a:bodyPr/>
        <a:lstStyle/>
        <a:p>
          <a:endParaRPr lang="en-US"/>
        </a:p>
      </dgm:t>
    </dgm:pt>
    <dgm:pt modelId="{9579308D-724A-4752-B2E5-6ACC512C598B}" type="sibTrans" cxnId="{DDAC7927-7F68-4027-AFD3-A49C7375225C}">
      <dgm:prSet/>
      <dgm:spPr/>
      <dgm:t>
        <a:bodyPr/>
        <a:lstStyle/>
        <a:p>
          <a:endParaRPr lang="en-US"/>
        </a:p>
      </dgm:t>
    </dgm:pt>
    <dgm:pt modelId="{805A7E69-35E8-436D-A8C4-06C7B11329D1}">
      <dgm:prSet/>
      <dgm:spPr/>
      <dgm:t>
        <a:bodyPr/>
        <a:lstStyle/>
        <a:p>
          <a:pPr>
            <a:defRPr cap="all"/>
          </a:pPr>
          <a:r>
            <a:rPr lang="pt-BR"/>
            <a:t>CONDIÇÕES DE MERCADO;</a:t>
          </a:r>
          <a:endParaRPr lang="en-US"/>
        </a:p>
      </dgm:t>
    </dgm:pt>
    <dgm:pt modelId="{641373BB-D7E6-4D56-B006-D1145D819365}" type="parTrans" cxnId="{8255F24F-5819-4289-BF0D-EA419C8BAE58}">
      <dgm:prSet/>
      <dgm:spPr/>
      <dgm:t>
        <a:bodyPr/>
        <a:lstStyle/>
        <a:p>
          <a:endParaRPr lang="en-US"/>
        </a:p>
      </dgm:t>
    </dgm:pt>
    <dgm:pt modelId="{33A25586-91F6-471E-8277-5001AC2433C2}" type="sibTrans" cxnId="{8255F24F-5819-4289-BF0D-EA419C8BAE58}">
      <dgm:prSet/>
      <dgm:spPr/>
      <dgm:t>
        <a:bodyPr/>
        <a:lstStyle/>
        <a:p>
          <a:endParaRPr lang="en-US"/>
        </a:p>
      </dgm:t>
    </dgm:pt>
    <dgm:pt modelId="{CE7E4392-B9B0-43A9-9777-EB5F687E81F2}">
      <dgm:prSet/>
      <dgm:spPr/>
      <dgm:t>
        <a:bodyPr/>
        <a:lstStyle/>
        <a:p>
          <a:pPr>
            <a:defRPr cap="all"/>
          </a:pPr>
          <a:r>
            <a:rPr lang="pt-BR"/>
            <a:t>ENTRE OUTROS;</a:t>
          </a:r>
          <a:endParaRPr lang="en-US"/>
        </a:p>
      </dgm:t>
    </dgm:pt>
    <dgm:pt modelId="{D93781B5-76E3-46B1-9C2D-C1B0B75DECF0}" type="parTrans" cxnId="{866A5446-A878-4805-9369-DA025F6E8B18}">
      <dgm:prSet/>
      <dgm:spPr/>
      <dgm:t>
        <a:bodyPr/>
        <a:lstStyle/>
        <a:p>
          <a:endParaRPr lang="en-US"/>
        </a:p>
      </dgm:t>
    </dgm:pt>
    <dgm:pt modelId="{5FEA06C0-12B5-4193-9849-32C83EEB65B6}" type="sibTrans" cxnId="{866A5446-A878-4805-9369-DA025F6E8B18}">
      <dgm:prSet/>
      <dgm:spPr/>
      <dgm:t>
        <a:bodyPr/>
        <a:lstStyle/>
        <a:p>
          <a:endParaRPr lang="en-US"/>
        </a:p>
      </dgm:t>
    </dgm:pt>
    <dgm:pt modelId="{ADF20692-44EE-488D-816A-096A76C902DD}" type="pres">
      <dgm:prSet presAssocID="{DC2ECE99-2F03-416D-9F69-AF6C1C9B3C7B}" presName="root" presStyleCnt="0">
        <dgm:presLayoutVars>
          <dgm:dir/>
          <dgm:resizeHandles val="exact"/>
        </dgm:presLayoutVars>
      </dgm:prSet>
      <dgm:spPr/>
    </dgm:pt>
    <dgm:pt modelId="{BA37F2A1-9E23-417B-AEB3-B990B0425FC5}" type="pres">
      <dgm:prSet presAssocID="{662B0CD5-EA6D-4342-A944-644A59424ADB}" presName="compNode" presStyleCnt="0"/>
      <dgm:spPr/>
    </dgm:pt>
    <dgm:pt modelId="{C74A580B-04C8-4D59-A04F-D764EA6A9ECE}" type="pres">
      <dgm:prSet presAssocID="{662B0CD5-EA6D-4342-A944-644A59424ADB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BEFF751-2D06-4C70-BE23-B504EB9E5DAC}" type="pres">
      <dgm:prSet presAssocID="{662B0CD5-EA6D-4342-A944-644A59424AD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quia"/>
        </a:ext>
      </dgm:extLst>
    </dgm:pt>
    <dgm:pt modelId="{43B0D26D-C36B-4EF5-8ECB-B11A9FC066C3}" type="pres">
      <dgm:prSet presAssocID="{662B0CD5-EA6D-4342-A944-644A59424ADB}" presName="spaceRect" presStyleCnt="0"/>
      <dgm:spPr/>
    </dgm:pt>
    <dgm:pt modelId="{B899355A-7E74-4DA5-AE76-4C9F38F9F176}" type="pres">
      <dgm:prSet presAssocID="{662B0CD5-EA6D-4342-A944-644A59424ADB}" presName="textRect" presStyleLbl="revTx" presStyleIdx="0" presStyleCnt="5">
        <dgm:presLayoutVars>
          <dgm:chMax val="1"/>
          <dgm:chPref val="1"/>
        </dgm:presLayoutVars>
      </dgm:prSet>
      <dgm:spPr/>
    </dgm:pt>
    <dgm:pt modelId="{DC792B9E-CC5B-4B1D-AEC7-B17514A494BC}" type="pres">
      <dgm:prSet presAssocID="{0477F922-C41D-4446-815F-85B377B45916}" presName="sibTrans" presStyleCnt="0"/>
      <dgm:spPr/>
    </dgm:pt>
    <dgm:pt modelId="{A484D19D-0CBB-46E7-A0CC-B9AED9784D68}" type="pres">
      <dgm:prSet presAssocID="{02AC332D-C0FA-41F9-B878-05E41B480D04}" presName="compNode" presStyleCnt="0"/>
      <dgm:spPr/>
    </dgm:pt>
    <dgm:pt modelId="{D0F44412-DFE7-4527-AAAC-2297558B7B61}" type="pres">
      <dgm:prSet presAssocID="{02AC332D-C0FA-41F9-B878-05E41B480D04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2D60CF5-3C5E-48FC-A37E-B13BD9C54B97}" type="pres">
      <dgm:prSet presAssocID="{02AC332D-C0FA-41F9-B878-05E41B480D0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dor"/>
        </a:ext>
      </dgm:extLst>
    </dgm:pt>
    <dgm:pt modelId="{73CB09DA-41A5-426B-AA87-09A9F8B80D1A}" type="pres">
      <dgm:prSet presAssocID="{02AC332D-C0FA-41F9-B878-05E41B480D04}" presName="spaceRect" presStyleCnt="0"/>
      <dgm:spPr/>
    </dgm:pt>
    <dgm:pt modelId="{D9E595AF-4B0E-41B3-96F9-425AB1466312}" type="pres">
      <dgm:prSet presAssocID="{02AC332D-C0FA-41F9-B878-05E41B480D04}" presName="textRect" presStyleLbl="revTx" presStyleIdx="1" presStyleCnt="5">
        <dgm:presLayoutVars>
          <dgm:chMax val="1"/>
          <dgm:chPref val="1"/>
        </dgm:presLayoutVars>
      </dgm:prSet>
      <dgm:spPr/>
    </dgm:pt>
    <dgm:pt modelId="{DEFEEE76-1AF0-456F-A429-02C7083FA8D5}" type="pres">
      <dgm:prSet presAssocID="{01F34F5D-58DF-4DAA-80D0-98F915F5E0D4}" presName="sibTrans" presStyleCnt="0"/>
      <dgm:spPr/>
    </dgm:pt>
    <dgm:pt modelId="{712950F2-A3AF-435C-9F02-E848D7217AB2}" type="pres">
      <dgm:prSet presAssocID="{7C429279-F38D-455E-85FC-5C24981474FB}" presName="compNode" presStyleCnt="0"/>
      <dgm:spPr/>
    </dgm:pt>
    <dgm:pt modelId="{941C8D84-4D60-437A-B17D-CFFAD4779189}" type="pres">
      <dgm:prSet presAssocID="{7C429279-F38D-455E-85FC-5C24981474FB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B218CAD-5796-4C2E-A927-7A66969422F7}" type="pres">
      <dgm:prSet presAssocID="{7C429279-F38D-455E-85FC-5C24981474F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0E71181-7E15-4DD2-A0C7-53BBE2C82CF1}" type="pres">
      <dgm:prSet presAssocID="{7C429279-F38D-455E-85FC-5C24981474FB}" presName="spaceRect" presStyleCnt="0"/>
      <dgm:spPr/>
    </dgm:pt>
    <dgm:pt modelId="{DA2F61E5-A6E8-4C6D-A76C-42F60BCC3700}" type="pres">
      <dgm:prSet presAssocID="{7C429279-F38D-455E-85FC-5C24981474FB}" presName="textRect" presStyleLbl="revTx" presStyleIdx="2" presStyleCnt="5">
        <dgm:presLayoutVars>
          <dgm:chMax val="1"/>
          <dgm:chPref val="1"/>
        </dgm:presLayoutVars>
      </dgm:prSet>
      <dgm:spPr/>
    </dgm:pt>
    <dgm:pt modelId="{68B48441-2A9D-47AF-A407-C95D819AD6D7}" type="pres">
      <dgm:prSet presAssocID="{9579308D-724A-4752-B2E5-6ACC512C598B}" presName="sibTrans" presStyleCnt="0"/>
      <dgm:spPr/>
    </dgm:pt>
    <dgm:pt modelId="{5C1BD2C7-02E2-4BAD-A31B-93F4C2C4C1D4}" type="pres">
      <dgm:prSet presAssocID="{805A7E69-35E8-436D-A8C4-06C7B11329D1}" presName="compNode" presStyleCnt="0"/>
      <dgm:spPr/>
    </dgm:pt>
    <dgm:pt modelId="{98B66DB7-AF65-4624-9105-CA3D254B782C}" type="pres">
      <dgm:prSet presAssocID="{805A7E69-35E8-436D-A8C4-06C7B11329D1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835E68F-DB84-4FF3-9EE5-F9F8BEF3FDA1}" type="pres">
      <dgm:prSet presAssocID="{805A7E69-35E8-436D-A8C4-06C7B11329D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EA9C9FF9-718E-4569-93EF-770627901500}" type="pres">
      <dgm:prSet presAssocID="{805A7E69-35E8-436D-A8C4-06C7B11329D1}" presName="spaceRect" presStyleCnt="0"/>
      <dgm:spPr/>
    </dgm:pt>
    <dgm:pt modelId="{B8409C41-9DEE-4DAC-A742-5F3CB1A33703}" type="pres">
      <dgm:prSet presAssocID="{805A7E69-35E8-436D-A8C4-06C7B11329D1}" presName="textRect" presStyleLbl="revTx" presStyleIdx="3" presStyleCnt="5">
        <dgm:presLayoutVars>
          <dgm:chMax val="1"/>
          <dgm:chPref val="1"/>
        </dgm:presLayoutVars>
      </dgm:prSet>
      <dgm:spPr/>
    </dgm:pt>
    <dgm:pt modelId="{321BB945-036C-4F81-936C-029613E9C9F7}" type="pres">
      <dgm:prSet presAssocID="{33A25586-91F6-471E-8277-5001AC2433C2}" presName="sibTrans" presStyleCnt="0"/>
      <dgm:spPr/>
    </dgm:pt>
    <dgm:pt modelId="{D92A76AA-A0EA-4F90-8F14-67FAC8957F7B}" type="pres">
      <dgm:prSet presAssocID="{CE7E4392-B9B0-43A9-9777-EB5F687E81F2}" presName="compNode" presStyleCnt="0"/>
      <dgm:spPr/>
    </dgm:pt>
    <dgm:pt modelId="{692142C0-2106-4196-8906-14045F2554D5}" type="pres">
      <dgm:prSet presAssocID="{CE7E4392-B9B0-43A9-9777-EB5F687E81F2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814429C-7437-4D0B-8672-E326B90FB010}" type="pres">
      <dgm:prSet presAssocID="{CE7E4392-B9B0-43A9-9777-EB5F687E81F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nde"/>
        </a:ext>
      </dgm:extLst>
    </dgm:pt>
    <dgm:pt modelId="{6FA6D9A4-0B45-495A-9D6E-7ACD086D69E0}" type="pres">
      <dgm:prSet presAssocID="{CE7E4392-B9B0-43A9-9777-EB5F687E81F2}" presName="spaceRect" presStyleCnt="0"/>
      <dgm:spPr/>
    </dgm:pt>
    <dgm:pt modelId="{2B042941-A8F3-47B7-A927-8D65A6360618}" type="pres">
      <dgm:prSet presAssocID="{CE7E4392-B9B0-43A9-9777-EB5F687E81F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DB36B11-FB07-4284-B742-CA81A092CB62}" type="presOf" srcId="{662B0CD5-EA6D-4342-A944-644A59424ADB}" destId="{B899355A-7E74-4DA5-AE76-4C9F38F9F176}" srcOrd="0" destOrd="0" presId="urn:microsoft.com/office/officeart/2018/5/layout/IconLeafLabelList"/>
    <dgm:cxn modelId="{DDAC7927-7F68-4027-AFD3-A49C7375225C}" srcId="{DC2ECE99-2F03-416D-9F69-AF6C1C9B3C7B}" destId="{7C429279-F38D-455E-85FC-5C24981474FB}" srcOrd="2" destOrd="0" parTransId="{A7C4C6B1-CE32-49A4-8361-89830F981497}" sibTransId="{9579308D-724A-4752-B2E5-6ACC512C598B}"/>
    <dgm:cxn modelId="{866A5446-A878-4805-9369-DA025F6E8B18}" srcId="{DC2ECE99-2F03-416D-9F69-AF6C1C9B3C7B}" destId="{CE7E4392-B9B0-43A9-9777-EB5F687E81F2}" srcOrd="4" destOrd="0" parTransId="{D93781B5-76E3-46B1-9C2D-C1B0B75DECF0}" sibTransId="{5FEA06C0-12B5-4193-9849-32C83EEB65B6}"/>
    <dgm:cxn modelId="{9ECCC54B-D322-4BCE-9456-B5AB3F8B1BA2}" type="presOf" srcId="{CE7E4392-B9B0-43A9-9777-EB5F687E81F2}" destId="{2B042941-A8F3-47B7-A927-8D65A6360618}" srcOrd="0" destOrd="0" presId="urn:microsoft.com/office/officeart/2018/5/layout/IconLeafLabelList"/>
    <dgm:cxn modelId="{8255F24F-5819-4289-BF0D-EA419C8BAE58}" srcId="{DC2ECE99-2F03-416D-9F69-AF6C1C9B3C7B}" destId="{805A7E69-35E8-436D-A8C4-06C7B11329D1}" srcOrd="3" destOrd="0" parTransId="{641373BB-D7E6-4D56-B006-D1145D819365}" sibTransId="{33A25586-91F6-471E-8277-5001AC2433C2}"/>
    <dgm:cxn modelId="{6C719754-8A33-413E-A375-E92444C1B523}" type="presOf" srcId="{805A7E69-35E8-436D-A8C4-06C7B11329D1}" destId="{B8409C41-9DEE-4DAC-A742-5F3CB1A33703}" srcOrd="0" destOrd="0" presId="urn:microsoft.com/office/officeart/2018/5/layout/IconLeafLabelList"/>
    <dgm:cxn modelId="{47017D58-87E5-48E1-94F2-5E917F40F513}" type="presOf" srcId="{DC2ECE99-2F03-416D-9F69-AF6C1C9B3C7B}" destId="{ADF20692-44EE-488D-816A-096A76C902DD}" srcOrd="0" destOrd="0" presId="urn:microsoft.com/office/officeart/2018/5/layout/IconLeafLabelList"/>
    <dgm:cxn modelId="{0706E086-2752-42B6-95F0-E8ADE103D23C}" srcId="{DC2ECE99-2F03-416D-9F69-AF6C1C9B3C7B}" destId="{662B0CD5-EA6D-4342-A944-644A59424ADB}" srcOrd="0" destOrd="0" parTransId="{7BB32C78-6F02-4B8A-AEE3-F42518365B47}" sibTransId="{0477F922-C41D-4446-815F-85B377B45916}"/>
    <dgm:cxn modelId="{3246C99B-00B4-4515-93B2-C4377410EE51}" srcId="{DC2ECE99-2F03-416D-9F69-AF6C1C9B3C7B}" destId="{02AC332D-C0FA-41F9-B878-05E41B480D04}" srcOrd="1" destOrd="0" parTransId="{8D7B6438-0EA8-4596-A9EF-C440C15A972C}" sibTransId="{01F34F5D-58DF-4DAA-80D0-98F915F5E0D4}"/>
    <dgm:cxn modelId="{B20288E2-9828-45F7-B597-AF230F0C02F0}" type="presOf" srcId="{02AC332D-C0FA-41F9-B878-05E41B480D04}" destId="{D9E595AF-4B0E-41B3-96F9-425AB1466312}" srcOrd="0" destOrd="0" presId="urn:microsoft.com/office/officeart/2018/5/layout/IconLeafLabelList"/>
    <dgm:cxn modelId="{6D8843EC-0A08-499D-93F1-E1D0158D6361}" type="presOf" srcId="{7C429279-F38D-455E-85FC-5C24981474FB}" destId="{DA2F61E5-A6E8-4C6D-A76C-42F60BCC3700}" srcOrd="0" destOrd="0" presId="urn:microsoft.com/office/officeart/2018/5/layout/IconLeafLabelList"/>
    <dgm:cxn modelId="{7C8366D7-F7C4-479A-B0F4-248EE7ED5FC8}" type="presParOf" srcId="{ADF20692-44EE-488D-816A-096A76C902DD}" destId="{BA37F2A1-9E23-417B-AEB3-B990B0425FC5}" srcOrd="0" destOrd="0" presId="urn:microsoft.com/office/officeart/2018/5/layout/IconLeafLabelList"/>
    <dgm:cxn modelId="{5114BB74-0CB7-46D8-97ED-7C27B313C067}" type="presParOf" srcId="{BA37F2A1-9E23-417B-AEB3-B990B0425FC5}" destId="{C74A580B-04C8-4D59-A04F-D764EA6A9ECE}" srcOrd="0" destOrd="0" presId="urn:microsoft.com/office/officeart/2018/5/layout/IconLeafLabelList"/>
    <dgm:cxn modelId="{A4EB13EF-D380-434A-B15C-2B181BA0549B}" type="presParOf" srcId="{BA37F2A1-9E23-417B-AEB3-B990B0425FC5}" destId="{EBEFF751-2D06-4C70-BE23-B504EB9E5DAC}" srcOrd="1" destOrd="0" presId="urn:microsoft.com/office/officeart/2018/5/layout/IconLeafLabelList"/>
    <dgm:cxn modelId="{676A6853-180B-4EED-ACE4-4AE6F7765D0B}" type="presParOf" srcId="{BA37F2A1-9E23-417B-AEB3-B990B0425FC5}" destId="{43B0D26D-C36B-4EF5-8ECB-B11A9FC066C3}" srcOrd="2" destOrd="0" presId="urn:microsoft.com/office/officeart/2018/5/layout/IconLeafLabelList"/>
    <dgm:cxn modelId="{9576C88D-3923-4467-A520-0726AE9066CD}" type="presParOf" srcId="{BA37F2A1-9E23-417B-AEB3-B990B0425FC5}" destId="{B899355A-7E74-4DA5-AE76-4C9F38F9F176}" srcOrd="3" destOrd="0" presId="urn:microsoft.com/office/officeart/2018/5/layout/IconLeafLabelList"/>
    <dgm:cxn modelId="{899C9AD0-4B72-452A-97FB-DE46F5BFC5AD}" type="presParOf" srcId="{ADF20692-44EE-488D-816A-096A76C902DD}" destId="{DC792B9E-CC5B-4B1D-AEC7-B17514A494BC}" srcOrd="1" destOrd="0" presId="urn:microsoft.com/office/officeart/2018/5/layout/IconLeafLabelList"/>
    <dgm:cxn modelId="{9521BE52-0B94-4BC7-80DC-E795064759EC}" type="presParOf" srcId="{ADF20692-44EE-488D-816A-096A76C902DD}" destId="{A484D19D-0CBB-46E7-A0CC-B9AED9784D68}" srcOrd="2" destOrd="0" presId="urn:microsoft.com/office/officeart/2018/5/layout/IconLeafLabelList"/>
    <dgm:cxn modelId="{8A857705-A88A-453B-AD5F-E32FC9720448}" type="presParOf" srcId="{A484D19D-0CBB-46E7-A0CC-B9AED9784D68}" destId="{D0F44412-DFE7-4527-AAAC-2297558B7B61}" srcOrd="0" destOrd="0" presId="urn:microsoft.com/office/officeart/2018/5/layout/IconLeafLabelList"/>
    <dgm:cxn modelId="{14F3676F-9946-4077-B1F3-7EED45FC9F32}" type="presParOf" srcId="{A484D19D-0CBB-46E7-A0CC-B9AED9784D68}" destId="{B2D60CF5-3C5E-48FC-A37E-B13BD9C54B97}" srcOrd="1" destOrd="0" presId="urn:microsoft.com/office/officeart/2018/5/layout/IconLeafLabelList"/>
    <dgm:cxn modelId="{71D883B3-E94E-4743-AE6F-9199C3D42497}" type="presParOf" srcId="{A484D19D-0CBB-46E7-A0CC-B9AED9784D68}" destId="{73CB09DA-41A5-426B-AA87-09A9F8B80D1A}" srcOrd="2" destOrd="0" presId="urn:microsoft.com/office/officeart/2018/5/layout/IconLeafLabelList"/>
    <dgm:cxn modelId="{A8607C53-59A5-4CC5-BA46-44E469C9CB3D}" type="presParOf" srcId="{A484D19D-0CBB-46E7-A0CC-B9AED9784D68}" destId="{D9E595AF-4B0E-41B3-96F9-425AB1466312}" srcOrd="3" destOrd="0" presId="urn:microsoft.com/office/officeart/2018/5/layout/IconLeafLabelList"/>
    <dgm:cxn modelId="{A244C12B-3D2C-4CB7-A444-A51F94B58AB6}" type="presParOf" srcId="{ADF20692-44EE-488D-816A-096A76C902DD}" destId="{DEFEEE76-1AF0-456F-A429-02C7083FA8D5}" srcOrd="3" destOrd="0" presId="urn:microsoft.com/office/officeart/2018/5/layout/IconLeafLabelList"/>
    <dgm:cxn modelId="{BDD1B233-5240-4F71-AA44-69CEC5C125A8}" type="presParOf" srcId="{ADF20692-44EE-488D-816A-096A76C902DD}" destId="{712950F2-A3AF-435C-9F02-E848D7217AB2}" srcOrd="4" destOrd="0" presId="urn:microsoft.com/office/officeart/2018/5/layout/IconLeafLabelList"/>
    <dgm:cxn modelId="{5930EDE0-4EB4-4E67-9E7B-6ED4993B39D3}" type="presParOf" srcId="{712950F2-A3AF-435C-9F02-E848D7217AB2}" destId="{941C8D84-4D60-437A-B17D-CFFAD4779189}" srcOrd="0" destOrd="0" presId="urn:microsoft.com/office/officeart/2018/5/layout/IconLeafLabelList"/>
    <dgm:cxn modelId="{67073B8E-D1EF-49DC-AE98-F234EFA5D5B9}" type="presParOf" srcId="{712950F2-A3AF-435C-9F02-E848D7217AB2}" destId="{EB218CAD-5796-4C2E-A927-7A66969422F7}" srcOrd="1" destOrd="0" presId="urn:microsoft.com/office/officeart/2018/5/layout/IconLeafLabelList"/>
    <dgm:cxn modelId="{3316CB15-160E-40DE-BB0E-ED55E4899F80}" type="presParOf" srcId="{712950F2-A3AF-435C-9F02-E848D7217AB2}" destId="{20E71181-7E15-4DD2-A0C7-53BBE2C82CF1}" srcOrd="2" destOrd="0" presId="urn:microsoft.com/office/officeart/2018/5/layout/IconLeafLabelList"/>
    <dgm:cxn modelId="{36C01BDD-B77A-41FE-951B-00E0B43DCCB8}" type="presParOf" srcId="{712950F2-A3AF-435C-9F02-E848D7217AB2}" destId="{DA2F61E5-A6E8-4C6D-A76C-42F60BCC3700}" srcOrd="3" destOrd="0" presId="urn:microsoft.com/office/officeart/2018/5/layout/IconLeafLabelList"/>
    <dgm:cxn modelId="{0553CDBF-779C-47A0-B829-FB6F5E3F21E9}" type="presParOf" srcId="{ADF20692-44EE-488D-816A-096A76C902DD}" destId="{68B48441-2A9D-47AF-A407-C95D819AD6D7}" srcOrd="5" destOrd="0" presId="urn:microsoft.com/office/officeart/2018/5/layout/IconLeafLabelList"/>
    <dgm:cxn modelId="{ABC0A411-D841-44B4-97C8-49E01A76123C}" type="presParOf" srcId="{ADF20692-44EE-488D-816A-096A76C902DD}" destId="{5C1BD2C7-02E2-4BAD-A31B-93F4C2C4C1D4}" srcOrd="6" destOrd="0" presId="urn:microsoft.com/office/officeart/2018/5/layout/IconLeafLabelList"/>
    <dgm:cxn modelId="{254F1BCB-F646-42B7-A583-D320E870998B}" type="presParOf" srcId="{5C1BD2C7-02E2-4BAD-A31B-93F4C2C4C1D4}" destId="{98B66DB7-AF65-4624-9105-CA3D254B782C}" srcOrd="0" destOrd="0" presId="urn:microsoft.com/office/officeart/2018/5/layout/IconLeafLabelList"/>
    <dgm:cxn modelId="{6C61493A-E75E-4C8B-9978-ECA200304D68}" type="presParOf" srcId="{5C1BD2C7-02E2-4BAD-A31B-93F4C2C4C1D4}" destId="{E835E68F-DB84-4FF3-9EE5-F9F8BEF3FDA1}" srcOrd="1" destOrd="0" presId="urn:microsoft.com/office/officeart/2018/5/layout/IconLeafLabelList"/>
    <dgm:cxn modelId="{85AFA46B-AC19-4440-A54F-CA67C28FBC76}" type="presParOf" srcId="{5C1BD2C7-02E2-4BAD-A31B-93F4C2C4C1D4}" destId="{EA9C9FF9-718E-4569-93EF-770627901500}" srcOrd="2" destOrd="0" presId="urn:microsoft.com/office/officeart/2018/5/layout/IconLeafLabelList"/>
    <dgm:cxn modelId="{158E0BC2-A906-4001-8479-82E499185B02}" type="presParOf" srcId="{5C1BD2C7-02E2-4BAD-A31B-93F4C2C4C1D4}" destId="{B8409C41-9DEE-4DAC-A742-5F3CB1A33703}" srcOrd="3" destOrd="0" presId="urn:microsoft.com/office/officeart/2018/5/layout/IconLeafLabelList"/>
    <dgm:cxn modelId="{290B14FD-19DD-4729-856E-8A3AC20051EC}" type="presParOf" srcId="{ADF20692-44EE-488D-816A-096A76C902DD}" destId="{321BB945-036C-4F81-936C-029613E9C9F7}" srcOrd="7" destOrd="0" presId="urn:microsoft.com/office/officeart/2018/5/layout/IconLeafLabelList"/>
    <dgm:cxn modelId="{AF11F224-CDEC-41C8-B51B-C1E5AC891B4C}" type="presParOf" srcId="{ADF20692-44EE-488D-816A-096A76C902DD}" destId="{D92A76AA-A0EA-4F90-8F14-67FAC8957F7B}" srcOrd="8" destOrd="0" presId="urn:microsoft.com/office/officeart/2018/5/layout/IconLeafLabelList"/>
    <dgm:cxn modelId="{647163A7-4726-438F-9274-319C2D595B5E}" type="presParOf" srcId="{D92A76AA-A0EA-4F90-8F14-67FAC8957F7B}" destId="{692142C0-2106-4196-8906-14045F2554D5}" srcOrd="0" destOrd="0" presId="urn:microsoft.com/office/officeart/2018/5/layout/IconLeafLabelList"/>
    <dgm:cxn modelId="{D4CFCDBF-7828-4848-954F-D9BD9298CF82}" type="presParOf" srcId="{D92A76AA-A0EA-4F90-8F14-67FAC8957F7B}" destId="{2814429C-7437-4D0B-8672-E326B90FB010}" srcOrd="1" destOrd="0" presId="urn:microsoft.com/office/officeart/2018/5/layout/IconLeafLabelList"/>
    <dgm:cxn modelId="{43FECE7F-7A41-4839-ABD5-1BE9FC3A0093}" type="presParOf" srcId="{D92A76AA-A0EA-4F90-8F14-67FAC8957F7B}" destId="{6FA6D9A4-0B45-495A-9D6E-7ACD086D69E0}" srcOrd="2" destOrd="0" presId="urn:microsoft.com/office/officeart/2018/5/layout/IconLeafLabelList"/>
    <dgm:cxn modelId="{AC2B4B0D-CF81-43FB-BB8F-F4E8A09D4BD8}" type="presParOf" srcId="{D92A76AA-A0EA-4F90-8F14-67FAC8957F7B}" destId="{2B042941-A8F3-47B7-A927-8D65A636061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1C1555-FB9E-4376-9C33-902BEABDCB3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76CC4F69-5A02-40F6-B31A-A4D0F3A7DCA2}">
      <dgm:prSet/>
      <dgm:spPr/>
      <dgm:t>
        <a:bodyPr/>
        <a:lstStyle/>
        <a:p>
          <a:pPr>
            <a:defRPr cap="all"/>
          </a:pPr>
          <a:r>
            <a:rPr lang="pt-BR"/>
            <a:t>POLÍTICAS E PROCEDIMENTOS DE RECURSOS HUMANOS;</a:t>
          </a:r>
          <a:endParaRPr lang="en-US"/>
        </a:p>
      </dgm:t>
    </dgm:pt>
    <dgm:pt modelId="{FCFC9202-F86C-48D0-99B3-7F66944068D7}" type="parTrans" cxnId="{A436BC44-5AEA-48CC-807B-17DB9B751D77}">
      <dgm:prSet/>
      <dgm:spPr/>
      <dgm:t>
        <a:bodyPr/>
        <a:lstStyle/>
        <a:p>
          <a:endParaRPr lang="en-US"/>
        </a:p>
      </dgm:t>
    </dgm:pt>
    <dgm:pt modelId="{EEF5FE03-A478-4F9F-9BC5-F024B6351571}" type="sibTrans" cxnId="{A436BC44-5AEA-48CC-807B-17DB9B751D77}">
      <dgm:prSet/>
      <dgm:spPr/>
      <dgm:t>
        <a:bodyPr/>
        <a:lstStyle/>
        <a:p>
          <a:endParaRPr lang="en-US"/>
        </a:p>
      </dgm:t>
    </dgm:pt>
    <dgm:pt modelId="{E7B1C742-FC22-472A-A3A3-F44CF0DAC806}">
      <dgm:prSet/>
      <dgm:spPr/>
      <dgm:t>
        <a:bodyPr/>
        <a:lstStyle/>
        <a:p>
          <a:pPr>
            <a:defRPr cap="all"/>
          </a:pPr>
          <a:r>
            <a:rPr lang="pt-BR"/>
            <a:t>POLÍTICAS E PROCEDIMENTOS DE GERENCIAMENTO DE RECURSOS FÍSICOS;</a:t>
          </a:r>
          <a:endParaRPr lang="en-US"/>
        </a:p>
      </dgm:t>
    </dgm:pt>
    <dgm:pt modelId="{88472BC2-B870-4593-9134-A297A9D01149}" type="parTrans" cxnId="{613CDF86-B107-4222-9520-FAA3F1EF80F2}">
      <dgm:prSet/>
      <dgm:spPr/>
      <dgm:t>
        <a:bodyPr/>
        <a:lstStyle/>
        <a:p>
          <a:endParaRPr lang="en-US"/>
        </a:p>
      </dgm:t>
    </dgm:pt>
    <dgm:pt modelId="{46BF6F2D-C58B-4788-89A2-A6A2E3BD3E08}" type="sibTrans" cxnId="{613CDF86-B107-4222-9520-FAA3F1EF80F2}">
      <dgm:prSet/>
      <dgm:spPr/>
      <dgm:t>
        <a:bodyPr/>
        <a:lstStyle/>
        <a:p>
          <a:endParaRPr lang="en-US"/>
        </a:p>
      </dgm:t>
    </dgm:pt>
    <dgm:pt modelId="{7BDA448D-BEA8-41F4-87C0-01ACE6FB3E50}">
      <dgm:prSet/>
      <dgm:spPr/>
      <dgm:t>
        <a:bodyPr/>
        <a:lstStyle/>
        <a:p>
          <a:pPr>
            <a:defRPr cap="all"/>
          </a:pPr>
          <a:r>
            <a:rPr lang="pt-BR"/>
            <a:t>POLÍTICAS DE SEGURANÇA;</a:t>
          </a:r>
          <a:endParaRPr lang="en-US"/>
        </a:p>
      </dgm:t>
    </dgm:pt>
    <dgm:pt modelId="{7E4C95D4-4BA7-4A43-BF7F-23389B746FE5}" type="parTrans" cxnId="{3A2334E2-3336-455B-B791-04B3CF3F5CD7}">
      <dgm:prSet/>
      <dgm:spPr/>
      <dgm:t>
        <a:bodyPr/>
        <a:lstStyle/>
        <a:p>
          <a:endParaRPr lang="en-US"/>
        </a:p>
      </dgm:t>
    </dgm:pt>
    <dgm:pt modelId="{34A4A911-E061-45E0-B29C-A71E1C1CD5A4}" type="sibTrans" cxnId="{3A2334E2-3336-455B-B791-04B3CF3F5CD7}">
      <dgm:prSet/>
      <dgm:spPr/>
      <dgm:t>
        <a:bodyPr/>
        <a:lstStyle/>
        <a:p>
          <a:endParaRPr lang="en-US"/>
        </a:p>
      </dgm:t>
    </dgm:pt>
    <dgm:pt modelId="{975B0AC8-3F21-4AF3-AA54-ADA1265C5106}">
      <dgm:prSet/>
      <dgm:spPr/>
      <dgm:t>
        <a:bodyPr/>
        <a:lstStyle/>
        <a:p>
          <a:pPr>
            <a:defRPr cap="all"/>
          </a:pPr>
          <a:r>
            <a:rPr lang="pt-BR"/>
            <a:t>POLÍTICAS DE PROTEÇÃO;</a:t>
          </a:r>
          <a:endParaRPr lang="en-US"/>
        </a:p>
      </dgm:t>
    </dgm:pt>
    <dgm:pt modelId="{B8E2CBD0-105B-4AEB-A759-141EBA216193}" type="parTrans" cxnId="{1663D61B-1855-43C9-94B7-AD5FEDE82745}">
      <dgm:prSet/>
      <dgm:spPr/>
      <dgm:t>
        <a:bodyPr/>
        <a:lstStyle/>
        <a:p>
          <a:endParaRPr lang="en-US"/>
        </a:p>
      </dgm:t>
    </dgm:pt>
    <dgm:pt modelId="{CED8D25E-C57D-4C42-81C5-E3E4407DDB2C}" type="sibTrans" cxnId="{1663D61B-1855-43C9-94B7-AD5FEDE82745}">
      <dgm:prSet/>
      <dgm:spPr/>
      <dgm:t>
        <a:bodyPr/>
        <a:lstStyle/>
        <a:p>
          <a:endParaRPr lang="en-US"/>
        </a:p>
      </dgm:t>
    </dgm:pt>
    <dgm:pt modelId="{1731AA9D-4A64-40DA-892E-2ED8D6CE98B7}">
      <dgm:prSet/>
      <dgm:spPr/>
      <dgm:t>
        <a:bodyPr/>
        <a:lstStyle/>
        <a:p>
          <a:pPr>
            <a:defRPr cap="all"/>
          </a:pPr>
          <a:r>
            <a:rPr lang="pt-BR"/>
            <a:t>MODELOS PARA O PLANO DE GERENCIAMENTO DE RECURSOS;</a:t>
          </a:r>
          <a:endParaRPr lang="en-US"/>
        </a:p>
      </dgm:t>
    </dgm:pt>
    <dgm:pt modelId="{0FFE30C5-B9D6-47C4-9789-3E3EF7065380}" type="parTrans" cxnId="{EBDBC90F-C503-4645-9BB1-8FD66DB5E291}">
      <dgm:prSet/>
      <dgm:spPr/>
      <dgm:t>
        <a:bodyPr/>
        <a:lstStyle/>
        <a:p>
          <a:endParaRPr lang="en-US"/>
        </a:p>
      </dgm:t>
    </dgm:pt>
    <dgm:pt modelId="{D1D7F363-3FA2-4950-A9EF-3D80326629B3}" type="sibTrans" cxnId="{EBDBC90F-C503-4645-9BB1-8FD66DB5E291}">
      <dgm:prSet/>
      <dgm:spPr/>
      <dgm:t>
        <a:bodyPr/>
        <a:lstStyle/>
        <a:p>
          <a:endParaRPr lang="en-US"/>
        </a:p>
      </dgm:t>
    </dgm:pt>
    <dgm:pt modelId="{29119070-FA84-4C6A-900F-FF47A4940C7C}">
      <dgm:prSet/>
      <dgm:spPr/>
      <dgm:t>
        <a:bodyPr/>
        <a:lstStyle/>
        <a:p>
          <a:pPr>
            <a:defRPr cap="all"/>
          </a:pPr>
          <a:r>
            <a:rPr lang="pt-BR"/>
            <a:t>INFORMAÇÕES HISTÓRICAS SOBRE PROJETOS SEMELHANTES;</a:t>
          </a:r>
          <a:endParaRPr lang="en-US"/>
        </a:p>
      </dgm:t>
    </dgm:pt>
    <dgm:pt modelId="{91AED4B4-8449-4BBC-955D-47E2F4898180}" type="parTrans" cxnId="{04BA951F-95F5-4964-841F-F11D635B88A2}">
      <dgm:prSet/>
      <dgm:spPr/>
      <dgm:t>
        <a:bodyPr/>
        <a:lstStyle/>
        <a:p>
          <a:endParaRPr lang="en-US"/>
        </a:p>
      </dgm:t>
    </dgm:pt>
    <dgm:pt modelId="{2DF7EB79-26BC-41D5-A21D-052827723320}" type="sibTrans" cxnId="{04BA951F-95F5-4964-841F-F11D635B88A2}">
      <dgm:prSet/>
      <dgm:spPr/>
      <dgm:t>
        <a:bodyPr/>
        <a:lstStyle/>
        <a:p>
          <a:endParaRPr lang="en-US"/>
        </a:p>
      </dgm:t>
    </dgm:pt>
    <dgm:pt modelId="{3CDCB1DA-40A9-44E3-9D52-5B2DBB539C45}">
      <dgm:prSet/>
      <dgm:spPr/>
      <dgm:t>
        <a:bodyPr/>
        <a:lstStyle/>
        <a:p>
          <a:pPr>
            <a:defRPr cap="all"/>
          </a:pPr>
          <a:r>
            <a:rPr lang="pt-BR"/>
            <a:t>ENTRE OUTROS;</a:t>
          </a:r>
          <a:endParaRPr lang="en-US"/>
        </a:p>
      </dgm:t>
    </dgm:pt>
    <dgm:pt modelId="{21B4BA4C-E0D0-4AAB-B2FB-CD258EEEE45D}" type="parTrans" cxnId="{4AFCD8D0-E091-477C-A76C-5F049C1C311F}">
      <dgm:prSet/>
      <dgm:spPr/>
      <dgm:t>
        <a:bodyPr/>
        <a:lstStyle/>
        <a:p>
          <a:endParaRPr lang="en-US"/>
        </a:p>
      </dgm:t>
    </dgm:pt>
    <dgm:pt modelId="{4EB968E4-DC4C-4AF2-AFED-1D215F827A96}" type="sibTrans" cxnId="{4AFCD8D0-E091-477C-A76C-5F049C1C311F}">
      <dgm:prSet/>
      <dgm:spPr/>
      <dgm:t>
        <a:bodyPr/>
        <a:lstStyle/>
        <a:p>
          <a:endParaRPr lang="en-US"/>
        </a:p>
      </dgm:t>
    </dgm:pt>
    <dgm:pt modelId="{3B6A967C-2361-47FC-BC49-F74938F0678F}" type="pres">
      <dgm:prSet presAssocID="{FD1C1555-FB9E-4376-9C33-902BEABDCB30}" presName="root" presStyleCnt="0">
        <dgm:presLayoutVars>
          <dgm:dir/>
          <dgm:resizeHandles val="exact"/>
        </dgm:presLayoutVars>
      </dgm:prSet>
      <dgm:spPr/>
    </dgm:pt>
    <dgm:pt modelId="{F2ECA056-C919-42C2-91C5-96BF65DAF73D}" type="pres">
      <dgm:prSet presAssocID="{76CC4F69-5A02-40F6-B31A-A4D0F3A7DCA2}" presName="compNode" presStyleCnt="0"/>
      <dgm:spPr/>
    </dgm:pt>
    <dgm:pt modelId="{7C189417-3057-4D25-B124-D909995FD79C}" type="pres">
      <dgm:prSet presAssocID="{76CC4F69-5A02-40F6-B31A-A4D0F3A7DCA2}" presName="iconBgRect" presStyleLbl="bgShp" presStyleIdx="0" presStyleCnt="7"/>
      <dgm:spPr/>
    </dgm:pt>
    <dgm:pt modelId="{0D764873-E3D8-456E-A3B4-A2AB861A0CB4}" type="pres">
      <dgm:prSet presAssocID="{76CC4F69-5A02-40F6-B31A-A4D0F3A7DCA2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iz"/>
        </a:ext>
      </dgm:extLst>
    </dgm:pt>
    <dgm:pt modelId="{43E1AE8A-31B8-42B6-B106-462F8E4D785B}" type="pres">
      <dgm:prSet presAssocID="{76CC4F69-5A02-40F6-B31A-A4D0F3A7DCA2}" presName="spaceRect" presStyleCnt="0"/>
      <dgm:spPr/>
    </dgm:pt>
    <dgm:pt modelId="{5765FDFF-CE23-4EB8-9443-44BAA1B3AA0C}" type="pres">
      <dgm:prSet presAssocID="{76CC4F69-5A02-40F6-B31A-A4D0F3A7DCA2}" presName="textRect" presStyleLbl="revTx" presStyleIdx="0" presStyleCnt="7">
        <dgm:presLayoutVars>
          <dgm:chMax val="1"/>
          <dgm:chPref val="1"/>
        </dgm:presLayoutVars>
      </dgm:prSet>
      <dgm:spPr/>
    </dgm:pt>
    <dgm:pt modelId="{7DEC88F8-67CC-4C33-A7C7-97CF3FE736F0}" type="pres">
      <dgm:prSet presAssocID="{EEF5FE03-A478-4F9F-9BC5-F024B6351571}" presName="sibTrans" presStyleCnt="0"/>
      <dgm:spPr/>
    </dgm:pt>
    <dgm:pt modelId="{B24BF5C2-650A-443C-A883-4AC11564DDDA}" type="pres">
      <dgm:prSet presAssocID="{E7B1C742-FC22-472A-A3A3-F44CF0DAC806}" presName="compNode" presStyleCnt="0"/>
      <dgm:spPr/>
    </dgm:pt>
    <dgm:pt modelId="{26C2F005-7A74-4572-8258-F7E4760AEAFF}" type="pres">
      <dgm:prSet presAssocID="{E7B1C742-FC22-472A-A3A3-F44CF0DAC806}" presName="iconBgRect" presStyleLbl="bgShp" presStyleIdx="1" presStyleCnt="7"/>
      <dgm:spPr/>
    </dgm:pt>
    <dgm:pt modelId="{D524BD6E-3766-4E64-AE1D-4B1BC7B23928}" type="pres">
      <dgm:prSet presAssocID="{E7B1C742-FC22-472A-A3A3-F44CF0DAC806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telo"/>
        </a:ext>
      </dgm:extLst>
    </dgm:pt>
    <dgm:pt modelId="{D113C278-77BA-460D-9394-C8E9C2D576B3}" type="pres">
      <dgm:prSet presAssocID="{E7B1C742-FC22-472A-A3A3-F44CF0DAC806}" presName="spaceRect" presStyleCnt="0"/>
      <dgm:spPr/>
    </dgm:pt>
    <dgm:pt modelId="{7A37B956-3323-40A4-BDDD-91C9F4E79FB1}" type="pres">
      <dgm:prSet presAssocID="{E7B1C742-FC22-472A-A3A3-F44CF0DAC806}" presName="textRect" presStyleLbl="revTx" presStyleIdx="1" presStyleCnt="7">
        <dgm:presLayoutVars>
          <dgm:chMax val="1"/>
          <dgm:chPref val="1"/>
        </dgm:presLayoutVars>
      </dgm:prSet>
      <dgm:spPr/>
    </dgm:pt>
    <dgm:pt modelId="{03BAC0A5-04F7-47A2-BBC5-607D1EF991A6}" type="pres">
      <dgm:prSet presAssocID="{46BF6F2D-C58B-4788-89A2-A6A2E3BD3E08}" presName="sibTrans" presStyleCnt="0"/>
      <dgm:spPr/>
    </dgm:pt>
    <dgm:pt modelId="{D8BE28AC-5D8B-4077-80BA-70954306114C}" type="pres">
      <dgm:prSet presAssocID="{7BDA448D-BEA8-41F4-87C0-01ACE6FB3E50}" presName="compNode" presStyleCnt="0"/>
      <dgm:spPr/>
    </dgm:pt>
    <dgm:pt modelId="{92325491-B4C3-4372-B1B7-95CAEE222EA8}" type="pres">
      <dgm:prSet presAssocID="{7BDA448D-BEA8-41F4-87C0-01ACE6FB3E50}" presName="iconBgRect" presStyleLbl="bgShp" presStyleIdx="2" presStyleCnt="7"/>
      <dgm:spPr/>
    </dgm:pt>
    <dgm:pt modelId="{7EA6949B-76F0-440F-86DE-158F821B3F6D}" type="pres">
      <dgm:prSet presAssocID="{7BDA448D-BEA8-41F4-87C0-01ACE6FB3E50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queio"/>
        </a:ext>
      </dgm:extLst>
    </dgm:pt>
    <dgm:pt modelId="{4287F2B9-1146-42C8-97E1-E66EDAE28E9E}" type="pres">
      <dgm:prSet presAssocID="{7BDA448D-BEA8-41F4-87C0-01ACE6FB3E50}" presName="spaceRect" presStyleCnt="0"/>
      <dgm:spPr/>
    </dgm:pt>
    <dgm:pt modelId="{051ACD99-8BD4-4900-8138-CEF9D28957C0}" type="pres">
      <dgm:prSet presAssocID="{7BDA448D-BEA8-41F4-87C0-01ACE6FB3E50}" presName="textRect" presStyleLbl="revTx" presStyleIdx="2" presStyleCnt="7">
        <dgm:presLayoutVars>
          <dgm:chMax val="1"/>
          <dgm:chPref val="1"/>
        </dgm:presLayoutVars>
      </dgm:prSet>
      <dgm:spPr/>
    </dgm:pt>
    <dgm:pt modelId="{054B6BED-5306-457E-B66C-58A0FBC11AAE}" type="pres">
      <dgm:prSet presAssocID="{34A4A911-E061-45E0-B29C-A71E1C1CD5A4}" presName="sibTrans" presStyleCnt="0"/>
      <dgm:spPr/>
    </dgm:pt>
    <dgm:pt modelId="{C272DE1A-2312-4130-BFBB-88CF4AF509D9}" type="pres">
      <dgm:prSet presAssocID="{975B0AC8-3F21-4AF3-AA54-ADA1265C5106}" presName="compNode" presStyleCnt="0"/>
      <dgm:spPr/>
    </dgm:pt>
    <dgm:pt modelId="{C3AC9244-4FEB-4513-BDBB-5DB5974A2E60}" type="pres">
      <dgm:prSet presAssocID="{975B0AC8-3F21-4AF3-AA54-ADA1265C5106}" presName="iconBgRect" presStyleLbl="bgShp" presStyleIdx="3" presStyleCnt="7"/>
      <dgm:spPr/>
    </dgm:pt>
    <dgm:pt modelId="{149F7798-5AD4-49F6-B9B8-81E49709B582}" type="pres">
      <dgm:prSet presAssocID="{975B0AC8-3F21-4AF3-AA54-ADA1265C5106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tecting Hand"/>
        </a:ext>
      </dgm:extLst>
    </dgm:pt>
    <dgm:pt modelId="{608309B7-A52F-4528-A1E3-768D7CAD2EE5}" type="pres">
      <dgm:prSet presAssocID="{975B0AC8-3F21-4AF3-AA54-ADA1265C5106}" presName="spaceRect" presStyleCnt="0"/>
      <dgm:spPr/>
    </dgm:pt>
    <dgm:pt modelId="{F1F28715-06D1-44A8-8F8E-1EE814C7041F}" type="pres">
      <dgm:prSet presAssocID="{975B0AC8-3F21-4AF3-AA54-ADA1265C5106}" presName="textRect" presStyleLbl="revTx" presStyleIdx="3" presStyleCnt="7">
        <dgm:presLayoutVars>
          <dgm:chMax val="1"/>
          <dgm:chPref val="1"/>
        </dgm:presLayoutVars>
      </dgm:prSet>
      <dgm:spPr/>
    </dgm:pt>
    <dgm:pt modelId="{9B3EFBF3-6597-44AB-9AD6-FFE803D01D26}" type="pres">
      <dgm:prSet presAssocID="{CED8D25E-C57D-4C42-81C5-E3E4407DDB2C}" presName="sibTrans" presStyleCnt="0"/>
      <dgm:spPr/>
    </dgm:pt>
    <dgm:pt modelId="{75CFD46D-01CD-4A6C-8F08-DA00155E58FD}" type="pres">
      <dgm:prSet presAssocID="{1731AA9D-4A64-40DA-892E-2ED8D6CE98B7}" presName="compNode" presStyleCnt="0"/>
      <dgm:spPr/>
    </dgm:pt>
    <dgm:pt modelId="{9806A255-D5BE-4F4B-AEAD-B220414F6D7C}" type="pres">
      <dgm:prSet presAssocID="{1731AA9D-4A64-40DA-892E-2ED8D6CE98B7}" presName="iconBgRect" presStyleLbl="bgShp" presStyleIdx="4" presStyleCnt="7"/>
      <dgm:spPr/>
    </dgm:pt>
    <dgm:pt modelId="{5A62DCF2-B7E4-4592-8EC5-987660D47F1A}" type="pres">
      <dgm:prSet presAssocID="{1731AA9D-4A64-40DA-892E-2ED8D6CE98B7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quia"/>
        </a:ext>
      </dgm:extLst>
    </dgm:pt>
    <dgm:pt modelId="{A109CA1C-C65C-49CF-A6D2-4E9E52D118EE}" type="pres">
      <dgm:prSet presAssocID="{1731AA9D-4A64-40DA-892E-2ED8D6CE98B7}" presName="spaceRect" presStyleCnt="0"/>
      <dgm:spPr/>
    </dgm:pt>
    <dgm:pt modelId="{DE8C5804-60D9-4DA6-943A-1E2F76A0ED7C}" type="pres">
      <dgm:prSet presAssocID="{1731AA9D-4A64-40DA-892E-2ED8D6CE98B7}" presName="textRect" presStyleLbl="revTx" presStyleIdx="4" presStyleCnt="7">
        <dgm:presLayoutVars>
          <dgm:chMax val="1"/>
          <dgm:chPref val="1"/>
        </dgm:presLayoutVars>
      </dgm:prSet>
      <dgm:spPr/>
    </dgm:pt>
    <dgm:pt modelId="{6FD90B18-9101-4023-A9E2-2590250D562A}" type="pres">
      <dgm:prSet presAssocID="{D1D7F363-3FA2-4950-A9EF-3D80326629B3}" presName="sibTrans" presStyleCnt="0"/>
      <dgm:spPr/>
    </dgm:pt>
    <dgm:pt modelId="{9F1A4F34-D6DA-4DA6-AB57-74E267E627C2}" type="pres">
      <dgm:prSet presAssocID="{29119070-FA84-4C6A-900F-FF47A4940C7C}" presName="compNode" presStyleCnt="0"/>
      <dgm:spPr/>
    </dgm:pt>
    <dgm:pt modelId="{FB3ADCC4-4D5E-4C63-BB7F-1576922C06F4}" type="pres">
      <dgm:prSet presAssocID="{29119070-FA84-4C6A-900F-FF47A4940C7C}" presName="iconBgRect" presStyleLbl="bgShp" presStyleIdx="5" presStyleCnt="7"/>
      <dgm:spPr/>
    </dgm:pt>
    <dgm:pt modelId="{F291FE6A-CB87-4BF8-A74D-08551E243062}" type="pres">
      <dgm:prSet presAssocID="{29119070-FA84-4C6A-900F-FF47A4940C7C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dade"/>
        </a:ext>
      </dgm:extLst>
    </dgm:pt>
    <dgm:pt modelId="{EA5F3131-B6C1-4E38-B698-49BD94FE8E88}" type="pres">
      <dgm:prSet presAssocID="{29119070-FA84-4C6A-900F-FF47A4940C7C}" presName="spaceRect" presStyleCnt="0"/>
      <dgm:spPr/>
    </dgm:pt>
    <dgm:pt modelId="{46DEE4D2-3F7F-4C57-B7B2-328B785C89A6}" type="pres">
      <dgm:prSet presAssocID="{29119070-FA84-4C6A-900F-FF47A4940C7C}" presName="textRect" presStyleLbl="revTx" presStyleIdx="5" presStyleCnt="7">
        <dgm:presLayoutVars>
          <dgm:chMax val="1"/>
          <dgm:chPref val="1"/>
        </dgm:presLayoutVars>
      </dgm:prSet>
      <dgm:spPr/>
    </dgm:pt>
    <dgm:pt modelId="{490D8778-3432-4AB2-AE6D-E6D549F8A6C2}" type="pres">
      <dgm:prSet presAssocID="{2DF7EB79-26BC-41D5-A21D-052827723320}" presName="sibTrans" presStyleCnt="0"/>
      <dgm:spPr/>
    </dgm:pt>
    <dgm:pt modelId="{6422CB6B-F149-48BF-8F21-509A8DD4C1C2}" type="pres">
      <dgm:prSet presAssocID="{3CDCB1DA-40A9-44E3-9D52-5B2DBB539C45}" presName="compNode" presStyleCnt="0"/>
      <dgm:spPr/>
    </dgm:pt>
    <dgm:pt modelId="{417E39AD-C030-45E3-A5A3-8AA0BDD9B31B}" type="pres">
      <dgm:prSet presAssocID="{3CDCB1DA-40A9-44E3-9D52-5B2DBB539C45}" presName="iconBgRect" presStyleLbl="bgShp" presStyleIdx="6" presStyleCnt="7"/>
      <dgm:spPr/>
    </dgm:pt>
    <dgm:pt modelId="{63AB9329-EDF5-4B23-97A0-E6B869BF6D3B}" type="pres">
      <dgm:prSet presAssocID="{3CDCB1DA-40A9-44E3-9D52-5B2DBB539C45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nde"/>
        </a:ext>
      </dgm:extLst>
    </dgm:pt>
    <dgm:pt modelId="{76F475D4-4C23-4BE7-B887-26A357641484}" type="pres">
      <dgm:prSet presAssocID="{3CDCB1DA-40A9-44E3-9D52-5B2DBB539C45}" presName="spaceRect" presStyleCnt="0"/>
      <dgm:spPr/>
    </dgm:pt>
    <dgm:pt modelId="{FE9F49AC-8892-4174-B2A8-E00E2101C474}" type="pres">
      <dgm:prSet presAssocID="{3CDCB1DA-40A9-44E3-9D52-5B2DBB539C45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EBDBC90F-C503-4645-9BB1-8FD66DB5E291}" srcId="{FD1C1555-FB9E-4376-9C33-902BEABDCB30}" destId="{1731AA9D-4A64-40DA-892E-2ED8D6CE98B7}" srcOrd="4" destOrd="0" parTransId="{0FFE30C5-B9D6-47C4-9789-3E3EF7065380}" sibTransId="{D1D7F363-3FA2-4950-A9EF-3D80326629B3}"/>
    <dgm:cxn modelId="{CF1A9C12-9F90-404D-B8F3-8C47AC5A10DA}" type="presOf" srcId="{FD1C1555-FB9E-4376-9C33-902BEABDCB30}" destId="{3B6A967C-2361-47FC-BC49-F74938F0678F}" srcOrd="0" destOrd="0" presId="urn:microsoft.com/office/officeart/2018/5/layout/IconCircleLabelList"/>
    <dgm:cxn modelId="{240DF115-4500-4239-A970-30E81CF6EA3B}" type="presOf" srcId="{1731AA9D-4A64-40DA-892E-2ED8D6CE98B7}" destId="{DE8C5804-60D9-4DA6-943A-1E2F76A0ED7C}" srcOrd="0" destOrd="0" presId="urn:microsoft.com/office/officeart/2018/5/layout/IconCircleLabelList"/>
    <dgm:cxn modelId="{1663D61B-1855-43C9-94B7-AD5FEDE82745}" srcId="{FD1C1555-FB9E-4376-9C33-902BEABDCB30}" destId="{975B0AC8-3F21-4AF3-AA54-ADA1265C5106}" srcOrd="3" destOrd="0" parTransId="{B8E2CBD0-105B-4AEB-A759-141EBA216193}" sibTransId="{CED8D25E-C57D-4C42-81C5-E3E4407DDB2C}"/>
    <dgm:cxn modelId="{04BA951F-95F5-4964-841F-F11D635B88A2}" srcId="{FD1C1555-FB9E-4376-9C33-902BEABDCB30}" destId="{29119070-FA84-4C6A-900F-FF47A4940C7C}" srcOrd="5" destOrd="0" parTransId="{91AED4B4-8449-4BBC-955D-47E2F4898180}" sibTransId="{2DF7EB79-26BC-41D5-A21D-052827723320}"/>
    <dgm:cxn modelId="{A436BC44-5AEA-48CC-807B-17DB9B751D77}" srcId="{FD1C1555-FB9E-4376-9C33-902BEABDCB30}" destId="{76CC4F69-5A02-40F6-B31A-A4D0F3A7DCA2}" srcOrd="0" destOrd="0" parTransId="{FCFC9202-F86C-48D0-99B3-7F66944068D7}" sibTransId="{EEF5FE03-A478-4F9F-9BC5-F024B6351571}"/>
    <dgm:cxn modelId="{A0C42F76-36DF-4541-8F4E-53E1FD7230E7}" type="presOf" srcId="{76CC4F69-5A02-40F6-B31A-A4D0F3A7DCA2}" destId="{5765FDFF-CE23-4EB8-9443-44BAA1B3AA0C}" srcOrd="0" destOrd="0" presId="urn:microsoft.com/office/officeart/2018/5/layout/IconCircleLabelList"/>
    <dgm:cxn modelId="{2712EB59-2BDD-4D5C-9B88-8637060D1650}" type="presOf" srcId="{29119070-FA84-4C6A-900F-FF47A4940C7C}" destId="{46DEE4D2-3F7F-4C57-B7B2-328B785C89A6}" srcOrd="0" destOrd="0" presId="urn:microsoft.com/office/officeart/2018/5/layout/IconCircleLabelList"/>
    <dgm:cxn modelId="{613CDF86-B107-4222-9520-FAA3F1EF80F2}" srcId="{FD1C1555-FB9E-4376-9C33-902BEABDCB30}" destId="{E7B1C742-FC22-472A-A3A3-F44CF0DAC806}" srcOrd="1" destOrd="0" parTransId="{88472BC2-B870-4593-9134-A297A9D01149}" sibTransId="{46BF6F2D-C58B-4788-89A2-A6A2E3BD3E08}"/>
    <dgm:cxn modelId="{5063DDA3-03EC-49E3-8CE2-745897A730CE}" type="presOf" srcId="{975B0AC8-3F21-4AF3-AA54-ADA1265C5106}" destId="{F1F28715-06D1-44A8-8F8E-1EE814C7041F}" srcOrd="0" destOrd="0" presId="urn:microsoft.com/office/officeart/2018/5/layout/IconCircleLabelList"/>
    <dgm:cxn modelId="{AFBC49B2-60B9-4932-AD3A-2C15027898C9}" type="presOf" srcId="{7BDA448D-BEA8-41F4-87C0-01ACE6FB3E50}" destId="{051ACD99-8BD4-4900-8138-CEF9D28957C0}" srcOrd="0" destOrd="0" presId="urn:microsoft.com/office/officeart/2018/5/layout/IconCircleLabelList"/>
    <dgm:cxn modelId="{E9EF28C0-3B9A-4CCB-8561-6B84EDA384D1}" type="presOf" srcId="{E7B1C742-FC22-472A-A3A3-F44CF0DAC806}" destId="{7A37B956-3323-40A4-BDDD-91C9F4E79FB1}" srcOrd="0" destOrd="0" presId="urn:microsoft.com/office/officeart/2018/5/layout/IconCircleLabelList"/>
    <dgm:cxn modelId="{4AFCD8D0-E091-477C-A76C-5F049C1C311F}" srcId="{FD1C1555-FB9E-4376-9C33-902BEABDCB30}" destId="{3CDCB1DA-40A9-44E3-9D52-5B2DBB539C45}" srcOrd="6" destOrd="0" parTransId="{21B4BA4C-E0D0-4AAB-B2FB-CD258EEEE45D}" sibTransId="{4EB968E4-DC4C-4AF2-AFED-1D215F827A96}"/>
    <dgm:cxn modelId="{3A2334E2-3336-455B-B791-04B3CF3F5CD7}" srcId="{FD1C1555-FB9E-4376-9C33-902BEABDCB30}" destId="{7BDA448D-BEA8-41F4-87C0-01ACE6FB3E50}" srcOrd="2" destOrd="0" parTransId="{7E4C95D4-4BA7-4A43-BF7F-23389B746FE5}" sibTransId="{34A4A911-E061-45E0-B29C-A71E1C1CD5A4}"/>
    <dgm:cxn modelId="{0B7D91F0-6D22-4166-B506-951DA35E2229}" type="presOf" srcId="{3CDCB1DA-40A9-44E3-9D52-5B2DBB539C45}" destId="{FE9F49AC-8892-4174-B2A8-E00E2101C474}" srcOrd="0" destOrd="0" presId="urn:microsoft.com/office/officeart/2018/5/layout/IconCircleLabelList"/>
    <dgm:cxn modelId="{3725AC11-1D15-4BB9-A11F-A73884DDDEF9}" type="presParOf" srcId="{3B6A967C-2361-47FC-BC49-F74938F0678F}" destId="{F2ECA056-C919-42C2-91C5-96BF65DAF73D}" srcOrd="0" destOrd="0" presId="urn:microsoft.com/office/officeart/2018/5/layout/IconCircleLabelList"/>
    <dgm:cxn modelId="{190CB576-C29C-4B78-850B-EF5AF203EABB}" type="presParOf" srcId="{F2ECA056-C919-42C2-91C5-96BF65DAF73D}" destId="{7C189417-3057-4D25-B124-D909995FD79C}" srcOrd="0" destOrd="0" presId="urn:microsoft.com/office/officeart/2018/5/layout/IconCircleLabelList"/>
    <dgm:cxn modelId="{A08B6B52-EF8C-481B-A9B3-089BAFC7BA8D}" type="presParOf" srcId="{F2ECA056-C919-42C2-91C5-96BF65DAF73D}" destId="{0D764873-E3D8-456E-A3B4-A2AB861A0CB4}" srcOrd="1" destOrd="0" presId="urn:microsoft.com/office/officeart/2018/5/layout/IconCircleLabelList"/>
    <dgm:cxn modelId="{654508D7-E254-453D-806B-4EE1EF5914D8}" type="presParOf" srcId="{F2ECA056-C919-42C2-91C5-96BF65DAF73D}" destId="{43E1AE8A-31B8-42B6-B106-462F8E4D785B}" srcOrd="2" destOrd="0" presId="urn:microsoft.com/office/officeart/2018/5/layout/IconCircleLabelList"/>
    <dgm:cxn modelId="{C15AB369-B384-416D-BD59-1FF7F124F018}" type="presParOf" srcId="{F2ECA056-C919-42C2-91C5-96BF65DAF73D}" destId="{5765FDFF-CE23-4EB8-9443-44BAA1B3AA0C}" srcOrd="3" destOrd="0" presId="urn:microsoft.com/office/officeart/2018/5/layout/IconCircleLabelList"/>
    <dgm:cxn modelId="{CC66FEC2-D545-4B6F-9DE7-EEB26D55FEC1}" type="presParOf" srcId="{3B6A967C-2361-47FC-BC49-F74938F0678F}" destId="{7DEC88F8-67CC-4C33-A7C7-97CF3FE736F0}" srcOrd="1" destOrd="0" presId="urn:microsoft.com/office/officeart/2018/5/layout/IconCircleLabelList"/>
    <dgm:cxn modelId="{2DB8016E-CAA0-42B8-AD7E-CBFB02C2D2D2}" type="presParOf" srcId="{3B6A967C-2361-47FC-BC49-F74938F0678F}" destId="{B24BF5C2-650A-443C-A883-4AC11564DDDA}" srcOrd="2" destOrd="0" presId="urn:microsoft.com/office/officeart/2018/5/layout/IconCircleLabelList"/>
    <dgm:cxn modelId="{51E8440F-5FCA-406C-9664-9042898FA76A}" type="presParOf" srcId="{B24BF5C2-650A-443C-A883-4AC11564DDDA}" destId="{26C2F005-7A74-4572-8258-F7E4760AEAFF}" srcOrd="0" destOrd="0" presId="urn:microsoft.com/office/officeart/2018/5/layout/IconCircleLabelList"/>
    <dgm:cxn modelId="{375C0B1D-68EA-479F-BC7B-8F94A9B3FD88}" type="presParOf" srcId="{B24BF5C2-650A-443C-A883-4AC11564DDDA}" destId="{D524BD6E-3766-4E64-AE1D-4B1BC7B23928}" srcOrd="1" destOrd="0" presId="urn:microsoft.com/office/officeart/2018/5/layout/IconCircleLabelList"/>
    <dgm:cxn modelId="{A2454602-C4CC-4785-8593-8A38192E9B3C}" type="presParOf" srcId="{B24BF5C2-650A-443C-A883-4AC11564DDDA}" destId="{D113C278-77BA-460D-9394-C8E9C2D576B3}" srcOrd="2" destOrd="0" presId="urn:microsoft.com/office/officeart/2018/5/layout/IconCircleLabelList"/>
    <dgm:cxn modelId="{48A20C72-227E-44DA-9226-F7661907E801}" type="presParOf" srcId="{B24BF5C2-650A-443C-A883-4AC11564DDDA}" destId="{7A37B956-3323-40A4-BDDD-91C9F4E79FB1}" srcOrd="3" destOrd="0" presId="urn:microsoft.com/office/officeart/2018/5/layout/IconCircleLabelList"/>
    <dgm:cxn modelId="{B1C5CD57-4981-4B35-BC21-1196F427E08C}" type="presParOf" srcId="{3B6A967C-2361-47FC-BC49-F74938F0678F}" destId="{03BAC0A5-04F7-47A2-BBC5-607D1EF991A6}" srcOrd="3" destOrd="0" presId="urn:microsoft.com/office/officeart/2018/5/layout/IconCircleLabelList"/>
    <dgm:cxn modelId="{60576195-C18D-4880-B887-A8D5213AF81E}" type="presParOf" srcId="{3B6A967C-2361-47FC-BC49-F74938F0678F}" destId="{D8BE28AC-5D8B-4077-80BA-70954306114C}" srcOrd="4" destOrd="0" presId="urn:microsoft.com/office/officeart/2018/5/layout/IconCircleLabelList"/>
    <dgm:cxn modelId="{61D9161D-A5E2-42CF-9E9C-D9BD83B96F74}" type="presParOf" srcId="{D8BE28AC-5D8B-4077-80BA-70954306114C}" destId="{92325491-B4C3-4372-B1B7-95CAEE222EA8}" srcOrd="0" destOrd="0" presId="urn:microsoft.com/office/officeart/2018/5/layout/IconCircleLabelList"/>
    <dgm:cxn modelId="{434FAA17-9776-46C5-9D60-31A174608A34}" type="presParOf" srcId="{D8BE28AC-5D8B-4077-80BA-70954306114C}" destId="{7EA6949B-76F0-440F-86DE-158F821B3F6D}" srcOrd="1" destOrd="0" presId="urn:microsoft.com/office/officeart/2018/5/layout/IconCircleLabelList"/>
    <dgm:cxn modelId="{2488D41C-63F5-4B70-8BF6-B6CA54FEFACD}" type="presParOf" srcId="{D8BE28AC-5D8B-4077-80BA-70954306114C}" destId="{4287F2B9-1146-42C8-97E1-E66EDAE28E9E}" srcOrd="2" destOrd="0" presId="urn:microsoft.com/office/officeart/2018/5/layout/IconCircleLabelList"/>
    <dgm:cxn modelId="{E13BD433-87FA-40CC-8A24-2DE9F70BEBC5}" type="presParOf" srcId="{D8BE28AC-5D8B-4077-80BA-70954306114C}" destId="{051ACD99-8BD4-4900-8138-CEF9D28957C0}" srcOrd="3" destOrd="0" presId="urn:microsoft.com/office/officeart/2018/5/layout/IconCircleLabelList"/>
    <dgm:cxn modelId="{4557B7B7-ADE9-4D8F-BED6-35A03AAF65C0}" type="presParOf" srcId="{3B6A967C-2361-47FC-BC49-F74938F0678F}" destId="{054B6BED-5306-457E-B66C-58A0FBC11AAE}" srcOrd="5" destOrd="0" presId="urn:microsoft.com/office/officeart/2018/5/layout/IconCircleLabelList"/>
    <dgm:cxn modelId="{F0088539-AF04-4C22-A64D-F27467393C72}" type="presParOf" srcId="{3B6A967C-2361-47FC-BC49-F74938F0678F}" destId="{C272DE1A-2312-4130-BFBB-88CF4AF509D9}" srcOrd="6" destOrd="0" presId="urn:microsoft.com/office/officeart/2018/5/layout/IconCircleLabelList"/>
    <dgm:cxn modelId="{17E6D651-9CDD-4692-BD5B-38B3CE36EFFF}" type="presParOf" srcId="{C272DE1A-2312-4130-BFBB-88CF4AF509D9}" destId="{C3AC9244-4FEB-4513-BDBB-5DB5974A2E60}" srcOrd="0" destOrd="0" presId="urn:microsoft.com/office/officeart/2018/5/layout/IconCircleLabelList"/>
    <dgm:cxn modelId="{4E9C5779-C0D7-4BCB-A57E-E54B217A30A5}" type="presParOf" srcId="{C272DE1A-2312-4130-BFBB-88CF4AF509D9}" destId="{149F7798-5AD4-49F6-B9B8-81E49709B582}" srcOrd="1" destOrd="0" presId="urn:microsoft.com/office/officeart/2018/5/layout/IconCircleLabelList"/>
    <dgm:cxn modelId="{1F18648E-884E-4DC5-813D-B552D0190125}" type="presParOf" srcId="{C272DE1A-2312-4130-BFBB-88CF4AF509D9}" destId="{608309B7-A52F-4528-A1E3-768D7CAD2EE5}" srcOrd="2" destOrd="0" presId="urn:microsoft.com/office/officeart/2018/5/layout/IconCircleLabelList"/>
    <dgm:cxn modelId="{EDC2EAD1-EF3F-4A99-9738-C1400CEEFB12}" type="presParOf" srcId="{C272DE1A-2312-4130-BFBB-88CF4AF509D9}" destId="{F1F28715-06D1-44A8-8F8E-1EE814C7041F}" srcOrd="3" destOrd="0" presId="urn:microsoft.com/office/officeart/2018/5/layout/IconCircleLabelList"/>
    <dgm:cxn modelId="{5D192143-FF90-4D02-A55D-39A70B7A5007}" type="presParOf" srcId="{3B6A967C-2361-47FC-BC49-F74938F0678F}" destId="{9B3EFBF3-6597-44AB-9AD6-FFE803D01D26}" srcOrd="7" destOrd="0" presId="urn:microsoft.com/office/officeart/2018/5/layout/IconCircleLabelList"/>
    <dgm:cxn modelId="{701E34A6-8A67-490B-AE30-ECA51DBF22DF}" type="presParOf" srcId="{3B6A967C-2361-47FC-BC49-F74938F0678F}" destId="{75CFD46D-01CD-4A6C-8F08-DA00155E58FD}" srcOrd="8" destOrd="0" presId="urn:microsoft.com/office/officeart/2018/5/layout/IconCircleLabelList"/>
    <dgm:cxn modelId="{EA9FCF5C-B3FF-47EB-A798-9E407DA157FA}" type="presParOf" srcId="{75CFD46D-01CD-4A6C-8F08-DA00155E58FD}" destId="{9806A255-D5BE-4F4B-AEAD-B220414F6D7C}" srcOrd="0" destOrd="0" presId="urn:microsoft.com/office/officeart/2018/5/layout/IconCircleLabelList"/>
    <dgm:cxn modelId="{9CA4A0A1-3D55-43A2-8CDA-884EE3A36477}" type="presParOf" srcId="{75CFD46D-01CD-4A6C-8F08-DA00155E58FD}" destId="{5A62DCF2-B7E4-4592-8EC5-987660D47F1A}" srcOrd="1" destOrd="0" presId="urn:microsoft.com/office/officeart/2018/5/layout/IconCircleLabelList"/>
    <dgm:cxn modelId="{5ED4E938-488A-4EB5-AB09-3D13ED3EBFB1}" type="presParOf" srcId="{75CFD46D-01CD-4A6C-8F08-DA00155E58FD}" destId="{A109CA1C-C65C-49CF-A6D2-4E9E52D118EE}" srcOrd="2" destOrd="0" presId="urn:microsoft.com/office/officeart/2018/5/layout/IconCircleLabelList"/>
    <dgm:cxn modelId="{3F442EDB-D668-4177-8CB7-E57A7C05A836}" type="presParOf" srcId="{75CFD46D-01CD-4A6C-8F08-DA00155E58FD}" destId="{DE8C5804-60D9-4DA6-943A-1E2F76A0ED7C}" srcOrd="3" destOrd="0" presId="urn:microsoft.com/office/officeart/2018/5/layout/IconCircleLabelList"/>
    <dgm:cxn modelId="{5D67FE62-2CE3-49DD-A91A-A997E8319240}" type="presParOf" srcId="{3B6A967C-2361-47FC-BC49-F74938F0678F}" destId="{6FD90B18-9101-4023-A9E2-2590250D562A}" srcOrd="9" destOrd="0" presId="urn:microsoft.com/office/officeart/2018/5/layout/IconCircleLabelList"/>
    <dgm:cxn modelId="{DC94BBDB-56A0-462E-BFEE-953CA8AC93CE}" type="presParOf" srcId="{3B6A967C-2361-47FC-BC49-F74938F0678F}" destId="{9F1A4F34-D6DA-4DA6-AB57-74E267E627C2}" srcOrd="10" destOrd="0" presId="urn:microsoft.com/office/officeart/2018/5/layout/IconCircleLabelList"/>
    <dgm:cxn modelId="{C96A3FA3-0E5A-4B02-BCBF-4AFD382017BD}" type="presParOf" srcId="{9F1A4F34-D6DA-4DA6-AB57-74E267E627C2}" destId="{FB3ADCC4-4D5E-4C63-BB7F-1576922C06F4}" srcOrd="0" destOrd="0" presId="urn:microsoft.com/office/officeart/2018/5/layout/IconCircleLabelList"/>
    <dgm:cxn modelId="{A28D3230-E298-4DA8-954B-6E8CDA2F2C0A}" type="presParOf" srcId="{9F1A4F34-D6DA-4DA6-AB57-74E267E627C2}" destId="{F291FE6A-CB87-4BF8-A74D-08551E243062}" srcOrd="1" destOrd="0" presId="urn:microsoft.com/office/officeart/2018/5/layout/IconCircleLabelList"/>
    <dgm:cxn modelId="{58E41597-2B35-40B1-91E3-3D33BA3EEEF3}" type="presParOf" srcId="{9F1A4F34-D6DA-4DA6-AB57-74E267E627C2}" destId="{EA5F3131-B6C1-4E38-B698-49BD94FE8E88}" srcOrd="2" destOrd="0" presId="urn:microsoft.com/office/officeart/2018/5/layout/IconCircleLabelList"/>
    <dgm:cxn modelId="{D722266E-6A27-49C0-91F8-D40BB23EA801}" type="presParOf" srcId="{9F1A4F34-D6DA-4DA6-AB57-74E267E627C2}" destId="{46DEE4D2-3F7F-4C57-B7B2-328B785C89A6}" srcOrd="3" destOrd="0" presId="urn:microsoft.com/office/officeart/2018/5/layout/IconCircleLabelList"/>
    <dgm:cxn modelId="{441910F5-0F1A-4437-A586-0139684548B0}" type="presParOf" srcId="{3B6A967C-2361-47FC-BC49-F74938F0678F}" destId="{490D8778-3432-4AB2-AE6D-E6D549F8A6C2}" srcOrd="11" destOrd="0" presId="urn:microsoft.com/office/officeart/2018/5/layout/IconCircleLabelList"/>
    <dgm:cxn modelId="{893F584E-FA84-4E03-A0B9-30911CA5A4E6}" type="presParOf" srcId="{3B6A967C-2361-47FC-BC49-F74938F0678F}" destId="{6422CB6B-F149-48BF-8F21-509A8DD4C1C2}" srcOrd="12" destOrd="0" presId="urn:microsoft.com/office/officeart/2018/5/layout/IconCircleLabelList"/>
    <dgm:cxn modelId="{824E5B95-E08A-46CA-A09C-60F810328124}" type="presParOf" srcId="{6422CB6B-F149-48BF-8F21-509A8DD4C1C2}" destId="{417E39AD-C030-45E3-A5A3-8AA0BDD9B31B}" srcOrd="0" destOrd="0" presId="urn:microsoft.com/office/officeart/2018/5/layout/IconCircleLabelList"/>
    <dgm:cxn modelId="{2F05D262-175A-4A9C-8A8F-9BBEB2D0EBC0}" type="presParOf" srcId="{6422CB6B-F149-48BF-8F21-509A8DD4C1C2}" destId="{63AB9329-EDF5-4B23-97A0-E6B869BF6D3B}" srcOrd="1" destOrd="0" presId="urn:microsoft.com/office/officeart/2018/5/layout/IconCircleLabelList"/>
    <dgm:cxn modelId="{65D64C0A-5CE6-43CC-ABD1-3B950E468DC8}" type="presParOf" srcId="{6422CB6B-F149-48BF-8F21-509A8DD4C1C2}" destId="{76F475D4-4C23-4BE7-B887-26A357641484}" srcOrd="2" destOrd="0" presId="urn:microsoft.com/office/officeart/2018/5/layout/IconCircleLabelList"/>
    <dgm:cxn modelId="{EE99FBD0-8122-4250-96FC-49157678BF01}" type="presParOf" srcId="{6422CB6B-F149-48BF-8F21-509A8DD4C1C2}" destId="{FE9F49AC-8892-4174-B2A8-E00E2101C47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EE2F0B-578F-459C-A605-3FA8F5825468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74579FA-8F1F-4B84-A893-B189467FA127}">
      <dgm:prSet/>
      <dgm:spPr/>
      <dgm:t>
        <a:bodyPr/>
        <a:lstStyle/>
        <a:p>
          <a:r>
            <a:rPr lang="pt-BR"/>
            <a:t>EAP: ESTRUTURA ANALÍTICA DO PROJETO;</a:t>
          </a:r>
          <a:endParaRPr lang="en-US"/>
        </a:p>
      </dgm:t>
    </dgm:pt>
    <dgm:pt modelId="{94B08B91-197A-473D-9CE4-143785186414}" type="parTrans" cxnId="{EA2C8060-CB02-40CB-A828-6BF049B79A6C}">
      <dgm:prSet/>
      <dgm:spPr/>
      <dgm:t>
        <a:bodyPr/>
        <a:lstStyle/>
        <a:p>
          <a:endParaRPr lang="en-US"/>
        </a:p>
      </dgm:t>
    </dgm:pt>
    <dgm:pt modelId="{469AFB6C-E55E-4783-B8DF-C2DD0C299166}" type="sibTrans" cxnId="{EA2C8060-CB02-40CB-A828-6BF049B79A6C}">
      <dgm:prSet/>
      <dgm:spPr/>
      <dgm:t>
        <a:bodyPr/>
        <a:lstStyle/>
        <a:p>
          <a:endParaRPr lang="en-US"/>
        </a:p>
      </dgm:t>
    </dgm:pt>
    <dgm:pt modelId="{180D8058-0478-48DE-A531-7730C95A2FAF}">
      <dgm:prSet/>
      <dgm:spPr/>
      <dgm:t>
        <a:bodyPr/>
        <a:lstStyle/>
        <a:p>
          <a:r>
            <a:rPr lang="pt-BR"/>
            <a:t>EAO: ESTRUTURA ANALÍTICA ORGANIZACIONAL – Atividades e responsabilidades listados por departamento;</a:t>
          </a:r>
          <a:endParaRPr lang="en-US"/>
        </a:p>
      </dgm:t>
    </dgm:pt>
    <dgm:pt modelId="{32FA4F56-47A1-4E82-A723-3DA8AEB5B6B4}" type="parTrans" cxnId="{5AE411C6-89D0-4D37-9BED-001A7BDAC6F4}">
      <dgm:prSet/>
      <dgm:spPr/>
      <dgm:t>
        <a:bodyPr/>
        <a:lstStyle/>
        <a:p>
          <a:endParaRPr lang="en-US"/>
        </a:p>
      </dgm:t>
    </dgm:pt>
    <dgm:pt modelId="{7ED4BB21-A6FA-49F2-877A-6FAED1A49503}" type="sibTrans" cxnId="{5AE411C6-89D0-4D37-9BED-001A7BDAC6F4}">
      <dgm:prSet/>
      <dgm:spPr/>
      <dgm:t>
        <a:bodyPr/>
        <a:lstStyle/>
        <a:p>
          <a:endParaRPr lang="en-US"/>
        </a:p>
      </dgm:t>
    </dgm:pt>
    <dgm:pt modelId="{1182D545-C302-4F0F-A678-5AB346AEAD69}">
      <dgm:prSet/>
      <dgm:spPr/>
      <dgm:t>
        <a:bodyPr/>
        <a:lstStyle/>
        <a:p>
          <a:r>
            <a:rPr lang="pt-BR"/>
            <a:t>EAR: ESTRUTURA ANALÍTICA DE RECURSOS – Lista hierárquica dos recursos organizada por categoria e tipo de recurso;</a:t>
          </a:r>
          <a:endParaRPr lang="en-US"/>
        </a:p>
      </dgm:t>
    </dgm:pt>
    <dgm:pt modelId="{0F8185DF-A908-411F-98F6-71D3C66CEA9C}" type="parTrans" cxnId="{D39A39D7-4268-4F59-96B3-DA756A46A584}">
      <dgm:prSet/>
      <dgm:spPr/>
      <dgm:t>
        <a:bodyPr/>
        <a:lstStyle/>
        <a:p>
          <a:endParaRPr lang="en-US"/>
        </a:p>
      </dgm:t>
    </dgm:pt>
    <dgm:pt modelId="{12EC7850-06E7-43F0-875C-45A7D9F9D8DA}" type="sibTrans" cxnId="{D39A39D7-4268-4F59-96B3-DA756A46A584}">
      <dgm:prSet/>
      <dgm:spPr/>
      <dgm:t>
        <a:bodyPr/>
        <a:lstStyle/>
        <a:p>
          <a:endParaRPr lang="en-US"/>
        </a:p>
      </dgm:t>
    </dgm:pt>
    <dgm:pt modelId="{008D8965-74E5-4C05-BFC9-30458B168CA7}" type="pres">
      <dgm:prSet presAssocID="{C0EE2F0B-578F-459C-A605-3FA8F5825468}" presName="linear" presStyleCnt="0">
        <dgm:presLayoutVars>
          <dgm:animLvl val="lvl"/>
          <dgm:resizeHandles val="exact"/>
        </dgm:presLayoutVars>
      </dgm:prSet>
      <dgm:spPr/>
    </dgm:pt>
    <dgm:pt modelId="{46EECB8B-7147-4A98-98EC-5974A249660F}" type="pres">
      <dgm:prSet presAssocID="{174579FA-8F1F-4B84-A893-B189467FA12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D32F741-FFB7-411C-A4DF-A82D3609AAB5}" type="pres">
      <dgm:prSet presAssocID="{469AFB6C-E55E-4783-B8DF-C2DD0C299166}" presName="spacer" presStyleCnt="0"/>
      <dgm:spPr/>
    </dgm:pt>
    <dgm:pt modelId="{76658135-BA4D-4651-BA4C-849C6F7E898C}" type="pres">
      <dgm:prSet presAssocID="{180D8058-0478-48DE-A531-7730C95A2FA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C5CDA22-19D0-498D-8610-C93F8E78E733}" type="pres">
      <dgm:prSet presAssocID="{7ED4BB21-A6FA-49F2-877A-6FAED1A49503}" presName="spacer" presStyleCnt="0"/>
      <dgm:spPr/>
    </dgm:pt>
    <dgm:pt modelId="{9376580D-B4AE-403C-B327-23A2A3917F4A}" type="pres">
      <dgm:prSet presAssocID="{1182D545-C302-4F0F-A678-5AB346AEAD6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0F7FA5B-B765-4791-9FC4-3B9EF87F0A32}" type="presOf" srcId="{C0EE2F0B-578F-459C-A605-3FA8F5825468}" destId="{008D8965-74E5-4C05-BFC9-30458B168CA7}" srcOrd="0" destOrd="0" presId="urn:microsoft.com/office/officeart/2005/8/layout/vList2"/>
    <dgm:cxn modelId="{EA2C8060-CB02-40CB-A828-6BF049B79A6C}" srcId="{C0EE2F0B-578F-459C-A605-3FA8F5825468}" destId="{174579FA-8F1F-4B84-A893-B189467FA127}" srcOrd="0" destOrd="0" parTransId="{94B08B91-197A-473D-9CE4-143785186414}" sibTransId="{469AFB6C-E55E-4783-B8DF-C2DD0C299166}"/>
    <dgm:cxn modelId="{77A6EF62-B9D3-4BD1-900E-6336230288FB}" type="presOf" srcId="{1182D545-C302-4F0F-A678-5AB346AEAD69}" destId="{9376580D-B4AE-403C-B327-23A2A3917F4A}" srcOrd="0" destOrd="0" presId="urn:microsoft.com/office/officeart/2005/8/layout/vList2"/>
    <dgm:cxn modelId="{5AE411C6-89D0-4D37-9BED-001A7BDAC6F4}" srcId="{C0EE2F0B-578F-459C-A605-3FA8F5825468}" destId="{180D8058-0478-48DE-A531-7730C95A2FAF}" srcOrd="1" destOrd="0" parTransId="{32FA4F56-47A1-4E82-A723-3DA8AEB5B6B4}" sibTransId="{7ED4BB21-A6FA-49F2-877A-6FAED1A49503}"/>
    <dgm:cxn modelId="{9F0BAFD2-1238-4C69-9E5C-F066292799E8}" type="presOf" srcId="{174579FA-8F1F-4B84-A893-B189467FA127}" destId="{46EECB8B-7147-4A98-98EC-5974A249660F}" srcOrd="0" destOrd="0" presId="urn:microsoft.com/office/officeart/2005/8/layout/vList2"/>
    <dgm:cxn modelId="{D39A39D7-4268-4F59-96B3-DA756A46A584}" srcId="{C0EE2F0B-578F-459C-A605-3FA8F5825468}" destId="{1182D545-C302-4F0F-A678-5AB346AEAD69}" srcOrd="2" destOrd="0" parTransId="{0F8185DF-A908-411F-98F6-71D3C66CEA9C}" sibTransId="{12EC7850-06E7-43F0-875C-45A7D9F9D8DA}"/>
    <dgm:cxn modelId="{D58440E3-234C-4881-935F-B7EA325C7327}" type="presOf" srcId="{180D8058-0478-48DE-A531-7730C95A2FAF}" destId="{76658135-BA4D-4651-BA4C-849C6F7E898C}" srcOrd="0" destOrd="0" presId="urn:microsoft.com/office/officeart/2005/8/layout/vList2"/>
    <dgm:cxn modelId="{8D17C9BE-8F53-4579-8A2E-877E513C47DB}" type="presParOf" srcId="{008D8965-74E5-4C05-BFC9-30458B168CA7}" destId="{46EECB8B-7147-4A98-98EC-5974A249660F}" srcOrd="0" destOrd="0" presId="urn:microsoft.com/office/officeart/2005/8/layout/vList2"/>
    <dgm:cxn modelId="{8E767F0E-AFB8-4D27-B3B6-82AC9040ED30}" type="presParOf" srcId="{008D8965-74E5-4C05-BFC9-30458B168CA7}" destId="{AD32F741-FFB7-411C-A4DF-A82D3609AAB5}" srcOrd="1" destOrd="0" presId="urn:microsoft.com/office/officeart/2005/8/layout/vList2"/>
    <dgm:cxn modelId="{E19A0E71-445E-4DAF-A95C-6737BDB93FBE}" type="presParOf" srcId="{008D8965-74E5-4C05-BFC9-30458B168CA7}" destId="{76658135-BA4D-4651-BA4C-849C6F7E898C}" srcOrd="2" destOrd="0" presId="urn:microsoft.com/office/officeart/2005/8/layout/vList2"/>
    <dgm:cxn modelId="{0468894C-6E46-4E33-AC8E-16510B706F2F}" type="presParOf" srcId="{008D8965-74E5-4C05-BFC9-30458B168CA7}" destId="{CC5CDA22-19D0-498D-8610-C93F8E78E733}" srcOrd="3" destOrd="0" presId="urn:microsoft.com/office/officeart/2005/8/layout/vList2"/>
    <dgm:cxn modelId="{92F18417-C0FD-493D-852D-E5D95D10D0E8}" type="presParOf" srcId="{008D8965-74E5-4C05-BFC9-30458B168CA7}" destId="{9376580D-B4AE-403C-B327-23A2A3917F4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B4A669-444C-4E89-ABEA-4EE08596FBB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5CFA37B-9FFA-4640-A39C-53D6125E04B0}">
      <dgm:prSet/>
      <dgm:spPr/>
      <dgm:t>
        <a:bodyPr/>
        <a:lstStyle/>
        <a:p>
          <a:r>
            <a:rPr lang="pt-BR"/>
            <a:t>O gerenciamento de recursos é uma ferramenta importante do plano de gerenciamento de projetos;</a:t>
          </a:r>
          <a:endParaRPr lang="en-US"/>
        </a:p>
      </dgm:t>
    </dgm:pt>
    <dgm:pt modelId="{E411D619-BA0A-4C99-A767-E93BCC713D7F}" type="parTrans" cxnId="{32AC6764-73E5-479A-80CC-EFCA8B7129EF}">
      <dgm:prSet/>
      <dgm:spPr/>
      <dgm:t>
        <a:bodyPr/>
        <a:lstStyle/>
        <a:p>
          <a:endParaRPr lang="en-US"/>
        </a:p>
      </dgm:t>
    </dgm:pt>
    <dgm:pt modelId="{2F250969-BC4D-4999-897B-D95340EF3D06}" type="sibTrans" cxnId="{32AC6764-73E5-479A-80CC-EFCA8B7129EF}">
      <dgm:prSet/>
      <dgm:spPr/>
      <dgm:t>
        <a:bodyPr/>
        <a:lstStyle/>
        <a:p>
          <a:endParaRPr lang="en-US"/>
        </a:p>
      </dgm:t>
    </dgm:pt>
    <dgm:pt modelId="{C171DF53-078D-4BA4-B4A5-5B950C3C6534}">
      <dgm:prSet/>
      <dgm:spPr/>
      <dgm:t>
        <a:bodyPr/>
        <a:lstStyle/>
        <a:p>
          <a:r>
            <a:rPr lang="pt-BR"/>
            <a:t>Podendo ser aplicados tanto para gerenciamento de recursos quanto de equipe;</a:t>
          </a:r>
          <a:endParaRPr lang="en-US"/>
        </a:p>
      </dgm:t>
    </dgm:pt>
    <dgm:pt modelId="{C401FC8F-7528-4A19-AE75-EF1209FD74F1}" type="parTrans" cxnId="{500613A9-F1D2-41B7-BB5D-AC127F9EE5A8}">
      <dgm:prSet/>
      <dgm:spPr/>
      <dgm:t>
        <a:bodyPr/>
        <a:lstStyle/>
        <a:p>
          <a:endParaRPr lang="en-US"/>
        </a:p>
      </dgm:t>
    </dgm:pt>
    <dgm:pt modelId="{47309A67-A37F-4F1B-A52C-F9F4E9D0F550}" type="sibTrans" cxnId="{500613A9-F1D2-41B7-BB5D-AC127F9EE5A8}">
      <dgm:prSet/>
      <dgm:spPr/>
      <dgm:t>
        <a:bodyPr/>
        <a:lstStyle/>
        <a:p>
          <a:endParaRPr lang="en-US"/>
        </a:p>
      </dgm:t>
    </dgm:pt>
    <dgm:pt modelId="{686847E2-B17B-4BCC-A439-678B4740559B}" type="pres">
      <dgm:prSet presAssocID="{CEB4A669-444C-4E89-ABEA-4EE08596FBB9}" presName="linear" presStyleCnt="0">
        <dgm:presLayoutVars>
          <dgm:animLvl val="lvl"/>
          <dgm:resizeHandles val="exact"/>
        </dgm:presLayoutVars>
      </dgm:prSet>
      <dgm:spPr/>
    </dgm:pt>
    <dgm:pt modelId="{45864BF6-D938-4450-B983-150C5235C787}" type="pres">
      <dgm:prSet presAssocID="{E5CFA37B-9FFA-4640-A39C-53D6125E04B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3EB02D2-07ED-404F-B06E-06C1F276AAB1}" type="pres">
      <dgm:prSet presAssocID="{2F250969-BC4D-4999-897B-D95340EF3D06}" presName="spacer" presStyleCnt="0"/>
      <dgm:spPr/>
    </dgm:pt>
    <dgm:pt modelId="{EE8BDFEE-7C23-440B-8345-D159B37D9D35}" type="pres">
      <dgm:prSet presAssocID="{C171DF53-078D-4BA4-B4A5-5B950C3C653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2AC6764-73E5-479A-80CC-EFCA8B7129EF}" srcId="{CEB4A669-444C-4E89-ABEA-4EE08596FBB9}" destId="{E5CFA37B-9FFA-4640-A39C-53D6125E04B0}" srcOrd="0" destOrd="0" parTransId="{E411D619-BA0A-4C99-A767-E93BCC713D7F}" sibTransId="{2F250969-BC4D-4999-897B-D95340EF3D06}"/>
    <dgm:cxn modelId="{0B569A4B-2DD4-4092-8B86-A18A1F00BC91}" type="presOf" srcId="{C171DF53-078D-4BA4-B4A5-5B950C3C6534}" destId="{EE8BDFEE-7C23-440B-8345-D159B37D9D35}" srcOrd="0" destOrd="0" presId="urn:microsoft.com/office/officeart/2005/8/layout/vList2"/>
    <dgm:cxn modelId="{500613A9-F1D2-41B7-BB5D-AC127F9EE5A8}" srcId="{CEB4A669-444C-4E89-ABEA-4EE08596FBB9}" destId="{C171DF53-078D-4BA4-B4A5-5B950C3C6534}" srcOrd="1" destOrd="0" parTransId="{C401FC8F-7528-4A19-AE75-EF1209FD74F1}" sibTransId="{47309A67-A37F-4F1B-A52C-F9F4E9D0F550}"/>
    <dgm:cxn modelId="{EE271ACF-82DE-4E93-8019-79A57F4FCEF1}" type="presOf" srcId="{E5CFA37B-9FFA-4640-A39C-53D6125E04B0}" destId="{45864BF6-D938-4450-B983-150C5235C787}" srcOrd="0" destOrd="0" presId="urn:microsoft.com/office/officeart/2005/8/layout/vList2"/>
    <dgm:cxn modelId="{3371B3FC-9965-4969-95DC-94F152EFD9E5}" type="presOf" srcId="{CEB4A669-444C-4E89-ABEA-4EE08596FBB9}" destId="{686847E2-B17B-4BCC-A439-678B4740559B}" srcOrd="0" destOrd="0" presId="urn:microsoft.com/office/officeart/2005/8/layout/vList2"/>
    <dgm:cxn modelId="{5A3F529C-7ECB-451B-A8D2-F84405854AAD}" type="presParOf" srcId="{686847E2-B17B-4BCC-A439-678B4740559B}" destId="{45864BF6-D938-4450-B983-150C5235C787}" srcOrd="0" destOrd="0" presId="urn:microsoft.com/office/officeart/2005/8/layout/vList2"/>
    <dgm:cxn modelId="{DFDEBCA0-6BAF-405B-A18E-111A697745E4}" type="presParOf" srcId="{686847E2-B17B-4BCC-A439-678B4740559B}" destId="{A3EB02D2-07ED-404F-B06E-06C1F276AAB1}" srcOrd="1" destOrd="0" presId="urn:microsoft.com/office/officeart/2005/8/layout/vList2"/>
    <dgm:cxn modelId="{4EEB28CC-71FF-470D-A35C-AA89C12ADF2F}" type="presParOf" srcId="{686847E2-B17B-4BCC-A439-678B4740559B}" destId="{EE8BDFEE-7C23-440B-8345-D159B37D9D3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DC0CA06-BC76-4C2D-9D82-D6682A1A0349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71D8B06-E2E8-4DE2-9A6C-CF474044268E}">
      <dgm:prSet/>
      <dgm:spPr/>
      <dgm:t>
        <a:bodyPr/>
        <a:lstStyle/>
        <a:p>
          <a:r>
            <a:rPr lang="pt-BR"/>
            <a:t>Identificação dos recursos;</a:t>
          </a:r>
          <a:endParaRPr lang="en-US"/>
        </a:p>
      </dgm:t>
    </dgm:pt>
    <dgm:pt modelId="{732AF59D-74FD-4536-911D-121C40FD224C}" type="parTrans" cxnId="{F0BADE1A-4724-4391-A64D-5F226F652EDD}">
      <dgm:prSet/>
      <dgm:spPr/>
      <dgm:t>
        <a:bodyPr/>
        <a:lstStyle/>
        <a:p>
          <a:endParaRPr lang="en-US"/>
        </a:p>
      </dgm:t>
    </dgm:pt>
    <dgm:pt modelId="{6546972D-6743-462D-969F-A9A154DAE1AA}" type="sibTrans" cxnId="{F0BADE1A-4724-4391-A64D-5F226F652EDD}">
      <dgm:prSet/>
      <dgm:spPr/>
      <dgm:t>
        <a:bodyPr/>
        <a:lstStyle/>
        <a:p>
          <a:endParaRPr lang="en-US"/>
        </a:p>
      </dgm:t>
    </dgm:pt>
    <dgm:pt modelId="{4330010C-131F-448E-8EED-CD0CD688A75B}">
      <dgm:prSet/>
      <dgm:spPr/>
      <dgm:t>
        <a:bodyPr/>
        <a:lstStyle/>
        <a:p>
          <a:r>
            <a:rPr lang="pt-BR"/>
            <a:t>Adquirir recursos;</a:t>
          </a:r>
          <a:endParaRPr lang="en-US"/>
        </a:p>
      </dgm:t>
    </dgm:pt>
    <dgm:pt modelId="{83750803-E286-4CFB-B968-B632B749C895}" type="parTrans" cxnId="{8E792BF0-E307-4E5B-8FEC-3760DE5F2E20}">
      <dgm:prSet/>
      <dgm:spPr/>
      <dgm:t>
        <a:bodyPr/>
        <a:lstStyle/>
        <a:p>
          <a:endParaRPr lang="en-US"/>
        </a:p>
      </dgm:t>
    </dgm:pt>
    <dgm:pt modelId="{A3A08D79-E956-4593-B336-498B5CEFBA3C}" type="sibTrans" cxnId="{8E792BF0-E307-4E5B-8FEC-3760DE5F2E20}">
      <dgm:prSet/>
      <dgm:spPr/>
      <dgm:t>
        <a:bodyPr/>
        <a:lstStyle/>
        <a:p>
          <a:endParaRPr lang="en-US"/>
        </a:p>
      </dgm:t>
    </dgm:pt>
    <dgm:pt modelId="{AB233B52-E769-402C-91E3-06D0A59EAC62}">
      <dgm:prSet/>
      <dgm:spPr/>
      <dgm:t>
        <a:bodyPr/>
        <a:lstStyle/>
        <a:p>
          <a:r>
            <a:rPr lang="pt-BR"/>
            <a:t>Papel &amp; autoridade;</a:t>
          </a:r>
          <a:endParaRPr lang="en-US"/>
        </a:p>
      </dgm:t>
    </dgm:pt>
    <dgm:pt modelId="{A63E7DF5-8C44-4B0A-B5E0-8A2B2C1EB514}" type="parTrans" cxnId="{BDD44F85-4E38-4EB8-8F15-0969FD81B817}">
      <dgm:prSet/>
      <dgm:spPr/>
      <dgm:t>
        <a:bodyPr/>
        <a:lstStyle/>
        <a:p>
          <a:endParaRPr lang="en-US"/>
        </a:p>
      </dgm:t>
    </dgm:pt>
    <dgm:pt modelId="{0912D406-92FC-4672-83F4-4BB01C2256C6}" type="sibTrans" cxnId="{BDD44F85-4E38-4EB8-8F15-0969FD81B817}">
      <dgm:prSet/>
      <dgm:spPr/>
      <dgm:t>
        <a:bodyPr/>
        <a:lstStyle/>
        <a:p>
          <a:endParaRPr lang="en-US"/>
        </a:p>
      </dgm:t>
    </dgm:pt>
    <dgm:pt modelId="{A57E1D50-074C-472C-BC0D-48159E951ADC}">
      <dgm:prSet/>
      <dgm:spPr/>
      <dgm:t>
        <a:bodyPr/>
        <a:lstStyle/>
        <a:p>
          <a:r>
            <a:rPr lang="pt-BR"/>
            <a:t>Responsabilidade &amp; competência;</a:t>
          </a:r>
          <a:endParaRPr lang="en-US"/>
        </a:p>
      </dgm:t>
    </dgm:pt>
    <dgm:pt modelId="{1AA23207-0ABF-4728-ABEB-DF5EDCD562CA}" type="parTrans" cxnId="{4DA9F687-E718-41FD-B226-245E33C84EE5}">
      <dgm:prSet/>
      <dgm:spPr/>
      <dgm:t>
        <a:bodyPr/>
        <a:lstStyle/>
        <a:p>
          <a:endParaRPr lang="en-US"/>
        </a:p>
      </dgm:t>
    </dgm:pt>
    <dgm:pt modelId="{C7899C4A-6F8A-42C9-8F20-B541E92C1CE5}" type="sibTrans" cxnId="{4DA9F687-E718-41FD-B226-245E33C84EE5}">
      <dgm:prSet/>
      <dgm:spPr/>
      <dgm:t>
        <a:bodyPr/>
        <a:lstStyle/>
        <a:p>
          <a:endParaRPr lang="en-US"/>
        </a:p>
      </dgm:t>
    </dgm:pt>
    <dgm:pt modelId="{68D5E799-D4B7-436A-9B37-5C9230A0CCDC}">
      <dgm:prSet/>
      <dgm:spPr/>
      <dgm:t>
        <a:bodyPr/>
        <a:lstStyle/>
        <a:p>
          <a:r>
            <a:rPr lang="pt-BR"/>
            <a:t>Organograma do projeto;</a:t>
          </a:r>
          <a:endParaRPr lang="en-US"/>
        </a:p>
      </dgm:t>
    </dgm:pt>
    <dgm:pt modelId="{1AAFEA2B-C109-45BF-9815-CD5B4D3DF29D}" type="parTrans" cxnId="{DF593EE5-F297-41D7-A8E5-C2B6A2655FAE}">
      <dgm:prSet/>
      <dgm:spPr/>
      <dgm:t>
        <a:bodyPr/>
        <a:lstStyle/>
        <a:p>
          <a:endParaRPr lang="en-US"/>
        </a:p>
      </dgm:t>
    </dgm:pt>
    <dgm:pt modelId="{3774BF16-909E-4D24-8616-D0183AA4BE81}" type="sibTrans" cxnId="{DF593EE5-F297-41D7-A8E5-C2B6A2655FAE}">
      <dgm:prSet/>
      <dgm:spPr/>
      <dgm:t>
        <a:bodyPr/>
        <a:lstStyle/>
        <a:p>
          <a:endParaRPr lang="en-US"/>
        </a:p>
      </dgm:t>
    </dgm:pt>
    <dgm:pt modelId="{932E393E-6702-4256-9933-F19CF685C50D}">
      <dgm:prSet/>
      <dgm:spPr/>
      <dgm:t>
        <a:bodyPr/>
        <a:lstStyle/>
        <a:p>
          <a:r>
            <a:rPr lang="pt-BR"/>
            <a:t>Gerenciamento dos recursos do projeto;</a:t>
          </a:r>
          <a:endParaRPr lang="en-US"/>
        </a:p>
      </dgm:t>
    </dgm:pt>
    <dgm:pt modelId="{BB0B290C-0D0E-4D8D-8CF7-2FD6B696675F}" type="parTrans" cxnId="{F184FA3D-BBC6-4CC9-ADFA-AB8018B8C321}">
      <dgm:prSet/>
      <dgm:spPr/>
      <dgm:t>
        <a:bodyPr/>
        <a:lstStyle/>
        <a:p>
          <a:endParaRPr lang="en-US"/>
        </a:p>
      </dgm:t>
    </dgm:pt>
    <dgm:pt modelId="{6A344442-3C27-4B3E-8DE8-C44EA8532B14}" type="sibTrans" cxnId="{F184FA3D-BBC6-4CC9-ADFA-AB8018B8C321}">
      <dgm:prSet/>
      <dgm:spPr/>
      <dgm:t>
        <a:bodyPr/>
        <a:lstStyle/>
        <a:p>
          <a:endParaRPr lang="en-US"/>
        </a:p>
      </dgm:t>
    </dgm:pt>
    <dgm:pt modelId="{B0DD693C-F137-422E-91AC-F33B98B79585}">
      <dgm:prSet/>
      <dgm:spPr/>
      <dgm:t>
        <a:bodyPr/>
        <a:lstStyle/>
        <a:p>
          <a:r>
            <a:rPr lang="pt-BR"/>
            <a:t>Treinamento;</a:t>
          </a:r>
          <a:endParaRPr lang="en-US"/>
        </a:p>
      </dgm:t>
    </dgm:pt>
    <dgm:pt modelId="{982EC4AB-47AD-4E56-AAD8-9BF6E95FA7AB}" type="parTrans" cxnId="{0DD77FD9-44F8-455D-AAEC-CEAFC97BF6C8}">
      <dgm:prSet/>
      <dgm:spPr/>
      <dgm:t>
        <a:bodyPr/>
        <a:lstStyle/>
        <a:p>
          <a:endParaRPr lang="en-US"/>
        </a:p>
      </dgm:t>
    </dgm:pt>
    <dgm:pt modelId="{772CFEBE-71FE-4C04-B0EE-50881898C6C6}" type="sibTrans" cxnId="{0DD77FD9-44F8-455D-AAEC-CEAFC97BF6C8}">
      <dgm:prSet/>
      <dgm:spPr/>
      <dgm:t>
        <a:bodyPr/>
        <a:lstStyle/>
        <a:p>
          <a:endParaRPr lang="en-US"/>
        </a:p>
      </dgm:t>
    </dgm:pt>
    <dgm:pt modelId="{B48DF0B1-A03F-4C5E-A89E-46287125E2D2}">
      <dgm:prSet/>
      <dgm:spPr/>
      <dgm:t>
        <a:bodyPr/>
        <a:lstStyle/>
        <a:p>
          <a:r>
            <a:rPr lang="pt-BR"/>
            <a:t>Desenvolvimento da equipe;</a:t>
          </a:r>
          <a:endParaRPr lang="en-US"/>
        </a:p>
      </dgm:t>
    </dgm:pt>
    <dgm:pt modelId="{31C2CF6E-4690-45EE-A381-C739BABC564E}" type="parTrans" cxnId="{16673BF2-EFE3-430B-91DC-EAA8FC0901B5}">
      <dgm:prSet/>
      <dgm:spPr/>
      <dgm:t>
        <a:bodyPr/>
        <a:lstStyle/>
        <a:p>
          <a:endParaRPr lang="en-US"/>
        </a:p>
      </dgm:t>
    </dgm:pt>
    <dgm:pt modelId="{9A2F8398-6B7C-4C9E-88B4-2365B8741575}" type="sibTrans" cxnId="{16673BF2-EFE3-430B-91DC-EAA8FC0901B5}">
      <dgm:prSet/>
      <dgm:spPr/>
      <dgm:t>
        <a:bodyPr/>
        <a:lstStyle/>
        <a:p>
          <a:endParaRPr lang="en-US"/>
        </a:p>
      </dgm:t>
    </dgm:pt>
    <dgm:pt modelId="{8607A29D-E843-427D-AA7C-2E11518A2734}">
      <dgm:prSet/>
      <dgm:spPr/>
      <dgm:t>
        <a:bodyPr/>
        <a:lstStyle/>
        <a:p>
          <a:r>
            <a:rPr lang="pt-BR"/>
            <a:t>Controle de recursos;</a:t>
          </a:r>
          <a:endParaRPr lang="en-US"/>
        </a:p>
      </dgm:t>
    </dgm:pt>
    <dgm:pt modelId="{EBA06EC9-1531-4510-B3D6-AF387E38CEFF}" type="parTrans" cxnId="{95E12D3E-8932-45E0-9B2C-9EA018CF6777}">
      <dgm:prSet/>
      <dgm:spPr/>
      <dgm:t>
        <a:bodyPr/>
        <a:lstStyle/>
        <a:p>
          <a:endParaRPr lang="en-US"/>
        </a:p>
      </dgm:t>
    </dgm:pt>
    <dgm:pt modelId="{D6549780-63B5-49FE-8EEF-167744BFF63B}" type="sibTrans" cxnId="{95E12D3E-8932-45E0-9B2C-9EA018CF6777}">
      <dgm:prSet/>
      <dgm:spPr/>
      <dgm:t>
        <a:bodyPr/>
        <a:lstStyle/>
        <a:p>
          <a:endParaRPr lang="en-US"/>
        </a:p>
      </dgm:t>
    </dgm:pt>
    <dgm:pt modelId="{AE837B82-E17B-4C24-8393-978905DA891D}">
      <dgm:prSet/>
      <dgm:spPr/>
      <dgm:t>
        <a:bodyPr/>
        <a:lstStyle/>
        <a:p>
          <a:r>
            <a:rPr lang="pt-BR"/>
            <a:t>Plano de reconhecimento;</a:t>
          </a:r>
          <a:endParaRPr lang="en-US"/>
        </a:p>
      </dgm:t>
    </dgm:pt>
    <dgm:pt modelId="{D9EB31AD-7AEB-4402-9820-6F2B4563651A}" type="parTrans" cxnId="{5B9BA224-99D9-4F46-8D7B-15E313FB4C74}">
      <dgm:prSet/>
      <dgm:spPr/>
      <dgm:t>
        <a:bodyPr/>
        <a:lstStyle/>
        <a:p>
          <a:endParaRPr lang="en-US"/>
        </a:p>
      </dgm:t>
    </dgm:pt>
    <dgm:pt modelId="{DF4EBA2D-994E-46D0-8EB3-3838C9CCDFB1}" type="sibTrans" cxnId="{5B9BA224-99D9-4F46-8D7B-15E313FB4C74}">
      <dgm:prSet/>
      <dgm:spPr/>
      <dgm:t>
        <a:bodyPr/>
        <a:lstStyle/>
        <a:p>
          <a:endParaRPr lang="en-US"/>
        </a:p>
      </dgm:t>
    </dgm:pt>
    <dgm:pt modelId="{D0F28DCC-F6EF-4D1E-A7DE-C327CF0E40CE}" type="pres">
      <dgm:prSet presAssocID="{9DC0CA06-BC76-4C2D-9D82-D6682A1A0349}" presName="diagram" presStyleCnt="0">
        <dgm:presLayoutVars>
          <dgm:dir/>
          <dgm:resizeHandles val="exact"/>
        </dgm:presLayoutVars>
      </dgm:prSet>
      <dgm:spPr/>
    </dgm:pt>
    <dgm:pt modelId="{D45FC505-62F1-401C-B441-FED240694F9F}" type="pres">
      <dgm:prSet presAssocID="{471D8B06-E2E8-4DE2-9A6C-CF474044268E}" presName="node" presStyleLbl="node1" presStyleIdx="0" presStyleCnt="10">
        <dgm:presLayoutVars>
          <dgm:bulletEnabled val="1"/>
        </dgm:presLayoutVars>
      </dgm:prSet>
      <dgm:spPr/>
    </dgm:pt>
    <dgm:pt modelId="{F1236F15-AC77-448D-8DD5-9E6922D994C3}" type="pres">
      <dgm:prSet presAssocID="{6546972D-6743-462D-969F-A9A154DAE1AA}" presName="sibTrans" presStyleCnt="0"/>
      <dgm:spPr/>
    </dgm:pt>
    <dgm:pt modelId="{9F65C09A-7593-4D75-B9AD-5767F24B3221}" type="pres">
      <dgm:prSet presAssocID="{4330010C-131F-448E-8EED-CD0CD688A75B}" presName="node" presStyleLbl="node1" presStyleIdx="1" presStyleCnt="10">
        <dgm:presLayoutVars>
          <dgm:bulletEnabled val="1"/>
        </dgm:presLayoutVars>
      </dgm:prSet>
      <dgm:spPr/>
    </dgm:pt>
    <dgm:pt modelId="{D255E083-951A-46F6-AD7C-C0FB887FA32C}" type="pres">
      <dgm:prSet presAssocID="{A3A08D79-E956-4593-B336-498B5CEFBA3C}" presName="sibTrans" presStyleCnt="0"/>
      <dgm:spPr/>
    </dgm:pt>
    <dgm:pt modelId="{1ADAD271-71A3-4962-9B43-BF3CE6445926}" type="pres">
      <dgm:prSet presAssocID="{AB233B52-E769-402C-91E3-06D0A59EAC62}" presName="node" presStyleLbl="node1" presStyleIdx="2" presStyleCnt="10">
        <dgm:presLayoutVars>
          <dgm:bulletEnabled val="1"/>
        </dgm:presLayoutVars>
      </dgm:prSet>
      <dgm:spPr/>
    </dgm:pt>
    <dgm:pt modelId="{5E17E66B-5A33-442D-B507-862C1366E290}" type="pres">
      <dgm:prSet presAssocID="{0912D406-92FC-4672-83F4-4BB01C2256C6}" presName="sibTrans" presStyleCnt="0"/>
      <dgm:spPr/>
    </dgm:pt>
    <dgm:pt modelId="{8DC3EC9F-DE90-4B6D-A322-7868F671FBB3}" type="pres">
      <dgm:prSet presAssocID="{A57E1D50-074C-472C-BC0D-48159E951ADC}" presName="node" presStyleLbl="node1" presStyleIdx="3" presStyleCnt="10">
        <dgm:presLayoutVars>
          <dgm:bulletEnabled val="1"/>
        </dgm:presLayoutVars>
      </dgm:prSet>
      <dgm:spPr/>
    </dgm:pt>
    <dgm:pt modelId="{143360BD-F134-4C5B-9D9C-7A6FFFFCE00D}" type="pres">
      <dgm:prSet presAssocID="{C7899C4A-6F8A-42C9-8F20-B541E92C1CE5}" presName="sibTrans" presStyleCnt="0"/>
      <dgm:spPr/>
    </dgm:pt>
    <dgm:pt modelId="{F06D5213-0AE2-4258-8A8B-FFDB13916EDE}" type="pres">
      <dgm:prSet presAssocID="{68D5E799-D4B7-436A-9B37-5C9230A0CCDC}" presName="node" presStyleLbl="node1" presStyleIdx="4" presStyleCnt="10">
        <dgm:presLayoutVars>
          <dgm:bulletEnabled val="1"/>
        </dgm:presLayoutVars>
      </dgm:prSet>
      <dgm:spPr/>
    </dgm:pt>
    <dgm:pt modelId="{4B7781F0-7751-4BCA-9FD8-5440FFA6D6CB}" type="pres">
      <dgm:prSet presAssocID="{3774BF16-909E-4D24-8616-D0183AA4BE81}" presName="sibTrans" presStyleCnt="0"/>
      <dgm:spPr/>
    </dgm:pt>
    <dgm:pt modelId="{B62BA21A-68AD-4866-B269-67D1B2390E92}" type="pres">
      <dgm:prSet presAssocID="{932E393E-6702-4256-9933-F19CF685C50D}" presName="node" presStyleLbl="node1" presStyleIdx="5" presStyleCnt="10">
        <dgm:presLayoutVars>
          <dgm:bulletEnabled val="1"/>
        </dgm:presLayoutVars>
      </dgm:prSet>
      <dgm:spPr/>
    </dgm:pt>
    <dgm:pt modelId="{45D099E8-0F8E-437C-B170-0B19AAF0EAB8}" type="pres">
      <dgm:prSet presAssocID="{6A344442-3C27-4B3E-8DE8-C44EA8532B14}" presName="sibTrans" presStyleCnt="0"/>
      <dgm:spPr/>
    </dgm:pt>
    <dgm:pt modelId="{3D17438C-7548-48F2-9B4E-7A1165A58F67}" type="pres">
      <dgm:prSet presAssocID="{B0DD693C-F137-422E-91AC-F33B98B79585}" presName="node" presStyleLbl="node1" presStyleIdx="6" presStyleCnt="10">
        <dgm:presLayoutVars>
          <dgm:bulletEnabled val="1"/>
        </dgm:presLayoutVars>
      </dgm:prSet>
      <dgm:spPr/>
    </dgm:pt>
    <dgm:pt modelId="{407585CA-4E45-4C64-B4EA-B11F5789D752}" type="pres">
      <dgm:prSet presAssocID="{772CFEBE-71FE-4C04-B0EE-50881898C6C6}" presName="sibTrans" presStyleCnt="0"/>
      <dgm:spPr/>
    </dgm:pt>
    <dgm:pt modelId="{FDA890C7-445E-4BDD-8C0B-19163B820255}" type="pres">
      <dgm:prSet presAssocID="{B48DF0B1-A03F-4C5E-A89E-46287125E2D2}" presName="node" presStyleLbl="node1" presStyleIdx="7" presStyleCnt="10">
        <dgm:presLayoutVars>
          <dgm:bulletEnabled val="1"/>
        </dgm:presLayoutVars>
      </dgm:prSet>
      <dgm:spPr/>
    </dgm:pt>
    <dgm:pt modelId="{C7843AD3-C4DC-4E3C-8CC7-63F8A92BAE9A}" type="pres">
      <dgm:prSet presAssocID="{9A2F8398-6B7C-4C9E-88B4-2365B8741575}" presName="sibTrans" presStyleCnt="0"/>
      <dgm:spPr/>
    </dgm:pt>
    <dgm:pt modelId="{119AA185-7581-40B3-8C86-395A46F32DCF}" type="pres">
      <dgm:prSet presAssocID="{8607A29D-E843-427D-AA7C-2E11518A2734}" presName="node" presStyleLbl="node1" presStyleIdx="8" presStyleCnt="10">
        <dgm:presLayoutVars>
          <dgm:bulletEnabled val="1"/>
        </dgm:presLayoutVars>
      </dgm:prSet>
      <dgm:spPr/>
    </dgm:pt>
    <dgm:pt modelId="{325B5F9B-AC4A-445A-BF97-AC024A8292B0}" type="pres">
      <dgm:prSet presAssocID="{D6549780-63B5-49FE-8EEF-167744BFF63B}" presName="sibTrans" presStyleCnt="0"/>
      <dgm:spPr/>
    </dgm:pt>
    <dgm:pt modelId="{2379927A-8786-42B4-9116-DD9198DB223D}" type="pres">
      <dgm:prSet presAssocID="{AE837B82-E17B-4C24-8393-978905DA891D}" presName="node" presStyleLbl="node1" presStyleIdx="9" presStyleCnt="10">
        <dgm:presLayoutVars>
          <dgm:bulletEnabled val="1"/>
        </dgm:presLayoutVars>
      </dgm:prSet>
      <dgm:spPr/>
    </dgm:pt>
  </dgm:ptLst>
  <dgm:cxnLst>
    <dgm:cxn modelId="{DEE30605-0A29-46D4-999C-F0F5216275C3}" type="presOf" srcId="{8607A29D-E843-427D-AA7C-2E11518A2734}" destId="{119AA185-7581-40B3-8C86-395A46F32DCF}" srcOrd="0" destOrd="0" presId="urn:microsoft.com/office/officeart/2005/8/layout/default"/>
    <dgm:cxn modelId="{F0BADE1A-4724-4391-A64D-5F226F652EDD}" srcId="{9DC0CA06-BC76-4C2D-9D82-D6682A1A0349}" destId="{471D8B06-E2E8-4DE2-9A6C-CF474044268E}" srcOrd="0" destOrd="0" parTransId="{732AF59D-74FD-4536-911D-121C40FD224C}" sibTransId="{6546972D-6743-462D-969F-A9A154DAE1AA}"/>
    <dgm:cxn modelId="{EB1FC520-7D4E-4BE0-B021-BF24DC6B61D5}" type="presOf" srcId="{B0DD693C-F137-422E-91AC-F33B98B79585}" destId="{3D17438C-7548-48F2-9B4E-7A1165A58F67}" srcOrd="0" destOrd="0" presId="urn:microsoft.com/office/officeart/2005/8/layout/default"/>
    <dgm:cxn modelId="{5B9BA224-99D9-4F46-8D7B-15E313FB4C74}" srcId="{9DC0CA06-BC76-4C2D-9D82-D6682A1A0349}" destId="{AE837B82-E17B-4C24-8393-978905DA891D}" srcOrd="9" destOrd="0" parTransId="{D9EB31AD-7AEB-4402-9820-6F2B4563651A}" sibTransId="{DF4EBA2D-994E-46D0-8EB3-3838C9CCDFB1}"/>
    <dgm:cxn modelId="{F184FA3D-BBC6-4CC9-ADFA-AB8018B8C321}" srcId="{9DC0CA06-BC76-4C2D-9D82-D6682A1A0349}" destId="{932E393E-6702-4256-9933-F19CF685C50D}" srcOrd="5" destOrd="0" parTransId="{BB0B290C-0D0E-4D8D-8CF7-2FD6B696675F}" sibTransId="{6A344442-3C27-4B3E-8DE8-C44EA8532B14}"/>
    <dgm:cxn modelId="{CDCA043E-8D2F-4F1C-A99F-7B923F95EF98}" type="presOf" srcId="{4330010C-131F-448E-8EED-CD0CD688A75B}" destId="{9F65C09A-7593-4D75-B9AD-5767F24B3221}" srcOrd="0" destOrd="0" presId="urn:microsoft.com/office/officeart/2005/8/layout/default"/>
    <dgm:cxn modelId="{95E12D3E-8932-45E0-9B2C-9EA018CF6777}" srcId="{9DC0CA06-BC76-4C2D-9D82-D6682A1A0349}" destId="{8607A29D-E843-427D-AA7C-2E11518A2734}" srcOrd="8" destOrd="0" parTransId="{EBA06EC9-1531-4510-B3D6-AF387E38CEFF}" sibTransId="{D6549780-63B5-49FE-8EEF-167744BFF63B}"/>
    <dgm:cxn modelId="{DD55A946-B497-475D-8CD2-06F692E66BA9}" type="presOf" srcId="{AB233B52-E769-402C-91E3-06D0A59EAC62}" destId="{1ADAD271-71A3-4962-9B43-BF3CE6445926}" srcOrd="0" destOrd="0" presId="urn:microsoft.com/office/officeart/2005/8/layout/default"/>
    <dgm:cxn modelId="{362D6F67-9425-4AF0-B906-A29E93B71263}" type="presOf" srcId="{9DC0CA06-BC76-4C2D-9D82-D6682A1A0349}" destId="{D0F28DCC-F6EF-4D1E-A7DE-C327CF0E40CE}" srcOrd="0" destOrd="0" presId="urn:microsoft.com/office/officeart/2005/8/layout/default"/>
    <dgm:cxn modelId="{AD186D76-F3BD-4B8F-A7E6-0DA7F2E6299E}" type="presOf" srcId="{471D8B06-E2E8-4DE2-9A6C-CF474044268E}" destId="{D45FC505-62F1-401C-B441-FED240694F9F}" srcOrd="0" destOrd="0" presId="urn:microsoft.com/office/officeart/2005/8/layout/default"/>
    <dgm:cxn modelId="{BDD44F85-4E38-4EB8-8F15-0969FD81B817}" srcId="{9DC0CA06-BC76-4C2D-9D82-D6682A1A0349}" destId="{AB233B52-E769-402C-91E3-06D0A59EAC62}" srcOrd="2" destOrd="0" parTransId="{A63E7DF5-8C44-4B0A-B5E0-8A2B2C1EB514}" sibTransId="{0912D406-92FC-4672-83F4-4BB01C2256C6}"/>
    <dgm:cxn modelId="{4DA9F687-E718-41FD-B226-245E33C84EE5}" srcId="{9DC0CA06-BC76-4C2D-9D82-D6682A1A0349}" destId="{A57E1D50-074C-472C-BC0D-48159E951ADC}" srcOrd="3" destOrd="0" parTransId="{1AA23207-0ABF-4728-ABEB-DF5EDCD562CA}" sibTransId="{C7899C4A-6F8A-42C9-8F20-B541E92C1CE5}"/>
    <dgm:cxn modelId="{70EAA58A-529F-424F-8F25-02870362A30F}" type="presOf" srcId="{A57E1D50-074C-472C-BC0D-48159E951ADC}" destId="{8DC3EC9F-DE90-4B6D-A322-7868F671FBB3}" srcOrd="0" destOrd="0" presId="urn:microsoft.com/office/officeart/2005/8/layout/default"/>
    <dgm:cxn modelId="{0DD77FD9-44F8-455D-AAEC-CEAFC97BF6C8}" srcId="{9DC0CA06-BC76-4C2D-9D82-D6682A1A0349}" destId="{B0DD693C-F137-422E-91AC-F33B98B79585}" srcOrd="6" destOrd="0" parTransId="{982EC4AB-47AD-4E56-AAD8-9BF6E95FA7AB}" sibTransId="{772CFEBE-71FE-4C04-B0EE-50881898C6C6}"/>
    <dgm:cxn modelId="{A46835DE-FA09-474D-8125-729D8B11ED37}" type="presOf" srcId="{B48DF0B1-A03F-4C5E-A89E-46287125E2D2}" destId="{FDA890C7-445E-4BDD-8C0B-19163B820255}" srcOrd="0" destOrd="0" presId="urn:microsoft.com/office/officeart/2005/8/layout/default"/>
    <dgm:cxn modelId="{BC7C84E3-14CC-4176-9A72-72CDAF6122D1}" type="presOf" srcId="{68D5E799-D4B7-436A-9B37-5C9230A0CCDC}" destId="{F06D5213-0AE2-4258-8A8B-FFDB13916EDE}" srcOrd="0" destOrd="0" presId="urn:microsoft.com/office/officeart/2005/8/layout/default"/>
    <dgm:cxn modelId="{DF593EE5-F297-41D7-A8E5-C2B6A2655FAE}" srcId="{9DC0CA06-BC76-4C2D-9D82-D6682A1A0349}" destId="{68D5E799-D4B7-436A-9B37-5C9230A0CCDC}" srcOrd="4" destOrd="0" parTransId="{1AAFEA2B-C109-45BF-9815-CD5B4D3DF29D}" sibTransId="{3774BF16-909E-4D24-8616-D0183AA4BE81}"/>
    <dgm:cxn modelId="{D44402EE-B7A5-4A70-9D4D-8BD30D62B676}" type="presOf" srcId="{932E393E-6702-4256-9933-F19CF685C50D}" destId="{B62BA21A-68AD-4866-B269-67D1B2390E92}" srcOrd="0" destOrd="0" presId="urn:microsoft.com/office/officeart/2005/8/layout/default"/>
    <dgm:cxn modelId="{8E792BF0-E307-4E5B-8FEC-3760DE5F2E20}" srcId="{9DC0CA06-BC76-4C2D-9D82-D6682A1A0349}" destId="{4330010C-131F-448E-8EED-CD0CD688A75B}" srcOrd="1" destOrd="0" parTransId="{83750803-E286-4CFB-B968-B632B749C895}" sibTransId="{A3A08D79-E956-4593-B336-498B5CEFBA3C}"/>
    <dgm:cxn modelId="{16673BF2-EFE3-430B-91DC-EAA8FC0901B5}" srcId="{9DC0CA06-BC76-4C2D-9D82-D6682A1A0349}" destId="{B48DF0B1-A03F-4C5E-A89E-46287125E2D2}" srcOrd="7" destOrd="0" parTransId="{31C2CF6E-4690-45EE-A381-C739BABC564E}" sibTransId="{9A2F8398-6B7C-4C9E-88B4-2365B8741575}"/>
    <dgm:cxn modelId="{2E4481F8-7C6C-4718-8714-6E2B3BBC2789}" type="presOf" srcId="{AE837B82-E17B-4C24-8393-978905DA891D}" destId="{2379927A-8786-42B4-9116-DD9198DB223D}" srcOrd="0" destOrd="0" presId="urn:microsoft.com/office/officeart/2005/8/layout/default"/>
    <dgm:cxn modelId="{46531077-0553-46FD-84D2-4B6266D6C8CC}" type="presParOf" srcId="{D0F28DCC-F6EF-4D1E-A7DE-C327CF0E40CE}" destId="{D45FC505-62F1-401C-B441-FED240694F9F}" srcOrd="0" destOrd="0" presId="urn:microsoft.com/office/officeart/2005/8/layout/default"/>
    <dgm:cxn modelId="{DAFFF443-BB3E-43A5-B518-F00FF13522F6}" type="presParOf" srcId="{D0F28DCC-F6EF-4D1E-A7DE-C327CF0E40CE}" destId="{F1236F15-AC77-448D-8DD5-9E6922D994C3}" srcOrd="1" destOrd="0" presId="urn:microsoft.com/office/officeart/2005/8/layout/default"/>
    <dgm:cxn modelId="{25321DE2-ED6B-4797-AE41-CEFEECFBAF8D}" type="presParOf" srcId="{D0F28DCC-F6EF-4D1E-A7DE-C327CF0E40CE}" destId="{9F65C09A-7593-4D75-B9AD-5767F24B3221}" srcOrd="2" destOrd="0" presId="urn:microsoft.com/office/officeart/2005/8/layout/default"/>
    <dgm:cxn modelId="{53C0F817-4661-44E9-BC40-9B219BD58D06}" type="presParOf" srcId="{D0F28DCC-F6EF-4D1E-A7DE-C327CF0E40CE}" destId="{D255E083-951A-46F6-AD7C-C0FB887FA32C}" srcOrd="3" destOrd="0" presId="urn:microsoft.com/office/officeart/2005/8/layout/default"/>
    <dgm:cxn modelId="{0D53B5CB-90DE-416D-B810-85D71F8A6C8E}" type="presParOf" srcId="{D0F28DCC-F6EF-4D1E-A7DE-C327CF0E40CE}" destId="{1ADAD271-71A3-4962-9B43-BF3CE6445926}" srcOrd="4" destOrd="0" presId="urn:microsoft.com/office/officeart/2005/8/layout/default"/>
    <dgm:cxn modelId="{4E5B0AD8-5342-4914-905C-137CED285370}" type="presParOf" srcId="{D0F28DCC-F6EF-4D1E-A7DE-C327CF0E40CE}" destId="{5E17E66B-5A33-442D-B507-862C1366E290}" srcOrd="5" destOrd="0" presId="urn:microsoft.com/office/officeart/2005/8/layout/default"/>
    <dgm:cxn modelId="{50AF89FF-811B-41B6-A9B0-F5CA8C7835B5}" type="presParOf" srcId="{D0F28DCC-F6EF-4D1E-A7DE-C327CF0E40CE}" destId="{8DC3EC9F-DE90-4B6D-A322-7868F671FBB3}" srcOrd="6" destOrd="0" presId="urn:microsoft.com/office/officeart/2005/8/layout/default"/>
    <dgm:cxn modelId="{79B51A57-99B7-4E8C-BDCB-AC4242BFC0CB}" type="presParOf" srcId="{D0F28DCC-F6EF-4D1E-A7DE-C327CF0E40CE}" destId="{143360BD-F134-4C5B-9D9C-7A6FFFFCE00D}" srcOrd="7" destOrd="0" presId="urn:microsoft.com/office/officeart/2005/8/layout/default"/>
    <dgm:cxn modelId="{73CF0685-6DEB-4F89-B4E4-3F4D890B1B5E}" type="presParOf" srcId="{D0F28DCC-F6EF-4D1E-A7DE-C327CF0E40CE}" destId="{F06D5213-0AE2-4258-8A8B-FFDB13916EDE}" srcOrd="8" destOrd="0" presId="urn:microsoft.com/office/officeart/2005/8/layout/default"/>
    <dgm:cxn modelId="{15C14963-F9FE-4F58-BAD1-8ED4DE4C8562}" type="presParOf" srcId="{D0F28DCC-F6EF-4D1E-A7DE-C327CF0E40CE}" destId="{4B7781F0-7751-4BCA-9FD8-5440FFA6D6CB}" srcOrd="9" destOrd="0" presId="urn:microsoft.com/office/officeart/2005/8/layout/default"/>
    <dgm:cxn modelId="{5D943278-A4A1-423C-A3E8-7F0966C6A7BC}" type="presParOf" srcId="{D0F28DCC-F6EF-4D1E-A7DE-C327CF0E40CE}" destId="{B62BA21A-68AD-4866-B269-67D1B2390E92}" srcOrd="10" destOrd="0" presId="urn:microsoft.com/office/officeart/2005/8/layout/default"/>
    <dgm:cxn modelId="{AD6FA6ED-188C-4225-9950-E6762D87A113}" type="presParOf" srcId="{D0F28DCC-F6EF-4D1E-A7DE-C327CF0E40CE}" destId="{45D099E8-0F8E-437C-B170-0B19AAF0EAB8}" srcOrd="11" destOrd="0" presId="urn:microsoft.com/office/officeart/2005/8/layout/default"/>
    <dgm:cxn modelId="{44A5DC58-C39E-435F-8B54-AC36CCE3B736}" type="presParOf" srcId="{D0F28DCC-F6EF-4D1E-A7DE-C327CF0E40CE}" destId="{3D17438C-7548-48F2-9B4E-7A1165A58F67}" srcOrd="12" destOrd="0" presId="urn:microsoft.com/office/officeart/2005/8/layout/default"/>
    <dgm:cxn modelId="{15CC9B01-7861-47EE-B424-74DD682544F5}" type="presParOf" srcId="{D0F28DCC-F6EF-4D1E-A7DE-C327CF0E40CE}" destId="{407585CA-4E45-4C64-B4EA-B11F5789D752}" srcOrd="13" destOrd="0" presId="urn:microsoft.com/office/officeart/2005/8/layout/default"/>
    <dgm:cxn modelId="{D86C8E90-3527-4D86-8A84-07E0B090DAFE}" type="presParOf" srcId="{D0F28DCC-F6EF-4D1E-A7DE-C327CF0E40CE}" destId="{FDA890C7-445E-4BDD-8C0B-19163B820255}" srcOrd="14" destOrd="0" presId="urn:microsoft.com/office/officeart/2005/8/layout/default"/>
    <dgm:cxn modelId="{B3D141F1-9E66-41F3-893E-BB32FD6F8524}" type="presParOf" srcId="{D0F28DCC-F6EF-4D1E-A7DE-C327CF0E40CE}" destId="{C7843AD3-C4DC-4E3C-8CC7-63F8A92BAE9A}" srcOrd="15" destOrd="0" presId="urn:microsoft.com/office/officeart/2005/8/layout/default"/>
    <dgm:cxn modelId="{072B1186-38A9-4516-A60E-E1E946D0A071}" type="presParOf" srcId="{D0F28DCC-F6EF-4D1E-A7DE-C327CF0E40CE}" destId="{119AA185-7581-40B3-8C86-395A46F32DCF}" srcOrd="16" destOrd="0" presId="urn:microsoft.com/office/officeart/2005/8/layout/default"/>
    <dgm:cxn modelId="{A54ACCC5-EE20-4905-8816-39420FF98273}" type="presParOf" srcId="{D0F28DCC-F6EF-4D1E-A7DE-C327CF0E40CE}" destId="{325B5F9B-AC4A-445A-BF97-AC024A8292B0}" srcOrd="17" destOrd="0" presId="urn:microsoft.com/office/officeart/2005/8/layout/default"/>
    <dgm:cxn modelId="{4957F7EA-6246-4762-8700-4112EE33C894}" type="presParOf" srcId="{D0F28DCC-F6EF-4D1E-A7DE-C327CF0E40CE}" destId="{2379927A-8786-42B4-9116-DD9198DB223D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CC453C5-C26E-4E1C-B746-D736517729A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435BEFB-0277-4B86-A601-C45847745976}">
      <dgm:prSet/>
      <dgm:spPr/>
      <dgm:t>
        <a:bodyPr/>
        <a:lstStyle/>
        <a:p>
          <a:pPr>
            <a:defRPr cap="all"/>
          </a:pPr>
          <a:r>
            <a:rPr lang="pt-BR"/>
            <a:t>Valores da equipe;</a:t>
          </a:r>
          <a:endParaRPr lang="en-US"/>
        </a:p>
      </dgm:t>
    </dgm:pt>
    <dgm:pt modelId="{0CB38D0F-3E87-4DE3-912B-0531B9DBDE8E}" type="parTrans" cxnId="{2B725035-2589-4CB3-B96E-1A92CEAF080E}">
      <dgm:prSet/>
      <dgm:spPr/>
      <dgm:t>
        <a:bodyPr/>
        <a:lstStyle/>
        <a:p>
          <a:endParaRPr lang="en-US"/>
        </a:p>
      </dgm:t>
    </dgm:pt>
    <dgm:pt modelId="{0694E93C-B732-4BA8-8B89-5D9FC6BF21BE}" type="sibTrans" cxnId="{2B725035-2589-4CB3-B96E-1A92CEAF080E}">
      <dgm:prSet/>
      <dgm:spPr/>
      <dgm:t>
        <a:bodyPr/>
        <a:lstStyle/>
        <a:p>
          <a:endParaRPr lang="en-US"/>
        </a:p>
      </dgm:t>
    </dgm:pt>
    <dgm:pt modelId="{F0889BEA-9514-40CF-8E0B-81456F445004}">
      <dgm:prSet/>
      <dgm:spPr/>
      <dgm:t>
        <a:bodyPr/>
        <a:lstStyle/>
        <a:p>
          <a:pPr>
            <a:defRPr cap="all"/>
          </a:pPr>
          <a:r>
            <a:rPr lang="pt-BR"/>
            <a:t>Diretrizes para comunicação;</a:t>
          </a:r>
          <a:endParaRPr lang="en-US"/>
        </a:p>
      </dgm:t>
    </dgm:pt>
    <dgm:pt modelId="{904E3D19-C7F3-402F-A6EB-E60B0AB6FFE5}" type="parTrans" cxnId="{25228335-AA68-4989-A7A9-3F1DE1705D23}">
      <dgm:prSet/>
      <dgm:spPr/>
      <dgm:t>
        <a:bodyPr/>
        <a:lstStyle/>
        <a:p>
          <a:endParaRPr lang="en-US"/>
        </a:p>
      </dgm:t>
    </dgm:pt>
    <dgm:pt modelId="{05B48F4B-371C-47D2-B58F-AB0F57288000}" type="sibTrans" cxnId="{25228335-AA68-4989-A7A9-3F1DE1705D23}">
      <dgm:prSet/>
      <dgm:spPr/>
      <dgm:t>
        <a:bodyPr/>
        <a:lstStyle/>
        <a:p>
          <a:endParaRPr lang="en-US"/>
        </a:p>
      </dgm:t>
    </dgm:pt>
    <dgm:pt modelId="{6F381546-C0F9-4068-93FE-E4E11DC40763}">
      <dgm:prSet/>
      <dgm:spPr/>
      <dgm:t>
        <a:bodyPr/>
        <a:lstStyle/>
        <a:p>
          <a:pPr>
            <a:defRPr cap="all"/>
          </a:pPr>
          <a:r>
            <a:rPr lang="pt-BR"/>
            <a:t>Critérios e processo para tomada de decisões;</a:t>
          </a:r>
          <a:endParaRPr lang="en-US"/>
        </a:p>
      </dgm:t>
    </dgm:pt>
    <dgm:pt modelId="{1236C9F0-A0A1-4A43-87A2-FB8839701576}" type="parTrans" cxnId="{2B5205C4-1A4E-4B65-9EA3-E75CA2F4D943}">
      <dgm:prSet/>
      <dgm:spPr/>
      <dgm:t>
        <a:bodyPr/>
        <a:lstStyle/>
        <a:p>
          <a:endParaRPr lang="en-US"/>
        </a:p>
      </dgm:t>
    </dgm:pt>
    <dgm:pt modelId="{A9214E02-C9C7-408E-8516-87545D19BC50}" type="sibTrans" cxnId="{2B5205C4-1A4E-4B65-9EA3-E75CA2F4D943}">
      <dgm:prSet/>
      <dgm:spPr/>
      <dgm:t>
        <a:bodyPr/>
        <a:lstStyle/>
        <a:p>
          <a:endParaRPr lang="en-US"/>
        </a:p>
      </dgm:t>
    </dgm:pt>
    <dgm:pt modelId="{F1B60E65-37A1-410D-93D8-D95418EA50DE}">
      <dgm:prSet/>
      <dgm:spPr/>
      <dgm:t>
        <a:bodyPr/>
        <a:lstStyle/>
        <a:p>
          <a:pPr>
            <a:defRPr cap="all"/>
          </a:pPr>
          <a:r>
            <a:rPr lang="pt-BR"/>
            <a:t>Processo para resolução de conflitos;</a:t>
          </a:r>
          <a:endParaRPr lang="en-US"/>
        </a:p>
      </dgm:t>
    </dgm:pt>
    <dgm:pt modelId="{63AFC80D-929B-4FFC-887F-4EC56DA3A216}" type="parTrans" cxnId="{25D27964-0C97-4692-950F-446A8198D16B}">
      <dgm:prSet/>
      <dgm:spPr/>
      <dgm:t>
        <a:bodyPr/>
        <a:lstStyle/>
        <a:p>
          <a:endParaRPr lang="en-US"/>
        </a:p>
      </dgm:t>
    </dgm:pt>
    <dgm:pt modelId="{DCEEA2AE-EDD3-4817-AB55-B86906AE6E1C}" type="sibTrans" cxnId="{25D27964-0C97-4692-950F-446A8198D16B}">
      <dgm:prSet/>
      <dgm:spPr/>
      <dgm:t>
        <a:bodyPr/>
        <a:lstStyle/>
        <a:p>
          <a:endParaRPr lang="en-US"/>
        </a:p>
      </dgm:t>
    </dgm:pt>
    <dgm:pt modelId="{87662FA2-C40E-4F27-B697-162167904962}">
      <dgm:prSet/>
      <dgm:spPr/>
      <dgm:t>
        <a:bodyPr/>
        <a:lstStyle/>
        <a:p>
          <a:pPr>
            <a:defRPr cap="all"/>
          </a:pPr>
          <a:r>
            <a:rPr lang="pt-BR"/>
            <a:t>Diretrizes para reuniões;</a:t>
          </a:r>
          <a:endParaRPr lang="en-US"/>
        </a:p>
      </dgm:t>
    </dgm:pt>
    <dgm:pt modelId="{568C2B7F-55E8-40C1-BFAE-A70D638ADC5E}" type="parTrans" cxnId="{842D10B7-F567-444A-9DC4-04A6D6EEF0EC}">
      <dgm:prSet/>
      <dgm:spPr/>
      <dgm:t>
        <a:bodyPr/>
        <a:lstStyle/>
        <a:p>
          <a:endParaRPr lang="en-US"/>
        </a:p>
      </dgm:t>
    </dgm:pt>
    <dgm:pt modelId="{04B0385B-7895-41C0-84BD-373C4DFC2783}" type="sibTrans" cxnId="{842D10B7-F567-444A-9DC4-04A6D6EEF0EC}">
      <dgm:prSet/>
      <dgm:spPr/>
      <dgm:t>
        <a:bodyPr/>
        <a:lstStyle/>
        <a:p>
          <a:endParaRPr lang="en-US"/>
        </a:p>
      </dgm:t>
    </dgm:pt>
    <dgm:pt modelId="{FF880BD4-E786-4F44-9897-EB4EBC84C5C5}">
      <dgm:prSet/>
      <dgm:spPr/>
      <dgm:t>
        <a:bodyPr/>
        <a:lstStyle/>
        <a:p>
          <a:pPr>
            <a:defRPr cap="all"/>
          </a:pPr>
          <a:r>
            <a:rPr lang="pt-BR"/>
            <a:t>Acordos da equipe;</a:t>
          </a:r>
          <a:endParaRPr lang="en-US"/>
        </a:p>
      </dgm:t>
    </dgm:pt>
    <dgm:pt modelId="{5E688DDC-9094-4EDE-A889-E7F0DDAA114A}" type="parTrans" cxnId="{FBE2FFC9-8596-4495-A95A-68C87DE7CC25}">
      <dgm:prSet/>
      <dgm:spPr/>
      <dgm:t>
        <a:bodyPr/>
        <a:lstStyle/>
        <a:p>
          <a:endParaRPr lang="en-US"/>
        </a:p>
      </dgm:t>
    </dgm:pt>
    <dgm:pt modelId="{761A2671-DE53-4BB9-B88E-F8060A5B3C1D}" type="sibTrans" cxnId="{FBE2FFC9-8596-4495-A95A-68C87DE7CC25}">
      <dgm:prSet/>
      <dgm:spPr/>
      <dgm:t>
        <a:bodyPr/>
        <a:lstStyle/>
        <a:p>
          <a:endParaRPr lang="en-US"/>
        </a:p>
      </dgm:t>
    </dgm:pt>
    <dgm:pt modelId="{6B0C8044-A97E-4B6C-B0D3-9A8D2325BC96}" type="pres">
      <dgm:prSet presAssocID="{7CC453C5-C26E-4E1C-B746-D736517729A1}" presName="root" presStyleCnt="0">
        <dgm:presLayoutVars>
          <dgm:dir/>
          <dgm:resizeHandles val="exact"/>
        </dgm:presLayoutVars>
      </dgm:prSet>
      <dgm:spPr/>
    </dgm:pt>
    <dgm:pt modelId="{0A24A3B0-6A4F-46B8-9E37-48B30A87FBE0}" type="pres">
      <dgm:prSet presAssocID="{A435BEFB-0277-4B86-A601-C45847745976}" presName="compNode" presStyleCnt="0"/>
      <dgm:spPr/>
    </dgm:pt>
    <dgm:pt modelId="{79FAE6BA-7F7A-4D8D-9D7D-1D9FC2AC4EEB}" type="pres">
      <dgm:prSet presAssocID="{A435BEFB-0277-4B86-A601-C45847745976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522921C6-4BBF-423F-B5A6-B1687E4C7392}" type="pres">
      <dgm:prSet presAssocID="{A435BEFB-0277-4B86-A601-C4584774597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ários"/>
        </a:ext>
      </dgm:extLst>
    </dgm:pt>
    <dgm:pt modelId="{7794A3C4-EC60-4D1E-B855-44685B8B1D13}" type="pres">
      <dgm:prSet presAssocID="{A435BEFB-0277-4B86-A601-C45847745976}" presName="spaceRect" presStyleCnt="0"/>
      <dgm:spPr/>
    </dgm:pt>
    <dgm:pt modelId="{7DDA0C06-B2E5-4DAB-B43D-00E54E4E8FE8}" type="pres">
      <dgm:prSet presAssocID="{A435BEFB-0277-4B86-A601-C45847745976}" presName="textRect" presStyleLbl="revTx" presStyleIdx="0" presStyleCnt="6">
        <dgm:presLayoutVars>
          <dgm:chMax val="1"/>
          <dgm:chPref val="1"/>
        </dgm:presLayoutVars>
      </dgm:prSet>
      <dgm:spPr/>
    </dgm:pt>
    <dgm:pt modelId="{37105CB2-BED6-417E-9029-73B1B8FD9C69}" type="pres">
      <dgm:prSet presAssocID="{0694E93C-B732-4BA8-8B89-5D9FC6BF21BE}" presName="sibTrans" presStyleCnt="0"/>
      <dgm:spPr/>
    </dgm:pt>
    <dgm:pt modelId="{70BF2486-3967-4855-B767-0F2462E371DF}" type="pres">
      <dgm:prSet presAssocID="{F0889BEA-9514-40CF-8E0B-81456F445004}" presName="compNode" presStyleCnt="0"/>
      <dgm:spPr/>
    </dgm:pt>
    <dgm:pt modelId="{BF6D00A1-15DA-4836-A037-4E621B28DF74}" type="pres">
      <dgm:prSet presAssocID="{F0889BEA-9514-40CF-8E0B-81456F445004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D8D85657-F339-4819-AAE6-13357D2B4224}" type="pres">
      <dgm:prSet presAssocID="{F0889BEA-9514-40CF-8E0B-81456F44500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7371A66E-469D-4811-87B5-7A0C31D36B12}" type="pres">
      <dgm:prSet presAssocID="{F0889BEA-9514-40CF-8E0B-81456F445004}" presName="spaceRect" presStyleCnt="0"/>
      <dgm:spPr/>
    </dgm:pt>
    <dgm:pt modelId="{AFD63CB2-8123-4723-985A-EC56A75E6C66}" type="pres">
      <dgm:prSet presAssocID="{F0889BEA-9514-40CF-8E0B-81456F445004}" presName="textRect" presStyleLbl="revTx" presStyleIdx="1" presStyleCnt="6">
        <dgm:presLayoutVars>
          <dgm:chMax val="1"/>
          <dgm:chPref val="1"/>
        </dgm:presLayoutVars>
      </dgm:prSet>
      <dgm:spPr/>
    </dgm:pt>
    <dgm:pt modelId="{E3BD1542-F036-41AF-A0B0-C89CFEAB7D63}" type="pres">
      <dgm:prSet presAssocID="{05B48F4B-371C-47D2-B58F-AB0F57288000}" presName="sibTrans" presStyleCnt="0"/>
      <dgm:spPr/>
    </dgm:pt>
    <dgm:pt modelId="{61746E5E-CB40-4494-A099-28253A0BA306}" type="pres">
      <dgm:prSet presAssocID="{6F381546-C0F9-4068-93FE-E4E11DC40763}" presName="compNode" presStyleCnt="0"/>
      <dgm:spPr/>
    </dgm:pt>
    <dgm:pt modelId="{33548204-7B1B-4E03-B887-8A77292F42A4}" type="pres">
      <dgm:prSet presAssocID="{6F381546-C0F9-4068-93FE-E4E11DC40763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55542183-C33C-475D-BEBC-7A35165775EA}" type="pres">
      <dgm:prSet presAssocID="{6F381546-C0F9-4068-93FE-E4E11DC4076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90286E5A-B6C3-442B-A1D6-3C783DB98EDE}" type="pres">
      <dgm:prSet presAssocID="{6F381546-C0F9-4068-93FE-E4E11DC40763}" presName="spaceRect" presStyleCnt="0"/>
      <dgm:spPr/>
    </dgm:pt>
    <dgm:pt modelId="{5AD794FF-B290-4246-ABCE-ABF9286C8B89}" type="pres">
      <dgm:prSet presAssocID="{6F381546-C0F9-4068-93FE-E4E11DC40763}" presName="textRect" presStyleLbl="revTx" presStyleIdx="2" presStyleCnt="6">
        <dgm:presLayoutVars>
          <dgm:chMax val="1"/>
          <dgm:chPref val="1"/>
        </dgm:presLayoutVars>
      </dgm:prSet>
      <dgm:spPr/>
    </dgm:pt>
    <dgm:pt modelId="{C4979DD2-9110-4C83-BA98-5E737C23FA8B}" type="pres">
      <dgm:prSet presAssocID="{A9214E02-C9C7-408E-8516-87545D19BC50}" presName="sibTrans" presStyleCnt="0"/>
      <dgm:spPr/>
    </dgm:pt>
    <dgm:pt modelId="{DC1497E4-3D8F-4C18-BB36-96673707CC26}" type="pres">
      <dgm:prSet presAssocID="{F1B60E65-37A1-410D-93D8-D95418EA50DE}" presName="compNode" presStyleCnt="0"/>
      <dgm:spPr/>
    </dgm:pt>
    <dgm:pt modelId="{B93F70FC-6AFD-4B78-BCF0-B2B832973E23}" type="pres">
      <dgm:prSet presAssocID="{F1B60E65-37A1-410D-93D8-D95418EA50DE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F80C7DB3-FE7B-479A-95EE-670D67CCBD3F}" type="pres">
      <dgm:prSet presAssocID="{F1B60E65-37A1-410D-93D8-D95418EA50D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igo"/>
        </a:ext>
      </dgm:extLst>
    </dgm:pt>
    <dgm:pt modelId="{F56B1E79-4993-4670-AF02-51DE0C52503C}" type="pres">
      <dgm:prSet presAssocID="{F1B60E65-37A1-410D-93D8-D95418EA50DE}" presName="spaceRect" presStyleCnt="0"/>
      <dgm:spPr/>
    </dgm:pt>
    <dgm:pt modelId="{EF1FC580-2B6E-4663-B0B7-5985774BB191}" type="pres">
      <dgm:prSet presAssocID="{F1B60E65-37A1-410D-93D8-D95418EA50DE}" presName="textRect" presStyleLbl="revTx" presStyleIdx="3" presStyleCnt="6">
        <dgm:presLayoutVars>
          <dgm:chMax val="1"/>
          <dgm:chPref val="1"/>
        </dgm:presLayoutVars>
      </dgm:prSet>
      <dgm:spPr/>
    </dgm:pt>
    <dgm:pt modelId="{CE32C4EB-AB6F-4CBA-89C3-D67D5AFCFA3A}" type="pres">
      <dgm:prSet presAssocID="{DCEEA2AE-EDD3-4817-AB55-B86906AE6E1C}" presName="sibTrans" presStyleCnt="0"/>
      <dgm:spPr/>
    </dgm:pt>
    <dgm:pt modelId="{7B0CF22C-BD6C-4517-BBA1-2E2F400BB7BB}" type="pres">
      <dgm:prSet presAssocID="{87662FA2-C40E-4F27-B697-162167904962}" presName="compNode" presStyleCnt="0"/>
      <dgm:spPr/>
    </dgm:pt>
    <dgm:pt modelId="{F26DC5BF-43C9-472E-95EC-0EF9D7F02A6E}" type="pres">
      <dgm:prSet presAssocID="{87662FA2-C40E-4F27-B697-162167904962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025FC8FF-5619-4FB5-8325-3AA2D26F6CC5}" type="pres">
      <dgm:prSet presAssocID="{87662FA2-C40E-4F27-B697-16216790496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união"/>
        </a:ext>
      </dgm:extLst>
    </dgm:pt>
    <dgm:pt modelId="{C662760B-ADD7-4726-B12F-931F6A88130A}" type="pres">
      <dgm:prSet presAssocID="{87662FA2-C40E-4F27-B697-162167904962}" presName="spaceRect" presStyleCnt="0"/>
      <dgm:spPr/>
    </dgm:pt>
    <dgm:pt modelId="{85BC0766-8B1F-40CC-B1C9-85C69E72A78B}" type="pres">
      <dgm:prSet presAssocID="{87662FA2-C40E-4F27-B697-162167904962}" presName="textRect" presStyleLbl="revTx" presStyleIdx="4" presStyleCnt="6">
        <dgm:presLayoutVars>
          <dgm:chMax val="1"/>
          <dgm:chPref val="1"/>
        </dgm:presLayoutVars>
      </dgm:prSet>
      <dgm:spPr/>
    </dgm:pt>
    <dgm:pt modelId="{EDBC1A3E-0399-4BF4-BF1E-B6F18B379E53}" type="pres">
      <dgm:prSet presAssocID="{04B0385B-7895-41C0-84BD-373C4DFC2783}" presName="sibTrans" presStyleCnt="0"/>
      <dgm:spPr/>
    </dgm:pt>
    <dgm:pt modelId="{A1C3E59B-E3B1-46BE-8844-D27E8315BD33}" type="pres">
      <dgm:prSet presAssocID="{FF880BD4-E786-4F44-9897-EB4EBC84C5C5}" presName="compNode" presStyleCnt="0"/>
      <dgm:spPr/>
    </dgm:pt>
    <dgm:pt modelId="{8FBAF817-6E10-4BF7-B3C1-901C5C353841}" type="pres">
      <dgm:prSet presAssocID="{FF880BD4-E786-4F44-9897-EB4EBC84C5C5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655E6DD2-5B17-4F0E-915A-D2019DC148EE}" type="pres">
      <dgm:prSet presAssocID="{FF880BD4-E786-4F44-9897-EB4EBC84C5C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877C8620-FFC8-4195-9926-E3E76A57CC75}" type="pres">
      <dgm:prSet presAssocID="{FF880BD4-E786-4F44-9897-EB4EBC84C5C5}" presName="spaceRect" presStyleCnt="0"/>
      <dgm:spPr/>
    </dgm:pt>
    <dgm:pt modelId="{7A39396A-A4E2-4D39-8C75-2AC6F68FEE35}" type="pres">
      <dgm:prSet presAssocID="{FF880BD4-E786-4F44-9897-EB4EBC84C5C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FEC9118-CD0B-4A0A-B931-B15E637B53D0}" type="presOf" srcId="{7CC453C5-C26E-4E1C-B746-D736517729A1}" destId="{6B0C8044-A97E-4B6C-B0D3-9A8D2325BC96}" srcOrd="0" destOrd="0" presId="urn:microsoft.com/office/officeart/2018/5/layout/IconLeafLabelList"/>
    <dgm:cxn modelId="{FC21FF21-877A-49D1-AE23-02D4C7584F59}" type="presOf" srcId="{87662FA2-C40E-4F27-B697-162167904962}" destId="{85BC0766-8B1F-40CC-B1C9-85C69E72A78B}" srcOrd="0" destOrd="0" presId="urn:microsoft.com/office/officeart/2018/5/layout/IconLeafLabelList"/>
    <dgm:cxn modelId="{2B725035-2589-4CB3-B96E-1A92CEAF080E}" srcId="{7CC453C5-C26E-4E1C-B746-D736517729A1}" destId="{A435BEFB-0277-4B86-A601-C45847745976}" srcOrd="0" destOrd="0" parTransId="{0CB38D0F-3E87-4DE3-912B-0531B9DBDE8E}" sibTransId="{0694E93C-B732-4BA8-8B89-5D9FC6BF21BE}"/>
    <dgm:cxn modelId="{25228335-AA68-4989-A7A9-3F1DE1705D23}" srcId="{7CC453C5-C26E-4E1C-B746-D736517729A1}" destId="{F0889BEA-9514-40CF-8E0B-81456F445004}" srcOrd="1" destOrd="0" parTransId="{904E3D19-C7F3-402F-A6EB-E60B0AB6FFE5}" sibTransId="{05B48F4B-371C-47D2-B58F-AB0F57288000}"/>
    <dgm:cxn modelId="{25D27964-0C97-4692-950F-446A8198D16B}" srcId="{7CC453C5-C26E-4E1C-B746-D736517729A1}" destId="{F1B60E65-37A1-410D-93D8-D95418EA50DE}" srcOrd="3" destOrd="0" parTransId="{63AFC80D-929B-4FFC-887F-4EC56DA3A216}" sibTransId="{DCEEA2AE-EDD3-4817-AB55-B86906AE6E1C}"/>
    <dgm:cxn modelId="{1EADF950-648F-4544-BEA8-B2F7A15E1357}" type="presOf" srcId="{6F381546-C0F9-4068-93FE-E4E11DC40763}" destId="{5AD794FF-B290-4246-ABCE-ABF9286C8B89}" srcOrd="0" destOrd="0" presId="urn:microsoft.com/office/officeart/2018/5/layout/IconLeafLabelList"/>
    <dgm:cxn modelId="{2810527C-68D1-4319-8FCD-1E96661892A8}" type="presOf" srcId="{FF880BD4-E786-4F44-9897-EB4EBC84C5C5}" destId="{7A39396A-A4E2-4D39-8C75-2AC6F68FEE35}" srcOrd="0" destOrd="0" presId="urn:microsoft.com/office/officeart/2018/5/layout/IconLeafLabelList"/>
    <dgm:cxn modelId="{7D0DC3A1-7AC5-4B14-BF87-6ADCBA4AA123}" type="presOf" srcId="{A435BEFB-0277-4B86-A601-C45847745976}" destId="{7DDA0C06-B2E5-4DAB-B43D-00E54E4E8FE8}" srcOrd="0" destOrd="0" presId="urn:microsoft.com/office/officeart/2018/5/layout/IconLeafLabelList"/>
    <dgm:cxn modelId="{2B9391AE-6FD7-46AC-BAAC-E83DEBE55A58}" type="presOf" srcId="{F1B60E65-37A1-410D-93D8-D95418EA50DE}" destId="{EF1FC580-2B6E-4663-B0B7-5985774BB191}" srcOrd="0" destOrd="0" presId="urn:microsoft.com/office/officeart/2018/5/layout/IconLeafLabelList"/>
    <dgm:cxn modelId="{842D10B7-F567-444A-9DC4-04A6D6EEF0EC}" srcId="{7CC453C5-C26E-4E1C-B746-D736517729A1}" destId="{87662FA2-C40E-4F27-B697-162167904962}" srcOrd="4" destOrd="0" parTransId="{568C2B7F-55E8-40C1-BFAE-A70D638ADC5E}" sibTransId="{04B0385B-7895-41C0-84BD-373C4DFC2783}"/>
    <dgm:cxn modelId="{2B5205C4-1A4E-4B65-9EA3-E75CA2F4D943}" srcId="{7CC453C5-C26E-4E1C-B746-D736517729A1}" destId="{6F381546-C0F9-4068-93FE-E4E11DC40763}" srcOrd="2" destOrd="0" parTransId="{1236C9F0-A0A1-4A43-87A2-FB8839701576}" sibTransId="{A9214E02-C9C7-408E-8516-87545D19BC50}"/>
    <dgm:cxn modelId="{FBE2FFC9-8596-4495-A95A-68C87DE7CC25}" srcId="{7CC453C5-C26E-4E1C-B746-D736517729A1}" destId="{FF880BD4-E786-4F44-9897-EB4EBC84C5C5}" srcOrd="5" destOrd="0" parTransId="{5E688DDC-9094-4EDE-A889-E7F0DDAA114A}" sibTransId="{761A2671-DE53-4BB9-B88E-F8060A5B3C1D}"/>
    <dgm:cxn modelId="{36E389DC-0297-4B12-A2B0-B42575C294F0}" type="presOf" srcId="{F0889BEA-9514-40CF-8E0B-81456F445004}" destId="{AFD63CB2-8123-4723-985A-EC56A75E6C66}" srcOrd="0" destOrd="0" presId="urn:microsoft.com/office/officeart/2018/5/layout/IconLeafLabelList"/>
    <dgm:cxn modelId="{CE1008B8-6847-4260-B476-3705A37F05BE}" type="presParOf" srcId="{6B0C8044-A97E-4B6C-B0D3-9A8D2325BC96}" destId="{0A24A3B0-6A4F-46B8-9E37-48B30A87FBE0}" srcOrd="0" destOrd="0" presId="urn:microsoft.com/office/officeart/2018/5/layout/IconLeafLabelList"/>
    <dgm:cxn modelId="{A5A4FB0A-E80F-4EA4-A3F7-3E4C59692C88}" type="presParOf" srcId="{0A24A3B0-6A4F-46B8-9E37-48B30A87FBE0}" destId="{79FAE6BA-7F7A-4D8D-9D7D-1D9FC2AC4EEB}" srcOrd="0" destOrd="0" presId="urn:microsoft.com/office/officeart/2018/5/layout/IconLeafLabelList"/>
    <dgm:cxn modelId="{9DDCFE7C-3CB4-4AA9-98C0-3E9CAE69897D}" type="presParOf" srcId="{0A24A3B0-6A4F-46B8-9E37-48B30A87FBE0}" destId="{522921C6-4BBF-423F-B5A6-B1687E4C7392}" srcOrd="1" destOrd="0" presId="urn:microsoft.com/office/officeart/2018/5/layout/IconLeafLabelList"/>
    <dgm:cxn modelId="{E0E5FE23-E5AA-48E5-97E8-671C3D22C994}" type="presParOf" srcId="{0A24A3B0-6A4F-46B8-9E37-48B30A87FBE0}" destId="{7794A3C4-EC60-4D1E-B855-44685B8B1D13}" srcOrd="2" destOrd="0" presId="urn:microsoft.com/office/officeart/2018/5/layout/IconLeafLabelList"/>
    <dgm:cxn modelId="{BB656492-770B-43A0-A814-BBC9C0A54382}" type="presParOf" srcId="{0A24A3B0-6A4F-46B8-9E37-48B30A87FBE0}" destId="{7DDA0C06-B2E5-4DAB-B43D-00E54E4E8FE8}" srcOrd="3" destOrd="0" presId="urn:microsoft.com/office/officeart/2018/5/layout/IconLeafLabelList"/>
    <dgm:cxn modelId="{64EA8BCB-4F8D-46C8-A94F-0BDE8435BFD3}" type="presParOf" srcId="{6B0C8044-A97E-4B6C-B0D3-9A8D2325BC96}" destId="{37105CB2-BED6-417E-9029-73B1B8FD9C69}" srcOrd="1" destOrd="0" presId="urn:microsoft.com/office/officeart/2018/5/layout/IconLeafLabelList"/>
    <dgm:cxn modelId="{321B0574-E666-4461-BBE5-8C5B56CD1EEE}" type="presParOf" srcId="{6B0C8044-A97E-4B6C-B0D3-9A8D2325BC96}" destId="{70BF2486-3967-4855-B767-0F2462E371DF}" srcOrd="2" destOrd="0" presId="urn:microsoft.com/office/officeart/2018/5/layout/IconLeafLabelList"/>
    <dgm:cxn modelId="{9C4B35EC-BD9B-4AB7-800A-2C32A3AEDBDC}" type="presParOf" srcId="{70BF2486-3967-4855-B767-0F2462E371DF}" destId="{BF6D00A1-15DA-4836-A037-4E621B28DF74}" srcOrd="0" destOrd="0" presId="urn:microsoft.com/office/officeart/2018/5/layout/IconLeafLabelList"/>
    <dgm:cxn modelId="{7B04FE5C-78A7-439F-A339-887A33A92D25}" type="presParOf" srcId="{70BF2486-3967-4855-B767-0F2462E371DF}" destId="{D8D85657-F339-4819-AAE6-13357D2B4224}" srcOrd="1" destOrd="0" presId="urn:microsoft.com/office/officeart/2018/5/layout/IconLeafLabelList"/>
    <dgm:cxn modelId="{CEC8E1F1-85C3-4192-88F8-E816E1ACD469}" type="presParOf" srcId="{70BF2486-3967-4855-B767-0F2462E371DF}" destId="{7371A66E-469D-4811-87B5-7A0C31D36B12}" srcOrd="2" destOrd="0" presId="urn:microsoft.com/office/officeart/2018/5/layout/IconLeafLabelList"/>
    <dgm:cxn modelId="{C4DBE04B-1CB0-4341-A66E-A3ABBDF1361F}" type="presParOf" srcId="{70BF2486-3967-4855-B767-0F2462E371DF}" destId="{AFD63CB2-8123-4723-985A-EC56A75E6C66}" srcOrd="3" destOrd="0" presId="urn:microsoft.com/office/officeart/2018/5/layout/IconLeafLabelList"/>
    <dgm:cxn modelId="{B056F51A-31DF-4CC7-95D4-39717864143F}" type="presParOf" srcId="{6B0C8044-A97E-4B6C-B0D3-9A8D2325BC96}" destId="{E3BD1542-F036-41AF-A0B0-C89CFEAB7D63}" srcOrd="3" destOrd="0" presId="urn:microsoft.com/office/officeart/2018/5/layout/IconLeafLabelList"/>
    <dgm:cxn modelId="{9FDBAF3D-C2F0-4863-B1BD-EE44921BD4B3}" type="presParOf" srcId="{6B0C8044-A97E-4B6C-B0D3-9A8D2325BC96}" destId="{61746E5E-CB40-4494-A099-28253A0BA306}" srcOrd="4" destOrd="0" presId="urn:microsoft.com/office/officeart/2018/5/layout/IconLeafLabelList"/>
    <dgm:cxn modelId="{0C5FFC3C-98FA-4C1F-A451-6F54DC90B20E}" type="presParOf" srcId="{61746E5E-CB40-4494-A099-28253A0BA306}" destId="{33548204-7B1B-4E03-B887-8A77292F42A4}" srcOrd="0" destOrd="0" presId="urn:microsoft.com/office/officeart/2018/5/layout/IconLeafLabelList"/>
    <dgm:cxn modelId="{DF34DC13-B39F-43D9-8656-B37AA8160B88}" type="presParOf" srcId="{61746E5E-CB40-4494-A099-28253A0BA306}" destId="{55542183-C33C-475D-BEBC-7A35165775EA}" srcOrd="1" destOrd="0" presId="urn:microsoft.com/office/officeart/2018/5/layout/IconLeafLabelList"/>
    <dgm:cxn modelId="{1DCC94A2-2A95-4ECF-A232-68BFA54C7A41}" type="presParOf" srcId="{61746E5E-CB40-4494-A099-28253A0BA306}" destId="{90286E5A-B6C3-442B-A1D6-3C783DB98EDE}" srcOrd="2" destOrd="0" presId="urn:microsoft.com/office/officeart/2018/5/layout/IconLeafLabelList"/>
    <dgm:cxn modelId="{807A5F98-2F55-42FD-94C8-AFAD6DBC6B3A}" type="presParOf" srcId="{61746E5E-CB40-4494-A099-28253A0BA306}" destId="{5AD794FF-B290-4246-ABCE-ABF9286C8B89}" srcOrd="3" destOrd="0" presId="urn:microsoft.com/office/officeart/2018/5/layout/IconLeafLabelList"/>
    <dgm:cxn modelId="{23D25839-F8D9-42C8-82DC-A668E1669F28}" type="presParOf" srcId="{6B0C8044-A97E-4B6C-B0D3-9A8D2325BC96}" destId="{C4979DD2-9110-4C83-BA98-5E737C23FA8B}" srcOrd="5" destOrd="0" presId="urn:microsoft.com/office/officeart/2018/5/layout/IconLeafLabelList"/>
    <dgm:cxn modelId="{96B56ECE-590D-42F5-B587-CF7320B69343}" type="presParOf" srcId="{6B0C8044-A97E-4B6C-B0D3-9A8D2325BC96}" destId="{DC1497E4-3D8F-4C18-BB36-96673707CC26}" srcOrd="6" destOrd="0" presId="urn:microsoft.com/office/officeart/2018/5/layout/IconLeafLabelList"/>
    <dgm:cxn modelId="{2B865617-A485-42F4-9930-D14302EEE86B}" type="presParOf" srcId="{DC1497E4-3D8F-4C18-BB36-96673707CC26}" destId="{B93F70FC-6AFD-4B78-BCF0-B2B832973E23}" srcOrd="0" destOrd="0" presId="urn:microsoft.com/office/officeart/2018/5/layout/IconLeafLabelList"/>
    <dgm:cxn modelId="{92ACECF3-71E3-49EB-BB46-60DF4A2136B8}" type="presParOf" srcId="{DC1497E4-3D8F-4C18-BB36-96673707CC26}" destId="{F80C7DB3-FE7B-479A-95EE-670D67CCBD3F}" srcOrd="1" destOrd="0" presId="urn:microsoft.com/office/officeart/2018/5/layout/IconLeafLabelList"/>
    <dgm:cxn modelId="{08C223D8-877E-41BF-809C-497A3554A853}" type="presParOf" srcId="{DC1497E4-3D8F-4C18-BB36-96673707CC26}" destId="{F56B1E79-4993-4670-AF02-51DE0C52503C}" srcOrd="2" destOrd="0" presId="urn:microsoft.com/office/officeart/2018/5/layout/IconLeafLabelList"/>
    <dgm:cxn modelId="{93E15871-9B72-45EA-8A26-D68EA6592A0E}" type="presParOf" srcId="{DC1497E4-3D8F-4C18-BB36-96673707CC26}" destId="{EF1FC580-2B6E-4663-B0B7-5985774BB191}" srcOrd="3" destOrd="0" presId="urn:microsoft.com/office/officeart/2018/5/layout/IconLeafLabelList"/>
    <dgm:cxn modelId="{120033C6-A58B-4604-AC4C-7D92F0322CC8}" type="presParOf" srcId="{6B0C8044-A97E-4B6C-B0D3-9A8D2325BC96}" destId="{CE32C4EB-AB6F-4CBA-89C3-D67D5AFCFA3A}" srcOrd="7" destOrd="0" presId="urn:microsoft.com/office/officeart/2018/5/layout/IconLeafLabelList"/>
    <dgm:cxn modelId="{55EE7DD8-1C87-4309-B934-3B27E9D6665D}" type="presParOf" srcId="{6B0C8044-A97E-4B6C-B0D3-9A8D2325BC96}" destId="{7B0CF22C-BD6C-4517-BBA1-2E2F400BB7BB}" srcOrd="8" destOrd="0" presId="urn:microsoft.com/office/officeart/2018/5/layout/IconLeafLabelList"/>
    <dgm:cxn modelId="{122F1A48-F912-4FF2-B0E3-17F7ED127E48}" type="presParOf" srcId="{7B0CF22C-BD6C-4517-BBA1-2E2F400BB7BB}" destId="{F26DC5BF-43C9-472E-95EC-0EF9D7F02A6E}" srcOrd="0" destOrd="0" presId="urn:microsoft.com/office/officeart/2018/5/layout/IconLeafLabelList"/>
    <dgm:cxn modelId="{2399E02F-AF91-4BA8-B684-6079C6F65B0A}" type="presParOf" srcId="{7B0CF22C-BD6C-4517-BBA1-2E2F400BB7BB}" destId="{025FC8FF-5619-4FB5-8325-3AA2D26F6CC5}" srcOrd="1" destOrd="0" presId="urn:microsoft.com/office/officeart/2018/5/layout/IconLeafLabelList"/>
    <dgm:cxn modelId="{13BF80E3-71DC-46B8-B1AE-6D00F01F33D4}" type="presParOf" srcId="{7B0CF22C-BD6C-4517-BBA1-2E2F400BB7BB}" destId="{C662760B-ADD7-4726-B12F-931F6A88130A}" srcOrd="2" destOrd="0" presId="urn:microsoft.com/office/officeart/2018/5/layout/IconLeafLabelList"/>
    <dgm:cxn modelId="{AC141E40-8318-4CF0-9823-81F2622F9A2B}" type="presParOf" srcId="{7B0CF22C-BD6C-4517-BBA1-2E2F400BB7BB}" destId="{85BC0766-8B1F-40CC-B1C9-85C69E72A78B}" srcOrd="3" destOrd="0" presId="urn:microsoft.com/office/officeart/2018/5/layout/IconLeafLabelList"/>
    <dgm:cxn modelId="{F792C2CE-3717-4721-A314-F7DEE539A204}" type="presParOf" srcId="{6B0C8044-A97E-4B6C-B0D3-9A8D2325BC96}" destId="{EDBC1A3E-0399-4BF4-BF1E-B6F18B379E53}" srcOrd="9" destOrd="0" presId="urn:microsoft.com/office/officeart/2018/5/layout/IconLeafLabelList"/>
    <dgm:cxn modelId="{36643411-55AF-4F73-B930-3CD465A34631}" type="presParOf" srcId="{6B0C8044-A97E-4B6C-B0D3-9A8D2325BC96}" destId="{A1C3E59B-E3B1-46BE-8844-D27E8315BD33}" srcOrd="10" destOrd="0" presId="urn:microsoft.com/office/officeart/2018/5/layout/IconLeafLabelList"/>
    <dgm:cxn modelId="{BF51E3A4-DF6A-458D-8221-51E075F95928}" type="presParOf" srcId="{A1C3E59B-E3B1-46BE-8844-D27E8315BD33}" destId="{8FBAF817-6E10-4BF7-B3C1-901C5C353841}" srcOrd="0" destOrd="0" presId="urn:microsoft.com/office/officeart/2018/5/layout/IconLeafLabelList"/>
    <dgm:cxn modelId="{F8053EE3-502B-439C-805C-07B92837F5B9}" type="presParOf" srcId="{A1C3E59B-E3B1-46BE-8844-D27E8315BD33}" destId="{655E6DD2-5B17-4F0E-915A-D2019DC148EE}" srcOrd="1" destOrd="0" presId="urn:microsoft.com/office/officeart/2018/5/layout/IconLeafLabelList"/>
    <dgm:cxn modelId="{70C7B4D7-AEA8-431F-B6DF-96C076E0DD14}" type="presParOf" srcId="{A1C3E59B-E3B1-46BE-8844-D27E8315BD33}" destId="{877C8620-FFC8-4195-9926-E3E76A57CC75}" srcOrd="2" destOrd="0" presId="urn:microsoft.com/office/officeart/2018/5/layout/IconLeafLabelList"/>
    <dgm:cxn modelId="{17A4B24A-943F-4FF3-9A7D-999F0720F85A}" type="presParOf" srcId="{A1C3E59B-E3B1-46BE-8844-D27E8315BD33}" destId="{7A39396A-A4E2-4D39-8C75-2AC6F68FEE3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FA9ED4B-C76B-4922-894D-BEF509BE467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370617B-DA5C-43B6-9C1F-676E9FC20C49}">
      <dgm:prSet/>
      <dgm:spPr/>
      <dgm:t>
        <a:bodyPr/>
        <a:lstStyle/>
        <a:p>
          <a:r>
            <a:rPr lang="pt-BR"/>
            <a:t>REGISTRO DE PREMISSA:</a:t>
          </a:r>
          <a:endParaRPr lang="en-US"/>
        </a:p>
      </dgm:t>
    </dgm:pt>
    <dgm:pt modelId="{7EE0A9A7-2562-43D6-8BE0-47719C2275A6}" type="parTrans" cxnId="{F7A54CA7-F45B-4FDD-9C05-96E14E7544A3}">
      <dgm:prSet/>
      <dgm:spPr/>
      <dgm:t>
        <a:bodyPr/>
        <a:lstStyle/>
        <a:p>
          <a:endParaRPr lang="en-US"/>
        </a:p>
      </dgm:t>
    </dgm:pt>
    <dgm:pt modelId="{6EA153D1-0AFF-4139-A3E0-AB39796D2C09}" type="sibTrans" cxnId="{F7A54CA7-F45B-4FDD-9C05-96E14E7544A3}">
      <dgm:prSet/>
      <dgm:spPr/>
      <dgm:t>
        <a:bodyPr/>
        <a:lstStyle/>
        <a:p>
          <a:endParaRPr lang="en-US"/>
        </a:p>
      </dgm:t>
    </dgm:pt>
    <dgm:pt modelId="{3921F513-CF20-44B0-81D9-C37BA6F24605}">
      <dgm:prSet/>
      <dgm:spPr/>
      <dgm:t>
        <a:bodyPr/>
        <a:lstStyle/>
        <a:p>
          <a:r>
            <a:rPr lang="pt-BR"/>
            <a:t>O método para se realizar essa atualização se baseia na premissa referente à disponibilidade, logística, de recursos físicos e recursos humanos;</a:t>
          </a:r>
          <a:endParaRPr lang="en-US"/>
        </a:p>
      </dgm:t>
    </dgm:pt>
    <dgm:pt modelId="{CB904285-F7EB-457B-ABD6-A5F2A136D419}" type="parTrans" cxnId="{C3889428-AFA8-4277-AB3E-57525BDFC81E}">
      <dgm:prSet/>
      <dgm:spPr/>
      <dgm:t>
        <a:bodyPr/>
        <a:lstStyle/>
        <a:p>
          <a:endParaRPr lang="en-US"/>
        </a:p>
      </dgm:t>
    </dgm:pt>
    <dgm:pt modelId="{E5A3DFA2-E009-42F3-9CC2-7C4A6A9DB297}" type="sibTrans" cxnId="{C3889428-AFA8-4277-AB3E-57525BDFC81E}">
      <dgm:prSet/>
      <dgm:spPr/>
      <dgm:t>
        <a:bodyPr/>
        <a:lstStyle/>
        <a:p>
          <a:endParaRPr lang="en-US"/>
        </a:p>
      </dgm:t>
    </dgm:pt>
    <dgm:pt modelId="{B43F52AB-8A80-494D-943E-936A97A398FD}">
      <dgm:prSet/>
      <dgm:spPr/>
      <dgm:t>
        <a:bodyPr/>
        <a:lstStyle/>
        <a:p>
          <a:r>
            <a:rPr lang="pt-BR"/>
            <a:t>REGISTRO DE RISCO:</a:t>
          </a:r>
          <a:endParaRPr lang="en-US"/>
        </a:p>
      </dgm:t>
    </dgm:pt>
    <dgm:pt modelId="{2A497E81-0F13-4CDF-A464-3A2B04432873}" type="parTrans" cxnId="{C9C206D8-1A91-43C5-B66D-7D59601D9F50}">
      <dgm:prSet/>
      <dgm:spPr/>
      <dgm:t>
        <a:bodyPr/>
        <a:lstStyle/>
        <a:p>
          <a:endParaRPr lang="en-US"/>
        </a:p>
      </dgm:t>
    </dgm:pt>
    <dgm:pt modelId="{8FCDF337-2348-4986-80CB-91EED31ECA6A}" type="sibTrans" cxnId="{C9C206D8-1A91-43C5-B66D-7D59601D9F50}">
      <dgm:prSet/>
      <dgm:spPr/>
      <dgm:t>
        <a:bodyPr/>
        <a:lstStyle/>
        <a:p>
          <a:endParaRPr lang="en-US"/>
        </a:p>
      </dgm:t>
    </dgm:pt>
    <dgm:pt modelId="{7D7D6A90-A077-457F-AB29-ED0861906246}">
      <dgm:prSet/>
      <dgm:spPr/>
      <dgm:t>
        <a:bodyPr/>
        <a:lstStyle/>
        <a:p>
          <a:r>
            <a:rPr lang="pt-BR"/>
            <a:t>Diferentemente do anterior esse método se baseia nos riscos que podem vir a ocorrer na disponibilidade de material e recursos humanos;</a:t>
          </a:r>
          <a:endParaRPr lang="en-US"/>
        </a:p>
      </dgm:t>
    </dgm:pt>
    <dgm:pt modelId="{26A7CF7A-9A52-476C-8E7B-27EA42AA5705}" type="parTrans" cxnId="{0F730506-021D-4E8F-91B7-E3F684E60A6D}">
      <dgm:prSet/>
      <dgm:spPr/>
      <dgm:t>
        <a:bodyPr/>
        <a:lstStyle/>
        <a:p>
          <a:endParaRPr lang="en-US"/>
        </a:p>
      </dgm:t>
    </dgm:pt>
    <dgm:pt modelId="{882E02D0-9BD9-4B39-8AC1-10CC689EB717}" type="sibTrans" cxnId="{0F730506-021D-4E8F-91B7-E3F684E60A6D}">
      <dgm:prSet/>
      <dgm:spPr/>
      <dgm:t>
        <a:bodyPr/>
        <a:lstStyle/>
        <a:p>
          <a:endParaRPr lang="en-US"/>
        </a:p>
      </dgm:t>
    </dgm:pt>
    <dgm:pt modelId="{0B51FD33-0BBF-4237-B11B-B33EBA149034}" type="pres">
      <dgm:prSet presAssocID="{EFA9ED4B-C76B-4922-894D-BEF509BE467E}" presName="Name0" presStyleCnt="0">
        <dgm:presLayoutVars>
          <dgm:dir/>
          <dgm:resizeHandles val="exact"/>
        </dgm:presLayoutVars>
      </dgm:prSet>
      <dgm:spPr/>
    </dgm:pt>
    <dgm:pt modelId="{3E9B90FD-20ED-45B0-B5A8-20A14239B0FF}" type="pres">
      <dgm:prSet presAssocID="{5370617B-DA5C-43B6-9C1F-676E9FC20C49}" presName="node" presStyleLbl="node1" presStyleIdx="0" presStyleCnt="4">
        <dgm:presLayoutVars>
          <dgm:bulletEnabled val="1"/>
        </dgm:presLayoutVars>
      </dgm:prSet>
      <dgm:spPr/>
    </dgm:pt>
    <dgm:pt modelId="{D1CF3626-7361-48BC-9227-47F751CB5273}" type="pres">
      <dgm:prSet presAssocID="{6EA153D1-0AFF-4139-A3E0-AB39796D2C09}" presName="sibTrans" presStyleLbl="sibTrans1D1" presStyleIdx="0" presStyleCnt="3"/>
      <dgm:spPr/>
    </dgm:pt>
    <dgm:pt modelId="{A848608C-EF31-48E1-A7AA-B816B8FCEC8D}" type="pres">
      <dgm:prSet presAssocID="{6EA153D1-0AFF-4139-A3E0-AB39796D2C09}" presName="connectorText" presStyleLbl="sibTrans1D1" presStyleIdx="0" presStyleCnt="3"/>
      <dgm:spPr/>
    </dgm:pt>
    <dgm:pt modelId="{A0583A5D-0EA9-47A1-ADB1-6632F9F7D199}" type="pres">
      <dgm:prSet presAssocID="{3921F513-CF20-44B0-81D9-C37BA6F24605}" presName="node" presStyleLbl="node1" presStyleIdx="1" presStyleCnt="4">
        <dgm:presLayoutVars>
          <dgm:bulletEnabled val="1"/>
        </dgm:presLayoutVars>
      </dgm:prSet>
      <dgm:spPr/>
    </dgm:pt>
    <dgm:pt modelId="{5B12092C-CC4F-4B69-99DD-EBC8E85D45FC}" type="pres">
      <dgm:prSet presAssocID="{E5A3DFA2-E009-42F3-9CC2-7C4A6A9DB297}" presName="sibTrans" presStyleLbl="sibTrans1D1" presStyleIdx="1" presStyleCnt="3"/>
      <dgm:spPr/>
    </dgm:pt>
    <dgm:pt modelId="{0D63093F-368A-4801-8CAA-BDAB8F0FCF33}" type="pres">
      <dgm:prSet presAssocID="{E5A3DFA2-E009-42F3-9CC2-7C4A6A9DB297}" presName="connectorText" presStyleLbl="sibTrans1D1" presStyleIdx="1" presStyleCnt="3"/>
      <dgm:spPr/>
    </dgm:pt>
    <dgm:pt modelId="{AD46B4A3-4DBC-4301-9108-0ECF43A92A3A}" type="pres">
      <dgm:prSet presAssocID="{B43F52AB-8A80-494D-943E-936A97A398FD}" presName="node" presStyleLbl="node1" presStyleIdx="2" presStyleCnt="4">
        <dgm:presLayoutVars>
          <dgm:bulletEnabled val="1"/>
        </dgm:presLayoutVars>
      </dgm:prSet>
      <dgm:spPr/>
    </dgm:pt>
    <dgm:pt modelId="{5276C938-1384-4491-80B3-4AB4A89AE363}" type="pres">
      <dgm:prSet presAssocID="{8FCDF337-2348-4986-80CB-91EED31ECA6A}" presName="sibTrans" presStyleLbl="sibTrans1D1" presStyleIdx="2" presStyleCnt="3"/>
      <dgm:spPr/>
    </dgm:pt>
    <dgm:pt modelId="{19DE5103-955D-4555-A01A-7B71C17AE72C}" type="pres">
      <dgm:prSet presAssocID="{8FCDF337-2348-4986-80CB-91EED31ECA6A}" presName="connectorText" presStyleLbl="sibTrans1D1" presStyleIdx="2" presStyleCnt="3"/>
      <dgm:spPr/>
    </dgm:pt>
    <dgm:pt modelId="{AAA562E9-B4F7-490A-A19F-C0232838CAE3}" type="pres">
      <dgm:prSet presAssocID="{7D7D6A90-A077-457F-AB29-ED0861906246}" presName="node" presStyleLbl="node1" presStyleIdx="3" presStyleCnt="4">
        <dgm:presLayoutVars>
          <dgm:bulletEnabled val="1"/>
        </dgm:presLayoutVars>
      </dgm:prSet>
      <dgm:spPr/>
    </dgm:pt>
  </dgm:ptLst>
  <dgm:cxnLst>
    <dgm:cxn modelId="{18A52A00-C779-48C9-B03B-F747B994AF78}" type="presOf" srcId="{7D7D6A90-A077-457F-AB29-ED0861906246}" destId="{AAA562E9-B4F7-490A-A19F-C0232838CAE3}" srcOrd="0" destOrd="0" presId="urn:microsoft.com/office/officeart/2016/7/layout/RepeatingBendingProcessNew"/>
    <dgm:cxn modelId="{0F730506-021D-4E8F-91B7-E3F684E60A6D}" srcId="{EFA9ED4B-C76B-4922-894D-BEF509BE467E}" destId="{7D7D6A90-A077-457F-AB29-ED0861906246}" srcOrd="3" destOrd="0" parTransId="{26A7CF7A-9A52-476C-8E7B-27EA42AA5705}" sibTransId="{882E02D0-9BD9-4B39-8AC1-10CC689EB717}"/>
    <dgm:cxn modelId="{69A6EA0B-84E5-47EE-89F9-D16C05B1641E}" type="presOf" srcId="{6EA153D1-0AFF-4139-A3E0-AB39796D2C09}" destId="{A848608C-EF31-48E1-A7AA-B816B8FCEC8D}" srcOrd="1" destOrd="0" presId="urn:microsoft.com/office/officeart/2016/7/layout/RepeatingBendingProcessNew"/>
    <dgm:cxn modelId="{C3889428-AFA8-4277-AB3E-57525BDFC81E}" srcId="{EFA9ED4B-C76B-4922-894D-BEF509BE467E}" destId="{3921F513-CF20-44B0-81D9-C37BA6F24605}" srcOrd="1" destOrd="0" parTransId="{CB904285-F7EB-457B-ABD6-A5F2A136D419}" sibTransId="{E5A3DFA2-E009-42F3-9CC2-7C4A6A9DB297}"/>
    <dgm:cxn modelId="{7D7D8B2D-E8E2-48B4-BF8A-B44534C6EBFF}" type="presOf" srcId="{8FCDF337-2348-4986-80CB-91EED31ECA6A}" destId="{19DE5103-955D-4555-A01A-7B71C17AE72C}" srcOrd="1" destOrd="0" presId="urn:microsoft.com/office/officeart/2016/7/layout/RepeatingBendingProcessNew"/>
    <dgm:cxn modelId="{4456DD63-87CA-4C24-9224-BD3E5CEAFAAA}" type="presOf" srcId="{E5A3DFA2-E009-42F3-9CC2-7C4A6A9DB297}" destId="{5B12092C-CC4F-4B69-99DD-EBC8E85D45FC}" srcOrd="0" destOrd="0" presId="urn:microsoft.com/office/officeart/2016/7/layout/RepeatingBendingProcessNew"/>
    <dgm:cxn modelId="{16225B46-2583-4DBA-8C47-4889B6A616CF}" type="presOf" srcId="{6EA153D1-0AFF-4139-A3E0-AB39796D2C09}" destId="{D1CF3626-7361-48BC-9227-47F751CB5273}" srcOrd="0" destOrd="0" presId="urn:microsoft.com/office/officeart/2016/7/layout/RepeatingBendingProcessNew"/>
    <dgm:cxn modelId="{E75FD453-C539-47FC-811C-016E6660959C}" type="presOf" srcId="{B43F52AB-8A80-494D-943E-936A97A398FD}" destId="{AD46B4A3-4DBC-4301-9108-0ECF43A92A3A}" srcOrd="0" destOrd="0" presId="urn:microsoft.com/office/officeart/2016/7/layout/RepeatingBendingProcessNew"/>
    <dgm:cxn modelId="{BA458974-0D0D-4257-B947-899FBC27C689}" type="presOf" srcId="{3921F513-CF20-44B0-81D9-C37BA6F24605}" destId="{A0583A5D-0EA9-47A1-ADB1-6632F9F7D199}" srcOrd="0" destOrd="0" presId="urn:microsoft.com/office/officeart/2016/7/layout/RepeatingBendingProcessNew"/>
    <dgm:cxn modelId="{337E0D7F-436E-453A-9D28-B652B214F1C2}" type="presOf" srcId="{5370617B-DA5C-43B6-9C1F-676E9FC20C49}" destId="{3E9B90FD-20ED-45B0-B5A8-20A14239B0FF}" srcOrd="0" destOrd="0" presId="urn:microsoft.com/office/officeart/2016/7/layout/RepeatingBendingProcessNew"/>
    <dgm:cxn modelId="{F7A54CA7-F45B-4FDD-9C05-96E14E7544A3}" srcId="{EFA9ED4B-C76B-4922-894D-BEF509BE467E}" destId="{5370617B-DA5C-43B6-9C1F-676E9FC20C49}" srcOrd="0" destOrd="0" parTransId="{7EE0A9A7-2562-43D6-8BE0-47719C2275A6}" sibTransId="{6EA153D1-0AFF-4139-A3E0-AB39796D2C09}"/>
    <dgm:cxn modelId="{C46C1AAA-6278-43C1-A288-5C5732C017EA}" type="presOf" srcId="{8FCDF337-2348-4986-80CB-91EED31ECA6A}" destId="{5276C938-1384-4491-80B3-4AB4A89AE363}" srcOrd="0" destOrd="0" presId="urn:microsoft.com/office/officeart/2016/7/layout/RepeatingBendingProcessNew"/>
    <dgm:cxn modelId="{A64162CF-E56B-4EB9-B41E-4313E3D388B3}" type="presOf" srcId="{E5A3DFA2-E009-42F3-9CC2-7C4A6A9DB297}" destId="{0D63093F-368A-4801-8CAA-BDAB8F0FCF33}" srcOrd="1" destOrd="0" presId="urn:microsoft.com/office/officeart/2016/7/layout/RepeatingBendingProcessNew"/>
    <dgm:cxn modelId="{C9C206D8-1A91-43C5-B66D-7D59601D9F50}" srcId="{EFA9ED4B-C76B-4922-894D-BEF509BE467E}" destId="{B43F52AB-8A80-494D-943E-936A97A398FD}" srcOrd="2" destOrd="0" parTransId="{2A497E81-0F13-4CDF-A464-3A2B04432873}" sibTransId="{8FCDF337-2348-4986-80CB-91EED31ECA6A}"/>
    <dgm:cxn modelId="{8F3402F7-41D9-414D-B1AD-943F6BEC879D}" type="presOf" srcId="{EFA9ED4B-C76B-4922-894D-BEF509BE467E}" destId="{0B51FD33-0BBF-4237-B11B-B33EBA149034}" srcOrd="0" destOrd="0" presId="urn:microsoft.com/office/officeart/2016/7/layout/RepeatingBendingProcessNew"/>
    <dgm:cxn modelId="{4D7E90DD-7269-4319-9DDE-D0758DDB68C4}" type="presParOf" srcId="{0B51FD33-0BBF-4237-B11B-B33EBA149034}" destId="{3E9B90FD-20ED-45B0-B5A8-20A14239B0FF}" srcOrd="0" destOrd="0" presId="urn:microsoft.com/office/officeart/2016/7/layout/RepeatingBendingProcessNew"/>
    <dgm:cxn modelId="{6643C3BD-D204-43AB-9689-7AD9C1398522}" type="presParOf" srcId="{0B51FD33-0BBF-4237-B11B-B33EBA149034}" destId="{D1CF3626-7361-48BC-9227-47F751CB5273}" srcOrd="1" destOrd="0" presId="urn:microsoft.com/office/officeart/2016/7/layout/RepeatingBendingProcessNew"/>
    <dgm:cxn modelId="{BFFC9064-C64A-4C04-BAFC-5D21335F42BD}" type="presParOf" srcId="{D1CF3626-7361-48BC-9227-47F751CB5273}" destId="{A848608C-EF31-48E1-A7AA-B816B8FCEC8D}" srcOrd="0" destOrd="0" presId="urn:microsoft.com/office/officeart/2016/7/layout/RepeatingBendingProcessNew"/>
    <dgm:cxn modelId="{F876D977-CB0B-4433-9089-66BAA32F0931}" type="presParOf" srcId="{0B51FD33-0BBF-4237-B11B-B33EBA149034}" destId="{A0583A5D-0EA9-47A1-ADB1-6632F9F7D199}" srcOrd="2" destOrd="0" presId="urn:microsoft.com/office/officeart/2016/7/layout/RepeatingBendingProcessNew"/>
    <dgm:cxn modelId="{85EAA281-7629-4854-90CF-4BCAC1795A32}" type="presParOf" srcId="{0B51FD33-0BBF-4237-B11B-B33EBA149034}" destId="{5B12092C-CC4F-4B69-99DD-EBC8E85D45FC}" srcOrd="3" destOrd="0" presId="urn:microsoft.com/office/officeart/2016/7/layout/RepeatingBendingProcessNew"/>
    <dgm:cxn modelId="{798C0BA8-63A3-4C71-8546-9C7CD6C60828}" type="presParOf" srcId="{5B12092C-CC4F-4B69-99DD-EBC8E85D45FC}" destId="{0D63093F-368A-4801-8CAA-BDAB8F0FCF33}" srcOrd="0" destOrd="0" presId="urn:microsoft.com/office/officeart/2016/7/layout/RepeatingBendingProcessNew"/>
    <dgm:cxn modelId="{C113B49F-97A7-439D-A435-6F1745FD860B}" type="presParOf" srcId="{0B51FD33-0BBF-4237-B11B-B33EBA149034}" destId="{AD46B4A3-4DBC-4301-9108-0ECF43A92A3A}" srcOrd="4" destOrd="0" presId="urn:microsoft.com/office/officeart/2016/7/layout/RepeatingBendingProcessNew"/>
    <dgm:cxn modelId="{CFB0D715-E062-4613-9036-B23B8E7F2876}" type="presParOf" srcId="{0B51FD33-0BBF-4237-B11B-B33EBA149034}" destId="{5276C938-1384-4491-80B3-4AB4A89AE363}" srcOrd="5" destOrd="0" presId="urn:microsoft.com/office/officeart/2016/7/layout/RepeatingBendingProcessNew"/>
    <dgm:cxn modelId="{34225A58-3B44-4EFD-A90E-429F334EBA8C}" type="presParOf" srcId="{5276C938-1384-4491-80B3-4AB4A89AE363}" destId="{19DE5103-955D-4555-A01A-7B71C17AE72C}" srcOrd="0" destOrd="0" presId="urn:microsoft.com/office/officeart/2016/7/layout/RepeatingBendingProcessNew"/>
    <dgm:cxn modelId="{4D2D1057-1E4D-4A36-AA64-3A12C7FD86A4}" type="presParOf" srcId="{0B51FD33-0BBF-4237-B11B-B33EBA149034}" destId="{AAA562E9-B4F7-490A-A19F-C0232838CAE3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A580B-04C8-4D59-A04F-D764EA6A9ECE}">
      <dsp:nvSpPr>
        <dsp:cNvPr id="0" name=""/>
        <dsp:cNvSpPr/>
      </dsp:nvSpPr>
      <dsp:spPr>
        <a:xfrm>
          <a:off x="684914" y="92285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EFF751-2D06-4C70-BE23-B504EB9E5DAC}">
      <dsp:nvSpPr>
        <dsp:cNvPr id="0" name=""/>
        <dsp:cNvSpPr/>
      </dsp:nvSpPr>
      <dsp:spPr>
        <a:xfrm>
          <a:off x="918914" y="1156853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99355A-7E74-4DA5-AE76-4C9F38F9F176}">
      <dsp:nvSpPr>
        <dsp:cNvPr id="0" name=""/>
        <dsp:cNvSpPr/>
      </dsp:nvSpPr>
      <dsp:spPr>
        <a:xfrm>
          <a:off x="333914" y="236285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300" kern="1200"/>
            <a:t>CULTURA ORGANIZACIONAL;</a:t>
          </a:r>
          <a:endParaRPr lang="en-US" sz="1300" kern="1200"/>
        </a:p>
      </dsp:txBody>
      <dsp:txXfrm>
        <a:off x="333914" y="2362853"/>
        <a:ext cx="1800000" cy="720000"/>
      </dsp:txXfrm>
    </dsp:sp>
    <dsp:sp modelId="{D0F44412-DFE7-4527-AAAC-2297558B7B61}">
      <dsp:nvSpPr>
        <dsp:cNvPr id="0" name=""/>
        <dsp:cNvSpPr/>
      </dsp:nvSpPr>
      <dsp:spPr>
        <a:xfrm>
          <a:off x="2799914" y="92285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D60CF5-3C5E-48FC-A37E-B13BD9C54B97}">
      <dsp:nvSpPr>
        <dsp:cNvPr id="0" name=""/>
        <dsp:cNvSpPr/>
      </dsp:nvSpPr>
      <dsp:spPr>
        <a:xfrm>
          <a:off x="3033914" y="1156853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E595AF-4B0E-41B3-96F9-425AB1466312}">
      <dsp:nvSpPr>
        <dsp:cNvPr id="0" name=""/>
        <dsp:cNvSpPr/>
      </dsp:nvSpPr>
      <dsp:spPr>
        <a:xfrm>
          <a:off x="2448914" y="236285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300" kern="1200"/>
            <a:t>DISTRIBUIÇÃO GEOGRÁFICA DE INSTALAÇÃO E RECURSOS;</a:t>
          </a:r>
          <a:endParaRPr lang="en-US" sz="1300" kern="1200"/>
        </a:p>
      </dsp:txBody>
      <dsp:txXfrm>
        <a:off x="2448914" y="2362853"/>
        <a:ext cx="1800000" cy="720000"/>
      </dsp:txXfrm>
    </dsp:sp>
    <dsp:sp modelId="{941C8D84-4D60-437A-B17D-CFFAD4779189}">
      <dsp:nvSpPr>
        <dsp:cNvPr id="0" name=""/>
        <dsp:cNvSpPr/>
      </dsp:nvSpPr>
      <dsp:spPr>
        <a:xfrm>
          <a:off x="4914914" y="92285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218CAD-5796-4C2E-A927-7A66969422F7}">
      <dsp:nvSpPr>
        <dsp:cNvPr id="0" name=""/>
        <dsp:cNvSpPr/>
      </dsp:nvSpPr>
      <dsp:spPr>
        <a:xfrm>
          <a:off x="5148914" y="1156853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2F61E5-A6E8-4C6D-A76C-42F60BCC3700}">
      <dsp:nvSpPr>
        <dsp:cNvPr id="0" name=""/>
        <dsp:cNvSpPr/>
      </dsp:nvSpPr>
      <dsp:spPr>
        <a:xfrm>
          <a:off x="4563914" y="236285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300" kern="1200"/>
            <a:t>COMPETÊNCIAS E DISPONIBILIDADES DE RECURSOS EXISTENTES;</a:t>
          </a:r>
          <a:endParaRPr lang="en-US" sz="1300" kern="1200"/>
        </a:p>
      </dsp:txBody>
      <dsp:txXfrm>
        <a:off x="4563914" y="2362853"/>
        <a:ext cx="1800000" cy="720000"/>
      </dsp:txXfrm>
    </dsp:sp>
    <dsp:sp modelId="{98B66DB7-AF65-4624-9105-CA3D254B782C}">
      <dsp:nvSpPr>
        <dsp:cNvPr id="0" name=""/>
        <dsp:cNvSpPr/>
      </dsp:nvSpPr>
      <dsp:spPr>
        <a:xfrm>
          <a:off x="7029914" y="92285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35E68F-DB84-4FF3-9EE5-F9F8BEF3FDA1}">
      <dsp:nvSpPr>
        <dsp:cNvPr id="0" name=""/>
        <dsp:cNvSpPr/>
      </dsp:nvSpPr>
      <dsp:spPr>
        <a:xfrm>
          <a:off x="7263914" y="1156853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409C41-9DEE-4DAC-A742-5F3CB1A33703}">
      <dsp:nvSpPr>
        <dsp:cNvPr id="0" name=""/>
        <dsp:cNvSpPr/>
      </dsp:nvSpPr>
      <dsp:spPr>
        <a:xfrm>
          <a:off x="6678914" y="236285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300" kern="1200"/>
            <a:t>CONDIÇÕES DE MERCADO;</a:t>
          </a:r>
          <a:endParaRPr lang="en-US" sz="1300" kern="1200"/>
        </a:p>
      </dsp:txBody>
      <dsp:txXfrm>
        <a:off x="6678914" y="2362853"/>
        <a:ext cx="1800000" cy="720000"/>
      </dsp:txXfrm>
    </dsp:sp>
    <dsp:sp modelId="{692142C0-2106-4196-8906-14045F2554D5}">
      <dsp:nvSpPr>
        <dsp:cNvPr id="0" name=""/>
        <dsp:cNvSpPr/>
      </dsp:nvSpPr>
      <dsp:spPr>
        <a:xfrm>
          <a:off x="9144914" y="92285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4429C-7437-4D0B-8672-E326B90FB010}">
      <dsp:nvSpPr>
        <dsp:cNvPr id="0" name=""/>
        <dsp:cNvSpPr/>
      </dsp:nvSpPr>
      <dsp:spPr>
        <a:xfrm>
          <a:off x="9378914" y="1156853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042941-A8F3-47B7-A927-8D65A6360618}">
      <dsp:nvSpPr>
        <dsp:cNvPr id="0" name=""/>
        <dsp:cNvSpPr/>
      </dsp:nvSpPr>
      <dsp:spPr>
        <a:xfrm>
          <a:off x="8793914" y="236285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300" kern="1200"/>
            <a:t>ENTRE OUTROS;</a:t>
          </a:r>
          <a:endParaRPr lang="en-US" sz="1300" kern="1200"/>
        </a:p>
      </dsp:txBody>
      <dsp:txXfrm>
        <a:off x="8793914" y="2362853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189417-3057-4D25-B124-D909995FD79C}">
      <dsp:nvSpPr>
        <dsp:cNvPr id="0" name=""/>
        <dsp:cNvSpPr/>
      </dsp:nvSpPr>
      <dsp:spPr>
        <a:xfrm>
          <a:off x="862260" y="1190"/>
          <a:ext cx="1057253" cy="105725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764873-E3D8-456E-A3B4-A2AB861A0CB4}">
      <dsp:nvSpPr>
        <dsp:cNvPr id="0" name=""/>
        <dsp:cNvSpPr/>
      </dsp:nvSpPr>
      <dsp:spPr>
        <a:xfrm>
          <a:off x="1087576" y="226507"/>
          <a:ext cx="606621" cy="6066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65FDFF-CE23-4EB8-9443-44BAA1B3AA0C}">
      <dsp:nvSpPr>
        <dsp:cNvPr id="0" name=""/>
        <dsp:cNvSpPr/>
      </dsp:nvSpPr>
      <dsp:spPr>
        <a:xfrm>
          <a:off x="524285" y="1387753"/>
          <a:ext cx="1733203" cy="69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kern="1200"/>
            <a:t>POLÍTICAS E PROCEDIMENTOS DE RECURSOS HUMANOS;</a:t>
          </a:r>
          <a:endParaRPr lang="en-US" sz="1200" kern="1200"/>
        </a:p>
      </dsp:txBody>
      <dsp:txXfrm>
        <a:off x="524285" y="1387753"/>
        <a:ext cx="1733203" cy="693281"/>
      </dsp:txXfrm>
    </dsp:sp>
    <dsp:sp modelId="{26C2F005-7A74-4572-8258-F7E4760AEAFF}">
      <dsp:nvSpPr>
        <dsp:cNvPr id="0" name=""/>
        <dsp:cNvSpPr/>
      </dsp:nvSpPr>
      <dsp:spPr>
        <a:xfrm>
          <a:off x="2898773" y="1190"/>
          <a:ext cx="1057253" cy="105725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24BD6E-3766-4E64-AE1D-4B1BC7B23928}">
      <dsp:nvSpPr>
        <dsp:cNvPr id="0" name=""/>
        <dsp:cNvSpPr/>
      </dsp:nvSpPr>
      <dsp:spPr>
        <a:xfrm>
          <a:off x="3124090" y="226507"/>
          <a:ext cx="606621" cy="6066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7B956-3323-40A4-BDDD-91C9F4E79FB1}">
      <dsp:nvSpPr>
        <dsp:cNvPr id="0" name=""/>
        <dsp:cNvSpPr/>
      </dsp:nvSpPr>
      <dsp:spPr>
        <a:xfrm>
          <a:off x="2560799" y="1387753"/>
          <a:ext cx="1733203" cy="69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kern="1200"/>
            <a:t>POLÍTICAS E PROCEDIMENTOS DE GERENCIAMENTO DE RECURSOS FÍSICOS;</a:t>
          </a:r>
          <a:endParaRPr lang="en-US" sz="1200" kern="1200"/>
        </a:p>
      </dsp:txBody>
      <dsp:txXfrm>
        <a:off x="2560799" y="1387753"/>
        <a:ext cx="1733203" cy="693281"/>
      </dsp:txXfrm>
    </dsp:sp>
    <dsp:sp modelId="{92325491-B4C3-4372-B1B7-95CAEE222EA8}">
      <dsp:nvSpPr>
        <dsp:cNvPr id="0" name=""/>
        <dsp:cNvSpPr/>
      </dsp:nvSpPr>
      <dsp:spPr>
        <a:xfrm>
          <a:off x="4935287" y="1190"/>
          <a:ext cx="1057253" cy="105725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A6949B-76F0-440F-86DE-158F821B3F6D}">
      <dsp:nvSpPr>
        <dsp:cNvPr id="0" name=""/>
        <dsp:cNvSpPr/>
      </dsp:nvSpPr>
      <dsp:spPr>
        <a:xfrm>
          <a:off x="5160603" y="226507"/>
          <a:ext cx="606621" cy="6066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1ACD99-8BD4-4900-8138-CEF9D28957C0}">
      <dsp:nvSpPr>
        <dsp:cNvPr id="0" name=""/>
        <dsp:cNvSpPr/>
      </dsp:nvSpPr>
      <dsp:spPr>
        <a:xfrm>
          <a:off x="4597312" y="1387753"/>
          <a:ext cx="1733203" cy="69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kern="1200"/>
            <a:t>POLÍTICAS DE SEGURANÇA;</a:t>
          </a:r>
          <a:endParaRPr lang="en-US" sz="1200" kern="1200"/>
        </a:p>
      </dsp:txBody>
      <dsp:txXfrm>
        <a:off x="4597312" y="1387753"/>
        <a:ext cx="1733203" cy="693281"/>
      </dsp:txXfrm>
    </dsp:sp>
    <dsp:sp modelId="{C3AC9244-4FEB-4513-BDBB-5DB5974A2E60}">
      <dsp:nvSpPr>
        <dsp:cNvPr id="0" name=""/>
        <dsp:cNvSpPr/>
      </dsp:nvSpPr>
      <dsp:spPr>
        <a:xfrm>
          <a:off x="6971801" y="1190"/>
          <a:ext cx="1057253" cy="105725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9F7798-5AD4-49F6-B9B8-81E49709B582}">
      <dsp:nvSpPr>
        <dsp:cNvPr id="0" name=""/>
        <dsp:cNvSpPr/>
      </dsp:nvSpPr>
      <dsp:spPr>
        <a:xfrm>
          <a:off x="7197117" y="226507"/>
          <a:ext cx="606621" cy="6066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F28715-06D1-44A8-8F8E-1EE814C7041F}">
      <dsp:nvSpPr>
        <dsp:cNvPr id="0" name=""/>
        <dsp:cNvSpPr/>
      </dsp:nvSpPr>
      <dsp:spPr>
        <a:xfrm>
          <a:off x="6633826" y="1387753"/>
          <a:ext cx="1733203" cy="69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kern="1200"/>
            <a:t>POLÍTICAS DE PROTEÇÃO;</a:t>
          </a:r>
          <a:endParaRPr lang="en-US" sz="1200" kern="1200"/>
        </a:p>
      </dsp:txBody>
      <dsp:txXfrm>
        <a:off x="6633826" y="1387753"/>
        <a:ext cx="1733203" cy="693281"/>
      </dsp:txXfrm>
    </dsp:sp>
    <dsp:sp modelId="{9806A255-D5BE-4F4B-AEAD-B220414F6D7C}">
      <dsp:nvSpPr>
        <dsp:cNvPr id="0" name=""/>
        <dsp:cNvSpPr/>
      </dsp:nvSpPr>
      <dsp:spPr>
        <a:xfrm>
          <a:off x="9008314" y="1190"/>
          <a:ext cx="1057253" cy="105725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62DCF2-B7E4-4592-8EC5-987660D47F1A}">
      <dsp:nvSpPr>
        <dsp:cNvPr id="0" name=""/>
        <dsp:cNvSpPr/>
      </dsp:nvSpPr>
      <dsp:spPr>
        <a:xfrm>
          <a:off x="9233631" y="226507"/>
          <a:ext cx="606621" cy="60662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8C5804-60D9-4DA6-943A-1E2F76A0ED7C}">
      <dsp:nvSpPr>
        <dsp:cNvPr id="0" name=""/>
        <dsp:cNvSpPr/>
      </dsp:nvSpPr>
      <dsp:spPr>
        <a:xfrm>
          <a:off x="8670340" y="1387753"/>
          <a:ext cx="1733203" cy="69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kern="1200"/>
            <a:t>MODELOS PARA O PLANO DE GERENCIAMENTO DE RECURSOS;</a:t>
          </a:r>
          <a:endParaRPr lang="en-US" sz="1200" kern="1200"/>
        </a:p>
      </dsp:txBody>
      <dsp:txXfrm>
        <a:off x="8670340" y="1387753"/>
        <a:ext cx="1733203" cy="693281"/>
      </dsp:txXfrm>
    </dsp:sp>
    <dsp:sp modelId="{FB3ADCC4-4D5E-4C63-BB7F-1576922C06F4}">
      <dsp:nvSpPr>
        <dsp:cNvPr id="0" name=""/>
        <dsp:cNvSpPr/>
      </dsp:nvSpPr>
      <dsp:spPr>
        <a:xfrm>
          <a:off x="3917030" y="2514335"/>
          <a:ext cx="1057253" cy="105725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91FE6A-CB87-4BF8-A74D-08551E243062}">
      <dsp:nvSpPr>
        <dsp:cNvPr id="0" name=""/>
        <dsp:cNvSpPr/>
      </dsp:nvSpPr>
      <dsp:spPr>
        <a:xfrm>
          <a:off x="4142347" y="2739651"/>
          <a:ext cx="606621" cy="60662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EE4D2-3F7F-4C57-B7B2-328B785C89A6}">
      <dsp:nvSpPr>
        <dsp:cNvPr id="0" name=""/>
        <dsp:cNvSpPr/>
      </dsp:nvSpPr>
      <dsp:spPr>
        <a:xfrm>
          <a:off x="3579056" y="3900897"/>
          <a:ext cx="1733203" cy="69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kern="1200"/>
            <a:t>INFORMAÇÕES HISTÓRICAS SOBRE PROJETOS SEMELHANTES;</a:t>
          </a:r>
          <a:endParaRPr lang="en-US" sz="1200" kern="1200"/>
        </a:p>
      </dsp:txBody>
      <dsp:txXfrm>
        <a:off x="3579056" y="3900897"/>
        <a:ext cx="1733203" cy="693281"/>
      </dsp:txXfrm>
    </dsp:sp>
    <dsp:sp modelId="{417E39AD-C030-45E3-A5A3-8AA0BDD9B31B}">
      <dsp:nvSpPr>
        <dsp:cNvPr id="0" name=""/>
        <dsp:cNvSpPr/>
      </dsp:nvSpPr>
      <dsp:spPr>
        <a:xfrm>
          <a:off x="5953544" y="2514335"/>
          <a:ext cx="1057253" cy="105725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AB9329-EDF5-4B23-97A0-E6B869BF6D3B}">
      <dsp:nvSpPr>
        <dsp:cNvPr id="0" name=""/>
        <dsp:cNvSpPr/>
      </dsp:nvSpPr>
      <dsp:spPr>
        <a:xfrm>
          <a:off x="6178860" y="2739651"/>
          <a:ext cx="606621" cy="60662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9F49AC-8892-4174-B2A8-E00E2101C474}">
      <dsp:nvSpPr>
        <dsp:cNvPr id="0" name=""/>
        <dsp:cNvSpPr/>
      </dsp:nvSpPr>
      <dsp:spPr>
        <a:xfrm>
          <a:off x="5615569" y="3900897"/>
          <a:ext cx="1733203" cy="69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kern="1200"/>
            <a:t>ENTRE OUTROS;</a:t>
          </a:r>
          <a:endParaRPr lang="en-US" sz="1200" kern="1200"/>
        </a:p>
      </dsp:txBody>
      <dsp:txXfrm>
        <a:off x="5615569" y="3900897"/>
        <a:ext cx="1733203" cy="6932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EECB8B-7147-4A98-98EC-5974A249660F}">
      <dsp:nvSpPr>
        <dsp:cNvPr id="0" name=""/>
        <dsp:cNvSpPr/>
      </dsp:nvSpPr>
      <dsp:spPr>
        <a:xfrm>
          <a:off x="0" y="17115"/>
          <a:ext cx="6666833" cy="204322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/>
            <a:t>EAP: ESTRUTURA ANALÍTICA DO PROJETO;</a:t>
          </a:r>
          <a:endParaRPr lang="en-US" sz="2900" kern="1200"/>
        </a:p>
      </dsp:txBody>
      <dsp:txXfrm>
        <a:off x="99742" y="116857"/>
        <a:ext cx="6467349" cy="1843738"/>
      </dsp:txXfrm>
    </dsp:sp>
    <dsp:sp modelId="{76658135-BA4D-4651-BA4C-849C6F7E898C}">
      <dsp:nvSpPr>
        <dsp:cNvPr id="0" name=""/>
        <dsp:cNvSpPr/>
      </dsp:nvSpPr>
      <dsp:spPr>
        <a:xfrm>
          <a:off x="0" y="2143857"/>
          <a:ext cx="6666833" cy="2043222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/>
            <a:t>EAO: ESTRUTURA ANALÍTICA ORGANIZACIONAL – Atividades e responsabilidades listados por departamento;</a:t>
          </a:r>
          <a:endParaRPr lang="en-US" sz="2900" kern="1200"/>
        </a:p>
      </dsp:txBody>
      <dsp:txXfrm>
        <a:off x="99742" y="2243599"/>
        <a:ext cx="6467349" cy="1843738"/>
      </dsp:txXfrm>
    </dsp:sp>
    <dsp:sp modelId="{9376580D-B4AE-403C-B327-23A2A3917F4A}">
      <dsp:nvSpPr>
        <dsp:cNvPr id="0" name=""/>
        <dsp:cNvSpPr/>
      </dsp:nvSpPr>
      <dsp:spPr>
        <a:xfrm>
          <a:off x="0" y="4270599"/>
          <a:ext cx="6666833" cy="2043222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/>
            <a:t>EAR: ESTRUTURA ANALÍTICA DE RECURSOS – Lista hierárquica dos recursos organizada por categoria e tipo de recurso;</a:t>
          </a:r>
          <a:endParaRPr lang="en-US" sz="2900" kern="1200"/>
        </a:p>
      </dsp:txBody>
      <dsp:txXfrm>
        <a:off x="99742" y="4370341"/>
        <a:ext cx="6467349" cy="18437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64BF6-D938-4450-B983-150C5235C787}">
      <dsp:nvSpPr>
        <dsp:cNvPr id="0" name=""/>
        <dsp:cNvSpPr/>
      </dsp:nvSpPr>
      <dsp:spPr>
        <a:xfrm>
          <a:off x="0" y="32989"/>
          <a:ext cx="6666833" cy="264069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/>
            <a:t>O gerenciamento de recursos é uma ferramenta importante do plano de gerenciamento de projetos;</a:t>
          </a:r>
          <a:endParaRPr lang="en-US" sz="3700" kern="1200"/>
        </a:p>
      </dsp:txBody>
      <dsp:txXfrm>
        <a:off x="128908" y="161897"/>
        <a:ext cx="6409017" cy="2382874"/>
      </dsp:txXfrm>
    </dsp:sp>
    <dsp:sp modelId="{EE8BDFEE-7C23-440B-8345-D159B37D9D35}">
      <dsp:nvSpPr>
        <dsp:cNvPr id="0" name=""/>
        <dsp:cNvSpPr/>
      </dsp:nvSpPr>
      <dsp:spPr>
        <a:xfrm>
          <a:off x="0" y="2780239"/>
          <a:ext cx="6666833" cy="264069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/>
            <a:t>Podendo ser aplicados tanto para gerenciamento de recursos quanto de equipe;</a:t>
          </a:r>
          <a:endParaRPr lang="en-US" sz="3700" kern="1200"/>
        </a:p>
      </dsp:txBody>
      <dsp:txXfrm>
        <a:off x="128908" y="2909147"/>
        <a:ext cx="6409017" cy="23828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FC505-62F1-401C-B441-FED240694F9F}">
      <dsp:nvSpPr>
        <dsp:cNvPr id="0" name=""/>
        <dsp:cNvSpPr/>
      </dsp:nvSpPr>
      <dsp:spPr>
        <a:xfrm>
          <a:off x="668942" y="506"/>
          <a:ext cx="1662041" cy="99722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Identificação dos recursos;</a:t>
          </a:r>
          <a:endParaRPr lang="en-US" sz="1600" kern="1200"/>
        </a:p>
      </dsp:txBody>
      <dsp:txXfrm>
        <a:off x="668942" y="506"/>
        <a:ext cx="1662041" cy="997224"/>
      </dsp:txXfrm>
    </dsp:sp>
    <dsp:sp modelId="{9F65C09A-7593-4D75-B9AD-5767F24B3221}">
      <dsp:nvSpPr>
        <dsp:cNvPr id="0" name=""/>
        <dsp:cNvSpPr/>
      </dsp:nvSpPr>
      <dsp:spPr>
        <a:xfrm>
          <a:off x="2497188" y="506"/>
          <a:ext cx="1662041" cy="997224"/>
        </a:xfrm>
        <a:prstGeom prst="rect">
          <a:avLst/>
        </a:prstGeom>
        <a:solidFill>
          <a:schemeClr val="accent5">
            <a:hueOff val="-750949"/>
            <a:satOff val="-1935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Adquirir recursos;</a:t>
          </a:r>
          <a:endParaRPr lang="en-US" sz="1600" kern="1200"/>
        </a:p>
      </dsp:txBody>
      <dsp:txXfrm>
        <a:off x="2497188" y="506"/>
        <a:ext cx="1662041" cy="997224"/>
      </dsp:txXfrm>
    </dsp:sp>
    <dsp:sp modelId="{1ADAD271-71A3-4962-9B43-BF3CE6445926}">
      <dsp:nvSpPr>
        <dsp:cNvPr id="0" name=""/>
        <dsp:cNvSpPr/>
      </dsp:nvSpPr>
      <dsp:spPr>
        <a:xfrm>
          <a:off x="668942" y="1163935"/>
          <a:ext cx="1662041" cy="997224"/>
        </a:xfrm>
        <a:prstGeom prst="rect">
          <a:avLst/>
        </a:prstGeom>
        <a:solidFill>
          <a:schemeClr val="accent5">
            <a:hueOff val="-1501898"/>
            <a:satOff val="-3871"/>
            <a:lumOff val="-26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Papel &amp; autoridade;</a:t>
          </a:r>
          <a:endParaRPr lang="en-US" sz="1600" kern="1200"/>
        </a:p>
      </dsp:txBody>
      <dsp:txXfrm>
        <a:off x="668942" y="1163935"/>
        <a:ext cx="1662041" cy="997224"/>
      </dsp:txXfrm>
    </dsp:sp>
    <dsp:sp modelId="{8DC3EC9F-DE90-4B6D-A322-7868F671FBB3}">
      <dsp:nvSpPr>
        <dsp:cNvPr id="0" name=""/>
        <dsp:cNvSpPr/>
      </dsp:nvSpPr>
      <dsp:spPr>
        <a:xfrm>
          <a:off x="2497188" y="1163935"/>
          <a:ext cx="1662041" cy="997224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Responsabilidade &amp; competência;</a:t>
          </a:r>
          <a:endParaRPr lang="en-US" sz="1600" kern="1200"/>
        </a:p>
      </dsp:txBody>
      <dsp:txXfrm>
        <a:off x="2497188" y="1163935"/>
        <a:ext cx="1662041" cy="997224"/>
      </dsp:txXfrm>
    </dsp:sp>
    <dsp:sp modelId="{F06D5213-0AE2-4258-8A8B-FFDB13916EDE}">
      <dsp:nvSpPr>
        <dsp:cNvPr id="0" name=""/>
        <dsp:cNvSpPr/>
      </dsp:nvSpPr>
      <dsp:spPr>
        <a:xfrm>
          <a:off x="668942" y="2327365"/>
          <a:ext cx="1662041" cy="997224"/>
        </a:xfrm>
        <a:prstGeom prst="rect">
          <a:avLst/>
        </a:prstGeom>
        <a:solidFill>
          <a:schemeClr val="accent5">
            <a:hueOff val="-3003797"/>
            <a:satOff val="-7742"/>
            <a:lumOff val="-52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Organograma do projeto;</a:t>
          </a:r>
          <a:endParaRPr lang="en-US" sz="1600" kern="1200"/>
        </a:p>
      </dsp:txBody>
      <dsp:txXfrm>
        <a:off x="668942" y="2327365"/>
        <a:ext cx="1662041" cy="997224"/>
      </dsp:txXfrm>
    </dsp:sp>
    <dsp:sp modelId="{B62BA21A-68AD-4866-B269-67D1B2390E92}">
      <dsp:nvSpPr>
        <dsp:cNvPr id="0" name=""/>
        <dsp:cNvSpPr/>
      </dsp:nvSpPr>
      <dsp:spPr>
        <a:xfrm>
          <a:off x="2497188" y="2327365"/>
          <a:ext cx="1662041" cy="997224"/>
        </a:xfrm>
        <a:prstGeom prst="rect">
          <a:avLst/>
        </a:prstGeom>
        <a:solidFill>
          <a:schemeClr val="accent5">
            <a:hueOff val="-3754746"/>
            <a:satOff val="-9677"/>
            <a:lumOff val="-65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Gerenciamento dos recursos do projeto;</a:t>
          </a:r>
          <a:endParaRPr lang="en-US" sz="1600" kern="1200"/>
        </a:p>
      </dsp:txBody>
      <dsp:txXfrm>
        <a:off x="2497188" y="2327365"/>
        <a:ext cx="1662041" cy="997224"/>
      </dsp:txXfrm>
    </dsp:sp>
    <dsp:sp modelId="{3D17438C-7548-48F2-9B4E-7A1165A58F67}">
      <dsp:nvSpPr>
        <dsp:cNvPr id="0" name=""/>
        <dsp:cNvSpPr/>
      </dsp:nvSpPr>
      <dsp:spPr>
        <a:xfrm>
          <a:off x="668942" y="3490794"/>
          <a:ext cx="1662041" cy="997224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Treinamento;</a:t>
          </a:r>
          <a:endParaRPr lang="en-US" sz="1600" kern="1200"/>
        </a:p>
      </dsp:txBody>
      <dsp:txXfrm>
        <a:off x="668942" y="3490794"/>
        <a:ext cx="1662041" cy="997224"/>
      </dsp:txXfrm>
    </dsp:sp>
    <dsp:sp modelId="{FDA890C7-445E-4BDD-8C0B-19163B820255}">
      <dsp:nvSpPr>
        <dsp:cNvPr id="0" name=""/>
        <dsp:cNvSpPr/>
      </dsp:nvSpPr>
      <dsp:spPr>
        <a:xfrm>
          <a:off x="2497188" y="3490794"/>
          <a:ext cx="1662041" cy="997224"/>
        </a:xfrm>
        <a:prstGeom prst="rect">
          <a:avLst/>
        </a:prstGeom>
        <a:solidFill>
          <a:schemeClr val="accent5">
            <a:hueOff val="-5256644"/>
            <a:satOff val="-13548"/>
            <a:lumOff val="-91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Desenvolvimento da equipe;</a:t>
          </a:r>
          <a:endParaRPr lang="en-US" sz="1600" kern="1200"/>
        </a:p>
      </dsp:txBody>
      <dsp:txXfrm>
        <a:off x="2497188" y="3490794"/>
        <a:ext cx="1662041" cy="997224"/>
      </dsp:txXfrm>
    </dsp:sp>
    <dsp:sp modelId="{119AA185-7581-40B3-8C86-395A46F32DCF}">
      <dsp:nvSpPr>
        <dsp:cNvPr id="0" name=""/>
        <dsp:cNvSpPr/>
      </dsp:nvSpPr>
      <dsp:spPr>
        <a:xfrm>
          <a:off x="668942" y="4654223"/>
          <a:ext cx="1662041" cy="997224"/>
        </a:xfrm>
        <a:prstGeom prst="rect">
          <a:avLst/>
        </a:prstGeom>
        <a:solidFill>
          <a:schemeClr val="accent5">
            <a:hueOff val="-6007594"/>
            <a:satOff val="-15484"/>
            <a:lumOff val="-104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Controle de recursos;</a:t>
          </a:r>
          <a:endParaRPr lang="en-US" sz="1600" kern="1200"/>
        </a:p>
      </dsp:txBody>
      <dsp:txXfrm>
        <a:off x="668942" y="4654223"/>
        <a:ext cx="1662041" cy="997224"/>
      </dsp:txXfrm>
    </dsp:sp>
    <dsp:sp modelId="{2379927A-8786-42B4-9116-DD9198DB223D}">
      <dsp:nvSpPr>
        <dsp:cNvPr id="0" name=""/>
        <dsp:cNvSpPr/>
      </dsp:nvSpPr>
      <dsp:spPr>
        <a:xfrm>
          <a:off x="2497188" y="4654223"/>
          <a:ext cx="1662041" cy="997224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Plano de reconhecimento;</a:t>
          </a:r>
          <a:endParaRPr lang="en-US" sz="1600" kern="1200"/>
        </a:p>
      </dsp:txBody>
      <dsp:txXfrm>
        <a:off x="2497188" y="4654223"/>
        <a:ext cx="1662041" cy="9972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AE6BA-7F7A-4D8D-9D7D-1D9FC2AC4EEB}">
      <dsp:nvSpPr>
        <dsp:cNvPr id="0" name=""/>
        <dsp:cNvSpPr/>
      </dsp:nvSpPr>
      <dsp:spPr>
        <a:xfrm>
          <a:off x="311379" y="891264"/>
          <a:ext cx="969328" cy="96932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2921C6-4BBF-423F-B5A6-B1687E4C7392}">
      <dsp:nvSpPr>
        <dsp:cNvPr id="0" name=""/>
        <dsp:cNvSpPr/>
      </dsp:nvSpPr>
      <dsp:spPr>
        <a:xfrm>
          <a:off x="517957" y="1097843"/>
          <a:ext cx="556171" cy="5561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A0C06-B2E5-4DAB-B43D-00E54E4E8FE8}">
      <dsp:nvSpPr>
        <dsp:cNvPr id="0" name=""/>
        <dsp:cNvSpPr/>
      </dsp:nvSpPr>
      <dsp:spPr>
        <a:xfrm>
          <a:off x="1512" y="21625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300" kern="1200"/>
            <a:t>Valores da equipe;</a:t>
          </a:r>
          <a:endParaRPr lang="en-US" sz="1300" kern="1200"/>
        </a:p>
      </dsp:txBody>
      <dsp:txXfrm>
        <a:off x="1512" y="2162515"/>
        <a:ext cx="1589062" cy="635625"/>
      </dsp:txXfrm>
    </dsp:sp>
    <dsp:sp modelId="{BF6D00A1-15DA-4836-A037-4E621B28DF74}">
      <dsp:nvSpPr>
        <dsp:cNvPr id="0" name=""/>
        <dsp:cNvSpPr/>
      </dsp:nvSpPr>
      <dsp:spPr>
        <a:xfrm>
          <a:off x="2178527" y="891264"/>
          <a:ext cx="969328" cy="96932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D85657-F339-4819-AAE6-13357D2B4224}">
      <dsp:nvSpPr>
        <dsp:cNvPr id="0" name=""/>
        <dsp:cNvSpPr/>
      </dsp:nvSpPr>
      <dsp:spPr>
        <a:xfrm>
          <a:off x="2385105" y="1097843"/>
          <a:ext cx="556171" cy="5561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63CB2-8123-4723-985A-EC56A75E6C66}">
      <dsp:nvSpPr>
        <dsp:cNvPr id="0" name=""/>
        <dsp:cNvSpPr/>
      </dsp:nvSpPr>
      <dsp:spPr>
        <a:xfrm>
          <a:off x="1868660" y="21625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300" kern="1200"/>
            <a:t>Diretrizes para comunicação;</a:t>
          </a:r>
          <a:endParaRPr lang="en-US" sz="1300" kern="1200"/>
        </a:p>
      </dsp:txBody>
      <dsp:txXfrm>
        <a:off x="1868660" y="2162515"/>
        <a:ext cx="1589062" cy="635625"/>
      </dsp:txXfrm>
    </dsp:sp>
    <dsp:sp modelId="{33548204-7B1B-4E03-B887-8A77292F42A4}">
      <dsp:nvSpPr>
        <dsp:cNvPr id="0" name=""/>
        <dsp:cNvSpPr/>
      </dsp:nvSpPr>
      <dsp:spPr>
        <a:xfrm>
          <a:off x="4045676" y="891264"/>
          <a:ext cx="969328" cy="96932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42183-C33C-475D-BEBC-7A35165775EA}">
      <dsp:nvSpPr>
        <dsp:cNvPr id="0" name=""/>
        <dsp:cNvSpPr/>
      </dsp:nvSpPr>
      <dsp:spPr>
        <a:xfrm>
          <a:off x="4252254" y="1097843"/>
          <a:ext cx="556171" cy="5561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794FF-B290-4246-ABCE-ABF9286C8B89}">
      <dsp:nvSpPr>
        <dsp:cNvPr id="0" name=""/>
        <dsp:cNvSpPr/>
      </dsp:nvSpPr>
      <dsp:spPr>
        <a:xfrm>
          <a:off x="3735809" y="21625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300" kern="1200"/>
            <a:t>Critérios e processo para tomada de decisões;</a:t>
          </a:r>
          <a:endParaRPr lang="en-US" sz="1300" kern="1200"/>
        </a:p>
      </dsp:txBody>
      <dsp:txXfrm>
        <a:off x="3735809" y="2162515"/>
        <a:ext cx="1589062" cy="635625"/>
      </dsp:txXfrm>
    </dsp:sp>
    <dsp:sp modelId="{B93F70FC-6AFD-4B78-BCF0-B2B832973E23}">
      <dsp:nvSpPr>
        <dsp:cNvPr id="0" name=""/>
        <dsp:cNvSpPr/>
      </dsp:nvSpPr>
      <dsp:spPr>
        <a:xfrm>
          <a:off x="5912824" y="891264"/>
          <a:ext cx="969328" cy="96932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0C7DB3-FE7B-479A-95EE-670D67CCBD3F}">
      <dsp:nvSpPr>
        <dsp:cNvPr id="0" name=""/>
        <dsp:cNvSpPr/>
      </dsp:nvSpPr>
      <dsp:spPr>
        <a:xfrm>
          <a:off x="6119402" y="1097843"/>
          <a:ext cx="556171" cy="5561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FC580-2B6E-4663-B0B7-5985774BB191}">
      <dsp:nvSpPr>
        <dsp:cNvPr id="0" name=""/>
        <dsp:cNvSpPr/>
      </dsp:nvSpPr>
      <dsp:spPr>
        <a:xfrm>
          <a:off x="5602957" y="21625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300" kern="1200"/>
            <a:t>Processo para resolução de conflitos;</a:t>
          </a:r>
          <a:endParaRPr lang="en-US" sz="1300" kern="1200"/>
        </a:p>
      </dsp:txBody>
      <dsp:txXfrm>
        <a:off x="5602957" y="2162515"/>
        <a:ext cx="1589062" cy="635625"/>
      </dsp:txXfrm>
    </dsp:sp>
    <dsp:sp modelId="{F26DC5BF-43C9-472E-95EC-0EF9D7F02A6E}">
      <dsp:nvSpPr>
        <dsp:cNvPr id="0" name=""/>
        <dsp:cNvSpPr/>
      </dsp:nvSpPr>
      <dsp:spPr>
        <a:xfrm>
          <a:off x="7779973" y="891264"/>
          <a:ext cx="969328" cy="969328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5FC8FF-5619-4FB5-8325-3AA2D26F6CC5}">
      <dsp:nvSpPr>
        <dsp:cNvPr id="0" name=""/>
        <dsp:cNvSpPr/>
      </dsp:nvSpPr>
      <dsp:spPr>
        <a:xfrm>
          <a:off x="7986551" y="1097843"/>
          <a:ext cx="556171" cy="5561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C0766-8B1F-40CC-B1C9-85C69E72A78B}">
      <dsp:nvSpPr>
        <dsp:cNvPr id="0" name=""/>
        <dsp:cNvSpPr/>
      </dsp:nvSpPr>
      <dsp:spPr>
        <a:xfrm>
          <a:off x="7470105" y="21625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300" kern="1200"/>
            <a:t>Diretrizes para reuniões;</a:t>
          </a:r>
          <a:endParaRPr lang="en-US" sz="1300" kern="1200"/>
        </a:p>
      </dsp:txBody>
      <dsp:txXfrm>
        <a:off x="7470105" y="2162515"/>
        <a:ext cx="1589062" cy="635625"/>
      </dsp:txXfrm>
    </dsp:sp>
    <dsp:sp modelId="{8FBAF817-6E10-4BF7-B3C1-901C5C353841}">
      <dsp:nvSpPr>
        <dsp:cNvPr id="0" name=""/>
        <dsp:cNvSpPr/>
      </dsp:nvSpPr>
      <dsp:spPr>
        <a:xfrm>
          <a:off x="9647121" y="891264"/>
          <a:ext cx="969328" cy="96932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E6DD2-5B17-4F0E-915A-D2019DC148EE}">
      <dsp:nvSpPr>
        <dsp:cNvPr id="0" name=""/>
        <dsp:cNvSpPr/>
      </dsp:nvSpPr>
      <dsp:spPr>
        <a:xfrm>
          <a:off x="9853699" y="1097843"/>
          <a:ext cx="556171" cy="55617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9396A-A4E2-4D39-8C75-2AC6F68FEE35}">
      <dsp:nvSpPr>
        <dsp:cNvPr id="0" name=""/>
        <dsp:cNvSpPr/>
      </dsp:nvSpPr>
      <dsp:spPr>
        <a:xfrm>
          <a:off x="9337254" y="21625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300" kern="1200"/>
            <a:t>Acordos da equipe;</a:t>
          </a:r>
          <a:endParaRPr lang="en-US" sz="1300" kern="1200"/>
        </a:p>
      </dsp:txBody>
      <dsp:txXfrm>
        <a:off x="9337254" y="2162515"/>
        <a:ext cx="1589062" cy="6356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CF3626-7361-48BC-9227-47F751CB5273}">
      <dsp:nvSpPr>
        <dsp:cNvPr id="0" name=""/>
        <dsp:cNvSpPr/>
      </dsp:nvSpPr>
      <dsp:spPr>
        <a:xfrm>
          <a:off x="3578798" y="728330"/>
          <a:ext cx="5627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2773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45350" y="771083"/>
        <a:ext cx="29668" cy="5933"/>
      </dsp:txXfrm>
    </dsp:sp>
    <dsp:sp modelId="{3E9B90FD-20ED-45B0-B5A8-20A14239B0FF}">
      <dsp:nvSpPr>
        <dsp:cNvPr id="0" name=""/>
        <dsp:cNvSpPr/>
      </dsp:nvSpPr>
      <dsp:spPr>
        <a:xfrm>
          <a:off x="1000712" y="84"/>
          <a:ext cx="2579885" cy="15479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REGISTRO DE PREMISSA:</a:t>
          </a:r>
          <a:endParaRPr lang="en-US" sz="1500" kern="1200"/>
        </a:p>
      </dsp:txBody>
      <dsp:txXfrm>
        <a:off x="1000712" y="84"/>
        <a:ext cx="2579885" cy="1547931"/>
      </dsp:txXfrm>
    </dsp:sp>
    <dsp:sp modelId="{5B12092C-CC4F-4B69-99DD-EBC8E85D45FC}">
      <dsp:nvSpPr>
        <dsp:cNvPr id="0" name=""/>
        <dsp:cNvSpPr/>
      </dsp:nvSpPr>
      <dsp:spPr>
        <a:xfrm>
          <a:off x="6752057" y="728330"/>
          <a:ext cx="5627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2773" y="45720"/>
              </a:lnTo>
            </a:path>
          </a:pathLst>
        </a:custGeom>
        <a:noFill/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18609" y="771083"/>
        <a:ext cx="29668" cy="5933"/>
      </dsp:txXfrm>
    </dsp:sp>
    <dsp:sp modelId="{A0583A5D-0EA9-47A1-ADB1-6632F9F7D199}">
      <dsp:nvSpPr>
        <dsp:cNvPr id="0" name=""/>
        <dsp:cNvSpPr/>
      </dsp:nvSpPr>
      <dsp:spPr>
        <a:xfrm>
          <a:off x="4173971" y="84"/>
          <a:ext cx="2579885" cy="1547931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O método para se realizar essa atualização se baseia na premissa referente à disponibilidade, logística, de recursos físicos e recursos humanos;</a:t>
          </a:r>
          <a:endParaRPr lang="en-US" sz="1500" kern="1200"/>
        </a:p>
      </dsp:txBody>
      <dsp:txXfrm>
        <a:off x="4173971" y="84"/>
        <a:ext cx="2579885" cy="1547931"/>
      </dsp:txXfrm>
    </dsp:sp>
    <dsp:sp modelId="{5276C938-1384-4491-80B3-4AB4A89AE363}">
      <dsp:nvSpPr>
        <dsp:cNvPr id="0" name=""/>
        <dsp:cNvSpPr/>
      </dsp:nvSpPr>
      <dsp:spPr>
        <a:xfrm>
          <a:off x="2290655" y="1546215"/>
          <a:ext cx="6346518" cy="562773"/>
        </a:xfrm>
        <a:custGeom>
          <a:avLst/>
          <a:gdLst/>
          <a:ahLst/>
          <a:cxnLst/>
          <a:rect l="0" t="0" r="0" b="0"/>
          <a:pathLst>
            <a:path>
              <a:moveTo>
                <a:pt x="6346518" y="0"/>
              </a:moveTo>
              <a:lnTo>
                <a:pt x="6346518" y="298486"/>
              </a:lnTo>
              <a:lnTo>
                <a:pt x="0" y="298486"/>
              </a:lnTo>
              <a:lnTo>
                <a:pt x="0" y="562773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04559" y="1824635"/>
        <a:ext cx="318709" cy="5933"/>
      </dsp:txXfrm>
    </dsp:sp>
    <dsp:sp modelId="{AD46B4A3-4DBC-4301-9108-0ECF43A92A3A}">
      <dsp:nvSpPr>
        <dsp:cNvPr id="0" name=""/>
        <dsp:cNvSpPr/>
      </dsp:nvSpPr>
      <dsp:spPr>
        <a:xfrm>
          <a:off x="7347230" y="84"/>
          <a:ext cx="2579885" cy="1547931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REGISTRO DE RISCO:</a:t>
          </a:r>
          <a:endParaRPr lang="en-US" sz="1500" kern="1200"/>
        </a:p>
      </dsp:txBody>
      <dsp:txXfrm>
        <a:off x="7347230" y="84"/>
        <a:ext cx="2579885" cy="1547931"/>
      </dsp:txXfrm>
    </dsp:sp>
    <dsp:sp modelId="{AAA562E9-B4F7-490A-A19F-C0232838CAE3}">
      <dsp:nvSpPr>
        <dsp:cNvPr id="0" name=""/>
        <dsp:cNvSpPr/>
      </dsp:nvSpPr>
      <dsp:spPr>
        <a:xfrm>
          <a:off x="1000712" y="2141389"/>
          <a:ext cx="2579885" cy="154793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Diferentemente do anterior esse método se baseia nos riscos que podem vir a ocorrer na disponibilidade de material e recursos humanos;</a:t>
          </a:r>
          <a:endParaRPr lang="en-US" sz="1500" kern="1200"/>
        </a:p>
      </dsp:txBody>
      <dsp:txXfrm>
        <a:off x="1000712" y="2141389"/>
        <a:ext cx="2579885" cy="15479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13.09.2023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13.09.2023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13.09.2023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13.09.2023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13.09.2023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13.09.2023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13.09.2023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13.09.2023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13.09.2023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13.09.2023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13.09.2023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13.09.2023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647" y="586855"/>
            <a:ext cx="3661441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100" kern="1200">
                <a:solidFill>
                  <a:srgbClr val="FFFFFF"/>
                </a:solidFill>
                <a:latin typeface="Times New Roman"/>
                <a:cs typeface="Times New Roman"/>
              </a:rPr>
              <a:t>GERENCIAMENTO DOS RECURSOS DO PROJETO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479580" y="649480"/>
            <a:ext cx="7547384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>
                <a:latin typeface="Times New Roman"/>
                <a:cs typeface="Arial"/>
              </a:rPr>
              <a:t>Alexandre Junior Garcia dos Santos</a:t>
            </a:r>
            <a:br>
              <a:rPr lang="en-US" sz="4000">
                <a:latin typeface="Times New Roman"/>
              </a:rPr>
            </a:br>
            <a:r>
              <a:rPr lang="en-US" sz="4000">
                <a:latin typeface="Times New Roman"/>
                <a:cs typeface="Arial"/>
              </a:rPr>
              <a:t>Gabriel do Nascimento</a:t>
            </a:r>
            <a:endParaRPr lang="en-US" sz="4000">
              <a:latin typeface="Times New Roman"/>
            </a:endParaRPr>
          </a:p>
          <a:p>
            <a:pPr algn="l"/>
            <a:r>
              <a:rPr lang="en-US" sz="4000">
                <a:latin typeface="Times New Roman"/>
                <a:cs typeface="Arial"/>
              </a:rPr>
              <a:t>Leonardo de Paula Teixeira</a:t>
            </a:r>
          </a:p>
          <a:p>
            <a:pPr algn="l"/>
            <a:r>
              <a:rPr lang="en-US" sz="4000">
                <a:latin typeface="Times New Roman"/>
                <a:cs typeface="Times New Roman"/>
              </a:rPr>
              <a:t>Lucas Alush Barletta da Silva</a:t>
            </a:r>
            <a:endParaRPr lang="en-US"/>
          </a:p>
          <a:p>
            <a:pPr algn="l"/>
            <a:r>
              <a:rPr lang="en-US" sz="4000">
                <a:latin typeface="Times New Roman"/>
                <a:cs typeface="Arial"/>
              </a:rPr>
              <a:t>Vitor Roberto Batista Schirmer</a:t>
            </a:r>
          </a:p>
          <a:p>
            <a:pPr algn="l"/>
            <a:r>
              <a:rPr lang="en-US" sz="4000" err="1">
                <a:latin typeface="Times New Roman"/>
                <a:cs typeface="Arial"/>
              </a:rPr>
              <a:t>Weslei</a:t>
            </a:r>
            <a:r>
              <a:rPr lang="en-US" sz="4000">
                <a:latin typeface="Times New Roman"/>
                <a:cs typeface="Arial"/>
              </a:rPr>
              <a:t> Aurelio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139BB9-1848-C2D9-955C-B7E56F65E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8012" y="1712511"/>
            <a:ext cx="4179189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3100">
                <a:solidFill>
                  <a:srgbClr val="FFFFFF"/>
                </a:solidFill>
                <a:latin typeface="Times New Roman"/>
                <a:cs typeface="Calibri Light"/>
              </a:rPr>
              <a:t>REPRESENTAÇÃO DE DADOS</a:t>
            </a:r>
            <a:endParaRPr lang="pt-BR" sz="3100">
              <a:solidFill>
                <a:srgbClr val="FFFFFF"/>
              </a:solidFill>
              <a:latin typeface="Times New Roman"/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C8DE94AB-706A-99B6-05E9-CD097D71E8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49673"/>
              </p:ext>
            </p:extLst>
          </p:nvPr>
        </p:nvGraphicFramePr>
        <p:xfrm>
          <a:off x="4905052" y="189724"/>
          <a:ext cx="6666833" cy="6330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9760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37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 descr="Diagrama&#10;&#10;Descrição gerada automaticamente">
            <a:extLst>
              <a:ext uri="{FF2B5EF4-FFF2-40B4-BE49-F238E27FC236}">
                <a16:creationId xmlns:a16="http://schemas.microsoft.com/office/drawing/2014/main" id="{71F8B665-E60C-9EB1-C0F3-51BB53FCB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6678" y="643467"/>
            <a:ext cx="905864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33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8" name="Rectangle 2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28A9B6-556D-B03E-9040-1CD1FA925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pt-BR" sz="3400">
                <a:solidFill>
                  <a:srgbClr val="FFFFFF"/>
                </a:solidFill>
                <a:latin typeface="Times New Roman"/>
                <a:cs typeface="Calibri Light"/>
              </a:rPr>
              <a:t>PLANEJAR O GERENCIAMENTO DOS RECURSOS: FERRAMENTAS E TÉCNICAS</a:t>
            </a:r>
            <a:endParaRPr lang="pt-BR" sz="3400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0A19416A-D76C-8D80-AC3B-B59E83C8F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880" y="1864187"/>
            <a:ext cx="6430546" cy="3215273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57E8A3-46CA-B2DA-D770-CA6B1E2FF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256" y="3833199"/>
            <a:ext cx="8332826" cy="1119982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pt-BR" sz="2000">
              <a:cs typeface="Calibri"/>
            </a:endParaRPr>
          </a:p>
          <a:p>
            <a:endParaRPr lang="pt-BR" sz="2000">
              <a:cs typeface="Calibri"/>
            </a:endParaRPr>
          </a:p>
          <a:p>
            <a:endParaRPr lang="pt-BR" sz="2000"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B2D5646-B191-32AB-3F0F-E3D862F4BD4A}"/>
              </a:ext>
            </a:extLst>
          </p:cNvPr>
          <p:cNvSpPr txBox="1"/>
          <p:nvPr/>
        </p:nvSpPr>
        <p:spPr>
          <a:xfrm>
            <a:off x="849582" y="-178279"/>
            <a:ext cx="9536622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sz="2000"/>
          </a:p>
          <a:p>
            <a:endParaRPr lang="pt-BR" sz="2000"/>
          </a:p>
          <a:p>
            <a:endParaRPr lang="pt-BR" sz="2000"/>
          </a:p>
          <a:p>
            <a:r>
              <a:rPr lang="pt-BR" sz="2400">
                <a:latin typeface="Times New Roman"/>
                <a:cs typeface="Times New Roman"/>
              </a:rPr>
              <a:t>MATRIZ DE RESPONSABILIDADE: Atividades organizadas em matriz, onde seu papel é deixar claro a responsabilidade de cada integrante da equipe;</a:t>
            </a:r>
          </a:p>
        </p:txBody>
      </p:sp>
    </p:spTree>
    <p:extLst>
      <p:ext uri="{BB962C8B-B14F-4D97-AF65-F5344CB8AC3E}">
        <p14:creationId xmlns:p14="http://schemas.microsoft.com/office/powerpoint/2010/main" val="3854220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795921-26FB-1353-F1BB-D479F826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br>
              <a:rPr lang="pt-BR" sz="2200">
                <a:latin typeface="Times New Roman"/>
                <a:cs typeface="Calibri Light"/>
              </a:rPr>
            </a:br>
            <a:r>
              <a:rPr lang="pt-BR" sz="2200">
                <a:latin typeface="Times New Roman"/>
                <a:cs typeface="Calibri Light"/>
              </a:rPr>
              <a:t>PLANEJAR O GERENCIAMENTO DOS RECURSOS: FERRAMENTAS E TÉCNICAS</a:t>
            </a:r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23B7C9-EA17-6366-1A81-21009D26F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pt-BR" sz="2200">
                <a:latin typeface="Times New Roman"/>
                <a:cs typeface="Calibri"/>
              </a:rPr>
              <a:t>TEORIA ORGANIZACIONAL: Informações de técnicas comuns aplicáveis em estruturas organizacionais, a fim de reduzir tempo, custo e esforço;</a:t>
            </a:r>
            <a:endParaRPr lang="pt-BR"/>
          </a:p>
          <a:p>
            <a:endParaRPr lang="pt-BR" sz="2200">
              <a:latin typeface="Times New Roman"/>
              <a:cs typeface="Calibri"/>
            </a:endParaRPr>
          </a:p>
          <a:p>
            <a:pPr marL="342900" indent="-342900"/>
            <a:r>
              <a:rPr lang="pt-BR" sz="2200">
                <a:latin typeface="Times New Roman"/>
                <a:cs typeface="Calibri"/>
              </a:rPr>
              <a:t>REUNIÕES;</a:t>
            </a:r>
          </a:p>
        </p:txBody>
      </p:sp>
      <p:pic>
        <p:nvPicPr>
          <p:cNvPr id="21" name="Picture 4" descr="Gráfico em documento com caneta">
            <a:extLst>
              <a:ext uri="{FF2B5EF4-FFF2-40B4-BE49-F238E27FC236}">
                <a16:creationId xmlns:a16="http://schemas.microsoft.com/office/drawing/2014/main" id="{9BD7DF13-E126-3BFA-7363-FF84981EE1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99" r="9748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33175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C9A335-5EEA-B5E5-4922-A7D356C6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3100">
                <a:solidFill>
                  <a:srgbClr val="FFFFFF"/>
                </a:solidFill>
                <a:cs typeface="Calibri Light"/>
              </a:rPr>
              <a:t>PLANEJAR O GERENCIAMENTO DE RECURSOS: SAÍDA</a:t>
            </a:r>
            <a:endParaRPr lang="pt-BR" sz="3100">
              <a:solidFill>
                <a:srgbClr val="FFFFFF"/>
              </a:solidFill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72F6CD98-C37F-1664-E6EB-BD2151AC11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789259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7510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C1C00B3-B3F3-71CE-EC8A-D7EC9DC69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pt-BR" sz="4800">
                <a:solidFill>
                  <a:schemeClr val="bg1"/>
                </a:solidFill>
                <a:cs typeface="Calibri Light"/>
              </a:rPr>
              <a:t>GERENCIAMENTO DOS RECURSOS</a:t>
            </a:r>
            <a:endParaRPr lang="pt-BR" sz="4800">
              <a:solidFill>
                <a:schemeClr val="bg1"/>
              </a:solidFill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7027F4B2-4A70-B12F-1550-1A7A71934F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6668662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0456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F18871-D59B-4B90-FCC0-6F8F1FB19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  <a:cs typeface="Calibri Light"/>
              </a:rPr>
              <a:t>TERMO DE NOMEAÇÃO DE EQUIPE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96942A05-89AA-9C04-D5A7-F6DB4458F4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189155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0968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4906E9-D200-65A4-2D65-DC9D5FE28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  <a:cs typeface="Calibri Light"/>
              </a:rPr>
              <a:t>ATUALIZAÇÃO NOS DOCUMENTOS DO PROJETO</a:t>
            </a:r>
            <a:endParaRPr lang="pt-BR" sz="4000">
              <a:solidFill>
                <a:srgbClr val="FFFFFF"/>
              </a:solidFill>
            </a:endParaRPr>
          </a:p>
        </p:txBody>
      </p:sp>
      <p:graphicFrame>
        <p:nvGraphicFramePr>
          <p:cNvPr id="55" name="Espaço Reservado para Conteúdo 2">
            <a:extLst>
              <a:ext uri="{FF2B5EF4-FFF2-40B4-BE49-F238E27FC236}">
                <a16:creationId xmlns:a16="http://schemas.microsoft.com/office/drawing/2014/main" id="{2BB3D4CC-2115-A028-BD86-855E33DB26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961231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5878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19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3A8014C3-8762-1B63-7E59-F28750BA6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163" y="1239134"/>
            <a:ext cx="7746709" cy="433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36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5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5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5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DB1F36-EF8E-CB4D-6730-FEBF64562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3400">
                <a:solidFill>
                  <a:srgbClr val="FFFFFF"/>
                </a:solidFill>
                <a:latin typeface="Times New Roman"/>
                <a:cs typeface="Calibri Light"/>
              </a:rPr>
              <a:t>GERENCIAMENTO DE RECURSOS DO PROJETO</a:t>
            </a:r>
            <a:endParaRPr lang="pt-BR" sz="34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1" name="Espaço Reservado para Conteúdo 80">
            <a:extLst>
              <a:ext uri="{FF2B5EF4-FFF2-40B4-BE49-F238E27FC236}">
                <a16:creationId xmlns:a16="http://schemas.microsoft.com/office/drawing/2014/main" id="{5C618BA6-FEBA-8C9C-5BAE-5BAB9B79B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Times New Roman"/>
                <a:ea typeface="Calibri"/>
                <a:cs typeface="Calibri"/>
              </a:rPr>
              <a:t>FERRAMENTAS UTILIZADAS PARA:</a:t>
            </a:r>
          </a:p>
          <a:p>
            <a:endParaRPr lang="pt-BR">
              <a:latin typeface="Times New Roman"/>
              <a:ea typeface="Calibri"/>
              <a:cs typeface="Calibri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pt-BR" dirty="0">
                <a:latin typeface="Times New Roman"/>
                <a:ea typeface="Calibri"/>
                <a:cs typeface="Calibri"/>
              </a:rPr>
              <a:t>IDENTIFICAR;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pt-BR" dirty="0">
                <a:latin typeface="Times New Roman"/>
                <a:ea typeface="Calibri"/>
                <a:cs typeface="Calibri"/>
              </a:rPr>
              <a:t>ADQUIRIR;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pt-BR" dirty="0">
                <a:latin typeface="Times New Roman"/>
                <a:ea typeface="Calibri"/>
                <a:cs typeface="Calibri"/>
              </a:rPr>
              <a:t>GERENCIAR;</a:t>
            </a:r>
          </a:p>
        </p:txBody>
      </p:sp>
    </p:spTree>
    <p:extLst>
      <p:ext uri="{BB962C8B-B14F-4D97-AF65-F5344CB8AC3E}">
        <p14:creationId xmlns:p14="http://schemas.microsoft.com/office/powerpoint/2010/main" val="2609625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F9A77D-62B2-CBD7-EC76-BB4F84D60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pt-BR" sz="4000">
                <a:latin typeface="Times New Roman"/>
                <a:ea typeface="Calibri Light"/>
                <a:cs typeface="Calibri Light"/>
              </a:rPr>
              <a:t>GERENCIAMENTO DE RECURSOS DO PROJETO</a:t>
            </a:r>
            <a:endParaRPr lang="pt-BR" sz="4000">
              <a:latin typeface="Times New Roman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695563-3AF6-7C1E-E5F8-A5579D3A3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sz="2200" dirty="0">
                <a:latin typeface="Times New Roman"/>
                <a:ea typeface="Calibri"/>
                <a:cs typeface="Calibri"/>
              </a:rPr>
              <a:t>IDENTIFICAR: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pt-BR" sz="2200" dirty="0">
                <a:latin typeface="Times New Roman"/>
                <a:ea typeface="Calibri"/>
                <a:cs typeface="Calibri"/>
              </a:rPr>
              <a:t>Recursos necessários com base nas atividades definidas;</a:t>
            </a:r>
          </a:p>
          <a:p>
            <a:pPr marL="0" indent="0">
              <a:buNone/>
            </a:pPr>
            <a:endParaRPr lang="pt-BR" sz="2200">
              <a:latin typeface="Times New Roman"/>
              <a:ea typeface="Calibri"/>
              <a:cs typeface="Calibri"/>
            </a:endParaRPr>
          </a:p>
          <a:p>
            <a:r>
              <a:rPr lang="pt-BR" sz="2200" dirty="0">
                <a:latin typeface="Times New Roman"/>
                <a:ea typeface="Calibri"/>
                <a:cs typeface="Calibri"/>
              </a:rPr>
              <a:t>MOBILIZAR/ADQUIRIR: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pt-BR" sz="2200" dirty="0">
                <a:latin typeface="Times New Roman"/>
                <a:ea typeface="Calibri"/>
                <a:cs typeface="Calibri"/>
              </a:rPr>
              <a:t>Mobilizar os recursos já disponíveis na organização;</a:t>
            </a:r>
          </a:p>
          <a:p>
            <a:pPr>
              <a:buFont typeface="Calibri" panose="020B0604020202020204" pitchFamily="34" charset="0"/>
              <a:buChar char="-"/>
            </a:pPr>
            <a:endParaRPr lang="pt-BR" sz="2200">
              <a:latin typeface="Times New Roman"/>
              <a:ea typeface="Calibri"/>
              <a:cs typeface="Calibri"/>
            </a:endParaRPr>
          </a:p>
          <a:p>
            <a:r>
              <a:rPr lang="pt-BR" sz="2200" dirty="0">
                <a:latin typeface="Times New Roman"/>
                <a:ea typeface="Calibri"/>
                <a:cs typeface="Calibri"/>
              </a:rPr>
              <a:t>GERENCIAMENTO E CONTROLE: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pt-BR" sz="2200" dirty="0">
                <a:latin typeface="Times New Roman"/>
                <a:ea typeface="Calibri"/>
                <a:cs typeface="Calibri"/>
              </a:rPr>
              <a:t>Garantir que os recursos sejam utilizados de forma eficiente ao longo do ciclo de vida do projeto;</a:t>
            </a:r>
          </a:p>
        </p:txBody>
      </p:sp>
    </p:spTree>
    <p:extLst>
      <p:ext uri="{BB962C8B-B14F-4D97-AF65-F5344CB8AC3E}">
        <p14:creationId xmlns:p14="http://schemas.microsoft.com/office/powerpoint/2010/main" val="2255218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33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6B7A6D-79C4-1384-4D5E-532C0070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pt-BR" sz="3800">
                <a:latin typeface="Times New Roman"/>
                <a:cs typeface="Calibri Light"/>
              </a:rPr>
              <a:t>PLANEJAR O GERENCIAMENTO DE RECURSOS: ENTRADAS</a:t>
            </a:r>
            <a:endParaRPr lang="pt-BR" sz="3800">
              <a:latin typeface="Times New Roman"/>
            </a:endParaRPr>
          </a:p>
        </p:txBody>
      </p:sp>
      <p:pic>
        <p:nvPicPr>
          <p:cNvPr id="57" name="Picture 29" descr="Rolos de plantas">
            <a:extLst>
              <a:ext uri="{FF2B5EF4-FFF2-40B4-BE49-F238E27FC236}">
                <a16:creationId xmlns:a16="http://schemas.microsoft.com/office/drawing/2014/main" id="{AC78216F-03C2-3752-68B0-E8EB0853F4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39" r="-3" b="-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8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spaço Reservado para Conteúdo 2">
            <a:extLst>
              <a:ext uri="{FF2B5EF4-FFF2-40B4-BE49-F238E27FC236}">
                <a16:creationId xmlns:a16="http://schemas.microsoft.com/office/drawing/2014/main" id="{30431CCD-1A10-D820-790C-9555760A3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t-BR" sz="1600">
                <a:latin typeface="Times New Roman"/>
                <a:cs typeface="Calibri"/>
              </a:rPr>
              <a:t>TERMO DE ABERUTA DO PROJETO;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pt-BR" sz="1600">
                <a:latin typeface="Times New Roman"/>
                <a:cs typeface="Calibri"/>
              </a:rPr>
              <a:t>Fornece requisitos e a descrição em alto nível do projeto.</a:t>
            </a:r>
          </a:p>
          <a:p>
            <a:pPr marL="0" indent="0">
              <a:buNone/>
            </a:pPr>
            <a:endParaRPr lang="pt-BR" sz="1600">
              <a:latin typeface="Times New Roman"/>
              <a:cs typeface="Calibri"/>
            </a:endParaRPr>
          </a:p>
          <a:p>
            <a:pPr marL="0" indent="0">
              <a:buNone/>
            </a:pPr>
            <a:r>
              <a:rPr lang="pt-BR" sz="1600">
                <a:latin typeface="Times New Roman"/>
                <a:cs typeface="Calibri"/>
              </a:rPr>
              <a:t>PLANO DO GERENCIAMENTO DO PROJETO:</a:t>
            </a:r>
          </a:p>
          <a:p>
            <a:pPr marL="0" indent="0">
              <a:buNone/>
            </a:pPr>
            <a:endParaRPr lang="pt-BR" sz="1600">
              <a:latin typeface="Times New Roman"/>
              <a:cs typeface="Calibri"/>
            </a:endParaRPr>
          </a:p>
          <a:p>
            <a:pPr marL="0" indent="0">
              <a:buNone/>
            </a:pPr>
            <a:r>
              <a:rPr lang="pt-BR" sz="1600">
                <a:latin typeface="Times New Roman"/>
                <a:cs typeface="Calibri"/>
              </a:rPr>
              <a:t>Plano do Gerenciamento da Qualidade;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pt-BR" sz="1600">
                <a:latin typeface="Times New Roman"/>
                <a:cs typeface="Calibri"/>
              </a:rPr>
              <a:t>Ajuda a definir o nível de recursos que serão necessários para manter o nível definido da qualidade.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endParaRPr lang="pt-BR" sz="1600">
              <a:latin typeface="Times New Roman"/>
              <a:cs typeface="Calibri"/>
            </a:endParaRPr>
          </a:p>
          <a:p>
            <a:pPr marL="0" indent="0">
              <a:buNone/>
            </a:pPr>
            <a:r>
              <a:rPr lang="pt-BR" sz="1600">
                <a:latin typeface="Times New Roman"/>
                <a:cs typeface="Calibri"/>
              </a:rPr>
              <a:t>Linha de Base do Escopo;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pt-BR" sz="1600">
                <a:latin typeface="Times New Roman"/>
                <a:cs typeface="Calibri"/>
              </a:rPr>
              <a:t>Identifica as entregas que direcionam os tipos e as quantidades de recursos que precisarão ser identificados.</a:t>
            </a:r>
          </a:p>
        </p:txBody>
      </p:sp>
    </p:spTree>
    <p:extLst>
      <p:ext uri="{BB962C8B-B14F-4D97-AF65-F5344CB8AC3E}">
        <p14:creationId xmlns:p14="http://schemas.microsoft.com/office/powerpoint/2010/main" val="878290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21" descr="Foto inclinada de caneta em um gráfico">
            <a:extLst>
              <a:ext uri="{FF2B5EF4-FFF2-40B4-BE49-F238E27FC236}">
                <a16:creationId xmlns:a16="http://schemas.microsoft.com/office/drawing/2014/main" id="{1D805FF7-05F4-3E16-13A7-A630488A8B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9" r="45559" b="-4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43" name="Rectangle 27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FB84FC-7EBF-F868-59D7-1BB357909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450" y="405685"/>
            <a:ext cx="6802061" cy="1559301"/>
          </a:xfrm>
        </p:spPr>
        <p:txBody>
          <a:bodyPr>
            <a:normAutofit/>
          </a:bodyPr>
          <a:lstStyle/>
          <a:p>
            <a:r>
              <a:rPr lang="pt-BR" sz="4000">
                <a:latin typeface="Times New Roman"/>
                <a:cs typeface="Calibri Light"/>
              </a:rPr>
              <a:t>DOCUMENTOS DO PROJETO</a:t>
            </a:r>
            <a:endParaRPr lang="pt-BR" sz="4000">
              <a:latin typeface="Times New Roman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50DC9F-248E-E624-69F9-5B4EE893A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940" y="1851804"/>
            <a:ext cx="5261717" cy="486272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1600">
                <a:latin typeface="Times New Roman"/>
                <a:cs typeface="Calibri"/>
              </a:rPr>
              <a:t>CRONOGRAMA DO PROJETO;</a:t>
            </a:r>
          </a:p>
          <a:p>
            <a:pPr marL="457200" indent="-457200">
              <a:buFont typeface="Calibri"/>
              <a:buChar char="-"/>
            </a:pPr>
            <a:r>
              <a:rPr lang="pt-BR" sz="1600">
                <a:latin typeface="Times New Roman"/>
                <a:cs typeface="Calibri"/>
              </a:rPr>
              <a:t>Define os prazos para os recursos necessários.</a:t>
            </a:r>
          </a:p>
          <a:p>
            <a:pPr marL="457200" indent="-457200">
              <a:buFont typeface="Calibri"/>
              <a:buChar char="-"/>
            </a:pPr>
            <a:endParaRPr lang="pt-BR" sz="1600">
              <a:latin typeface="Times New Roman"/>
              <a:cs typeface="Calibri"/>
            </a:endParaRPr>
          </a:p>
          <a:p>
            <a:r>
              <a:rPr lang="pt-BR" sz="1600">
                <a:latin typeface="Times New Roman"/>
                <a:cs typeface="Calibri"/>
              </a:rPr>
              <a:t>DOCUMENTAÇÃO DOS REQUISITOS;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pt-BR" sz="1600">
                <a:latin typeface="Times New Roman"/>
                <a:cs typeface="Calibri"/>
              </a:rPr>
              <a:t>Tipos e quantidades de recursos necessários;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endParaRPr lang="pt-BR" sz="1600">
              <a:latin typeface="Times New Roman"/>
              <a:cs typeface="Calibri"/>
            </a:endParaRPr>
          </a:p>
          <a:p>
            <a:r>
              <a:rPr lang="pt-BR" sz="1600">
                <a:latin typeface="Times New Roman"/>
                <a:cs typeface="Calibri"/>
              </a:rPr>
              <a:t>REGISTRO DOS RISCOS;</a:t>
            </a:r>
          </a:p>
          <a:p>
            <a:pPr marL="457200" indent="-457200">
              <a:buFont typeface="Calibri"/>
              <a:buChar char="-"/>
            </a:pPr>
            <a:r>
              <a:rPr lang="pt-BR" sz="1600">
                <a:latin typeface="Times New Roman"/>
                <a:cs typeface="Calibri"/>
              </a:rPr>
              <a:t>Informações sobre ameaças e oportunidades.</a:t>
            </a:r>
          </a:p>
          <a:p>
            <a:pPr marL="457200" indent="-457200">
              <a:buFont typeface="Calibri"/>
              <a:buChar char="-"/>
            </a:pPr>
            <a:r>
              <a:rPr lang="pt-BR" sz="1600">
                <a:latin typeface="Times New Roman"/>
                <a:cs typeface="Calibri"/>
              </a:rPr>
              <a:t>Matriz SWOT (forças, fraquezas, oportunidades e ameaças)</a:t>
            </a:r>
          </a:p>
          <a:p>
            <a:pPr marL="457200" indent="-457200">
              <a:buFont typeface="Calibri"/>
              <a:buChar char="-"/>
            </a:pPr>
            <a:endParaRPr lang="pt-BR" sz="1600">
              <a:latin typeface="Times New Roman"/>
              <a:cs typeface="Calibri"/>
            </a:endParaRPr>
          </a:p>
          <a:p>
            <a:r>
              <a:rPr lang="pt-BR" sz="1600">
                <a:latin typeface="Times New Roman"/>
                <a:cs typeface="Calibri"/>
              </a:rPr>
              <a:t>REGISTRO DAS PARTES INTERESSADAS;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pt-BR" sz="1600">
                <a:latin typeface="Times New Roman"/>
                <a:cs typeface="Calibri"/>
              </a:rPr>
              <a:t>Identifica aquelas pessoas que tem um interesse específico nos recursos do projeto. Exemplo: Patrocinador.</a:t>
            </a:r>
          </a:p>
        </p:txBody>
      </p:sp>
    </p:spTree>
    <p:extLst>
      <p:ext uri="{BB962C8B-B14F-4D97-AF65-F5344CB8AC3E}">
        <p14:creationId xmlns:p14="http://schemas.microsoft.com/office/powerpoint/2010/main" val="2760660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93A92B1-4327-6E4A-06C8-B5AEF4D10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2708" y="643467"/>
            <a:ext cx="924658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82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456552-6735-7178-A319-78D0505AF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  <a:latin typeface="Times New Roman"/>
                <a:cs typeface="Calibri Light"/>
              </a:rPr>
              <a:t>FATORES AMBIENTAIS DA EMPRESA</a:t>
            </a:r>
            <a:endParaRPr lang="pt-BR" sz="4000">
              <a:solidFill>
                <a:srgbClr val="FFFFFF"/>
              </a:solidFill>
              <a:latin typeface="Times New Roman"/>
            </a:endParaRPr>
          </a:p>
        </p:txBody>
      </p:sp>
      <p:graphicFrame>
        <p:nvGraphicFramePr>
          <p:cNvPr id="42" name="Espaço Reservado para Conteúdo 2">
            <a:extLst>
              <a:ext uri="{FF2B5EF4-FFF2-40B4-BE49-F238E27FC236}">
                <a16:creationId xmlns:a16="http://schemas.microsoft.com/office/drawing/2014/main" id="{A3ADC6BE-539B-E561-DE60-BB49F9093E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8370715"/>
              </p:ext>
            </p:extLst>
          </p:nvPr>
        </p:nvGraphicFramePr>
        <p:xfrm>
          <a:off x="644056" y="2443451"/>
          <a:ext cx="10927829" cy="4005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9110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9CDE64-B85D-50F1-73C0-231AE1D67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 fontScale="90000"/>
          </a:bodyPr>
          <a:lstStyle/>
          <a:p>
            <a:r>
              <a:rPr lang="pt-BR" sz="4000">
                <a:solidFill>
                  <a:srgbClr val="FFFFFF"/>
                </a:solidFill>
                <a:latin typeface="Times New Roman"/>
                <a:cs typeface="Calibri Light"/>
              </a:rPr>
              <a:t>ATIVOS DE PROCESSOS ORGANIZACIONAIS</a:t>
            </a:r>
            <a:endParaRPr lang="pt-BR" sz="4000">
              <a:solidFill>
                <a:srgbClr val="FFFFFF"/>
              </a:solidFill>
              <a:latin typeface="Times New Roman"/>
            </a:endParaRPr>
          </a:p>
        </p:txBody>
      </p:sp>
      <p:graphicFrame>
        <p:nvGraphicFramePr>
          <p:cNvPr id="25" name="Espaço Reservado para Conteúdo 2">
            <a:extLst>
              <a:ext uri="{FF2B5EF4-FFF2-40B4-BE49-F238E27FC236}">
                <a16:creationId xmlns:a16="http://schemas.microsoft.com/office/drawing/2014/main" id="{72B39064-67B2-5404-6264-0FF7F963C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756754"/>
              </p:ext>
            </p:extLst>
          </p:nvPr>
        </p:nvGraphicFramePr>
        <p:xfrm>
          <a:off x="644056" y="1710014"/>
          <a:ext cx="10927829" cy="4595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6966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8">
            <a:extLst>
              <a:ext uri="{FF2B5EF4-FFF2-40B4-BE49-F238E27FC236}">
                <a16:creationId xmlns:a16="http://schemas.microsoft.com/office/drawing/2014/main" id="{2E17E911-875F-4DE5-8699-99D9F1805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1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1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1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1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Rectangle 1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EF61E1-9875-B6A8-5C6F-C70C3CB6B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21" y="586855"/>
            <a:ext cx="3833968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3100">
                <a:solidFill>
                  <a:srgbClr val="FFFFFF"/>
                </a:solidFill>
                <a:latin typeface="Times New Roman"/>
                <a:cs typeface="Calibri Light"/>
              </a:rPr>
              <a:t>PLANEJAR O GERENCIAMENTO DOS RECURSOS: FERRAMENTAS E TÉCNICAS</a:t>
            </a:r>
          </a:p>
        </p:txBody>
      </p:sp>
      <p:sp>
        <p:nvSpPr>
          <p:cNvPr id="56" name="Espaço Reservado para Conteúdo 2">
            <a:extLst>
              <a:ext uri="{FF2B5EF4-FFF2-40B4-BE49-F238E27FC236}">
                <a16:creationId xmlns:a16="http://schemas.microsoft.com/office/drawing/2014/main" id="{AAF8F738-733E-0D52-2E74-DEDEB5EE5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029" y="361933"/>
            <a:ext cx="3873567" cy="620740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pt-BR" sz="2400">
                <a:latin typeface="Times New Roman"/>
                <a:cs typeface="Calibri"/>
              </a:rPr>
              <a:t>OPINIÃO ESPECIALIZADA:</a:t>
            </a:r>
            <a:endParaRPr lang="pt-BR"/>
          </a:p>
          <a:p>
            <a:endParaRPr lang="pt-BR" sz="2400">
              <a:latin typeface="Times New Roman"/>
              <a:cs typeface="Calibri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pt-BR" sz="2400" dirty="0">
                <a:latin typeface="Times New Roman"/>
                <a:cs typeface="Calibri"/>
              </a:rPr>
              <a:t>NEGOCIAR;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pt-BR" sz="2400" dirty="0">
                <a:latin typeface="Times New Roman"/>
                <a:cs typeface="Calibri"/>
              </a:rPr>
              <a:t>GERENCIAR;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pt-BR" sz="2400" dirty="0">
                <a:latin typeface="Times New Roman"/>
                <a:cs typeface="Calibri"/>
              </a:rPr>
              <a:t>DETERMINAR;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pt-BR" sz="2400" dirty="0">
                <a:latin typeface="Times New Roman"/>
                <a:cs typeface="Calibri"/>
              </a:rPr>
              <a:t>ESTIMAR;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pt-BR" sz="2400" dirty="0">
                <a:latin typeface="Times New Roman"/>
                <a:cs typeface="Calibri"/>
              </a:rPr>
              <a:t>IDENTIFICAR;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pt-BR" sz="2400" dirty="0">
                <a:latin typeface="Times New Roman"/>
                <a:cs typeface="Calibri"/>
              </a:rPr>
              <a:t>CUMPRIR DIVERSOS PROCEDIMENTOS BASE PARA A REALIZAÇÃO EFICAZ DO PLANEJAMENTO;</a:t>
            </a:r>
          </a:p>
        </p:txBody>
      </p:sp>
      <p:pic>
        <p:nvPicPr>
          <p:cNvPr id="57" name="Picture 4" descr="Quebra-cabeça branco com uma peça vermelha">
            <a:extLst>
              <a:ext uri="{FF2B5EF4-FFF2-40B4-BE49-F238E27FC236}">
                <a16:creationId xmlns:a16="http://schemas.microsoft.com/office/drawing/2014/main" id="{3AD7023E-5812-9108-1E72-2DB98E80AB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80" r="32434" b="-2"/>
          <a:stretch/>
        </p:blipFill>
        <p:spPr>
          <a:xfrm>
            <a:off x="8109502" y="10"/>
            <a:ext cx="408249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796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GERENCIAMENTO DOS RECURSOS DO PROJETO</vt:lpstr>
      <vt:lpstr>GERENCIAMENTO DE RECURSOS DO PROJETO</vt:lpstr>
      <vt:lpstr>GERENCIAMENTO DE RECURSOS DO PROJETO</vt:lpstr>
      <vt:lpstr>PLANEJAR O GERENCIAMENTO DE RECURSOS: ENTRADAS</vt:lpstr>
      <vt:lpstr>DOCUMENTOS DO PROJETO</vt:lpstr>
      <vt:lpstr>Apresentação do PowerPoint</vt:lpstr>
      <vt:lpstr>FATORES AMBIENTAIS DA EMPRESA</vt:lpstr>
      <vt:lpstr>ATIVOS DE PROCESSOS ORGANIZACIONAIS</vt:lpstr>
      <vt:lpstr>PLANEJAR O GERENCIAMENTO DOS RECURSOS: FERRAMENTAS E TÉCNICAS</vt:lpstr>
      <vt:lpstr>REPRESENTAÇÃO DE DADOS</vt:lpstr>
      <vt:lpstr>Apresentação do PowerPoint</vt:lpstr>
      <vt:lpstr>PLANEJAR O GERENCIAMENTO DOS RECURSOS: FERRAMENTAS E TÉCNICAS</vt:lpstr>
      <vt:lpstr> PLANEJAR O GERENCIAMENTO DOS RECURSOS: FERRAMENTAS E TÉCNICAS</vt:lpstr>
      <vt:lpstr>PLANEJAR O GERENCIAMENTO DE RECURSOS: SAÍDA</vt:lpstr>
      <vt:lpstr>GERENCIAMENTO DOS RECURSOS</vt:lpstr>
      <vt:lpstr>TERMO DE NOMEAÇÃO DE EQUIPE</vt:lpstr>
      <vt:lpstr>ATUALIZAÇÃO NOS DOCUMENTOS DO PROJETO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11</cp:revision>
  <dcterms:created xsi:type="dcterms:W3CDTF">2023-09-12T19:37:14Z</dcterms:created>
  <dcterms:modified xsi:type="dcterms:W3CDTF">2023-09-13T20:37:57Z</dcterms:modified>
</cp:coreProperties>
</file>