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6" r:id="rId3"/>
    <p:sldId id="454" r:id="rId4"/>
    <p:sldId id="439" r:id="rId5"/>
    <p:sldId id="44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2F69D-4C64-4BC6-8E97-C653A63A5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F3CC7-FF4E-4681-A728-BB158E86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C0F85-CCF6-4F26-919E-EE52B735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CD7B-421E-4753-A90A-CECCD18B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AFB1A-D2A2-4723-B4CC-92D79B9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7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0473E-AE19-42CB-9427-831A4177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52B339-8885-48B7-BDD3-AD61034BC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B6F82-F250-45F6-9158-743B12D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379FA-6D5F-479A-A756-B610F00D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6DA1B-3249-4FDA-96F7-1011569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8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1A9AAD-8743-43E6-9A80-67F3024E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ACCF3A-B164-4387-8129-A3C163DC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794ED-F6EE-43C1-BAA6-28800CF0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45AAF-4068-42D9-A956-75EE3A9C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00032-8D4C-480B-A9EE-21CFF391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972C-2AEB-44AB-ACE5-046D2EE3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976DB-0F74-4BE7-A38C-13D3299E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DA932-A617-4D4C-B67A-F25700CE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9033DE-B68B-4482-B415-0746B25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A8CA0-1A05-4269-BDA0-034E014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BED5B-2C21-4A27-A405-3A9564B2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F64459-F7EE-467D-9E5F-8D018C45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4D9B4-3CD7-433E-9E07-A80DAB2A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42DD7-1A5B-4E79-9A93-FC563627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FEC69-3680-4DCC-9EC4-DDFED3F5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8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D450E-A06A-4A51-8EAB-FBC5A4AD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6ECBE-26A9-49FD-AFC8-3F9987DCC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C1B72-096A-4A22-AF90-E5799BE0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94553C-B7FC-4C9B-B433-F287F808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8FCD8C-FB21-4865-B185-2C799596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3DC895-1E1C-46FA-94F0-1A8B8160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1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D9F2D-DEFD-4027-A54B-DBE26365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A75089-3F80-49D0-BFBA-7CE59647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E436EB-99FD-4111-AEFA-4834CC72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09175B-C26A-43CA-908E-CB7E7B85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40626E-BE52-4A43-9795-E0A00ADCD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E48A75-7CE1-43DC-946E-DD45C42C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E5F8B1-9310-4003-9CFC-5268F0AF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9AC987-09F8-4BF4-9B7C-E3FF8A12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8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BD7F9-E323-452B-A9B3-F7086352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5CFCB8-CADE-4917-A8FC-771F7BE5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127302-16AF-4E5B-8A01-3F1BB15E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208D9D-826B-46B9-B139-127EE9F1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0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D938A4-5360-445C-96D9-EC1DB603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E4C1D-9328-4664-BDE0-335129C1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2DEF3C-0495-4554-B6C0-0A289AD0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5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58C3E-D90D-43CA-B89F-6D032AB0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80E4B-35BA-435E-924F-1212D98D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E4497F-7BE4-4660-9EF8-03E74BC9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229E35-00A8-4349-9120-6A1F13D6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FDB9D-3D87-4D3F-A1B3-7B547AA5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101E0-4B40-43D2-9C0B-AF79C48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8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05CA6-A6FB-4667-A8B7-1A11EDB5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612098-7B95-45C0-9F55-ECFD7B15E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64E7CD-D04A-4825-8218-4ED960C7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79B06-7BA5-4A7E-97F7-4397D5FB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E959B-9630-4B1C-B8D1-850E3B8E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815BB3-3C2D-4890-8CD4-0EC585DB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173939-DCDC-40C3-8E32-63D52052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3A01E-6DD4-4DA5-BD86-6A5B5482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7FF20-96C2-4049-9601-9126C7C32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B893-4603-4575-88FA-CBD936E6A72D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B239D-620B-4C0C-8DA7-4E0A9A772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C7408-C6CE-4B70-9DBB-FDAA2BE7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9B9-E39C-423F-8BB5-F2F0ADFF8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EF4928-AF43-49BA-A1B7-8ADA6D000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230" y="1764407"/>
            <a:ext cx="7480091" cy="231031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Arquitetura da Informação</a:t>
            </a:r>
            <a:br>
              <a:rPr lang="pt-BR" sz="5200" dirty="0">
                <a:solidFill>
                  <a:schemeClr val="tx2"/>
                </a:solidFill>
              </a:rPr>
            </a:br>
            <a:r>
              <a:rPr lang="pt-BR" sz="5200" dirty="0">
                <a:solidFill>
                  <a:schemeClr val="tx2"/>
                </a:solidFill>
              </a:rPr>
              <a:t>IHC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96BD04-3424-4FE1-ACE9-6F5583A5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6407956" cy="1021445"/>
          </a:xfrm>
        </p:spPr>
        <p:txBody>
          <a:bodyPr>
            <a:normAutofit/>
          </a:bodyPr>
          <a:lstStyle/>
          <a:p>
            <a:endParaRPr lang="pt-BR" sz="800" dirty="0">
              <a:solidFill>
                <a:schemeClr val="tx2"/>
              </a:solidFill>
            </a:endParaRPr>
          </a:p>
          <a:p>
            <a:endParaRPr lang="pt-BR" sz="800" dirty="0">
              <a:solidFill>
                <a:schemeClr val="tx2"/>
              </a:solidFill>
            </a:endParaRPr>
          </a:p>
          <a:p>
            <a:r>
              <a:rPr lang="pt-BR" sz="3200" dirty="0">
                <a:solidFill>
                  <a:schemeClr val="tx2"/>
                </a:solidFill>
              </a:rPr>
              <a:t>Profa Patricia R de Bassi</a:t>
            </a:r>
          </a:p>
        </p:txBody>
      </p:sp>
    </p:spTree>
    <p:extLst>
      <p:ext uri="{BB962C8B-B14F-4D97-AF65-F5344CB8AC3E}">
        <p14:creationId xmlns:p14="http://schemas.microsoft.com/office/powerpoint/2010/main" val="214935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F9E6-A27E-4106-80FE-C5074AE1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38945-BFC1-45B7-A029-AD7358A1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O </a:t>
            </a:r>
            <a:r>
              <a:rPr lang="pt-BR" i="1" dirty="0" err="1"/>
              <a:t>Information</a:t>
            </a:r>
            <a:r>
              <a:rPr lang="pt-BR" i="1" dirty="0"/>
              <a:t> </a:t>
            </a:r>
            <a:r>
              <a:rPr lang="pt-BR" i="1" dirty="0" err="1"/>
              <a:t>Architecture</a:t>
            </a:r>
            <a:r>
              <a:rPr lang="pt-BR" i="1" dirty="0"/>
              <a:t> </a:t>
            </a:r>
            <a:r>
              <a:rPr lang="pt-BR" i="1" dirty="0" err="1"/>
              <a:t>Institute</a:t>
            </a:r>
            <a:r>
              <a:rPr lang="pt-BR" dirty="0"/>
              <a:t>, principal entidade relacionada à Arquitetura da Informação realizou em 2010 um concurso para premiar quem definisse de forma mais criativa e precisa o tema, por meio de vídeos ou imagens.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Várias foram as contribuições, que resultou em:</a:t>
            </a:r>
          </a:p>
          <a:p>
            <a:pPr marL="357188" indent="0" algn="just">
              <a:lnSpc>
                <a:spcPct val="90000"/>
              </a:lnSpc>
              <a:buNone/>
            </a:pPr>
            <a:r>
              <a:rPr lang="pt-BR" dirty="0"/>
              <a:t>“A </a:t>
            </a:r>
            <a:r>
              <a:rPr lang="pt-BR" b="1" dirty="0"/>
              <a:t>Arquitetura da Informação </a:t>
            </a:r>
            <a:r>
              <a:rPr lang="pt-BR" dirty="0"/>
              <a:t>(AI) é a arte e a ciência de organizar e categorizar web sites, intranets, comunidades online e software para favorecer a usabilidade e a facilidade para se encontrar o que se procura” (IAI, 2019).</a:t>
            </a:r>
          </a:p>
        </p:txBody>
      </p:sp>
    </p:spTree>
    <p:extLst>
      <p:ext uri="{BB962C8B-B14F-4D97-AF65-F5344CB8AC3E}">
        <p14:creationId xmlns:p14="http://schemas.microsoft.com/office/powerpoint/2010/main" val="186354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F9E6-A27E-4106-80FE-C5074AE1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38945-BFC1-45B7-A029-AD7358A1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578"/>
            <a:ext cx="10515600" cy="463038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Metodologias que a AI utiliza</a:t>
            </a:r>
          </a:p>
          <a:p>
            <a:pPr lvl="1" algn="just"/>
            <a:r>
              <a:rPr lang="pt-BR" dirty="0"/>
              <a:t>Estruturas hierárquicas</a:t>
            </a:r>
          </a:p>
          <a:p>
            <a:pPr lvl="2" algn="just"/>
            <a:r>
              <a:rPr lang="pt-BR" dirty="0"/>
              <a:t>Fundamental para os usuários compreenderem em que nível estão dentro da aplicação e como o conteúdo das telas ou páginas se relacionam</a:t>
            </a:r>
          </a:p>
          <a:p>
            <a:pPr lvl="2" algn="just"/>
            <a:r>
              <a:rPr lang="pt-BR" dirty="0"/>
              <a:t>Organograma, mapa do site</a:t>
            </a:r>
          </a:p>
          <a:p>
            <a:pPr lvl="1" algn="just"/>
            <a:r>
              <a:rPr lang="pt-BR" dirty="0"/>
              <a:t>Taxonomia</a:t>
            </a:r>
          </a:p>
          <a:p>
            <a:pPr lvl="2" algn="just"/>
            <a:r>
              <a:rPr lang="pt-BR" dirty="0"/>
              <a:t>Nomes que damos para agrupar e descrever o conteúdo, assim como a linguagem que usamos com esse objetivo</a:t>
            </a:r>
          </a:p>
          <a:p>
            <a:pPr lvl="2" algn="just"/>
            <a:r>
              <a:rPr lang="pt-BR" dirty="0"/>
              <a:t>Devem estar relacionados ao domínio da aplicação </a:t>
            </a:r>
          </a:p>
          <a:p>
            <a:pPr lvl="1" algn="just"/>
            <a:r>
              <a:rPr lang="pt-BR" dirty="0"/>
              <a:t>Inventário de conteúdo</a:t>
            </a:r>
          </a:p>
          <a:p>
            <a:pPr lvl="2" algn="just"/>
            <a:r>
              <a:rPr lang="pt-BR" dirty="0"/>
              <a:t>Listagem de todas as páginas ou telas e as informações que elas devem conter</a:t>
            </a:r>
          </a:p>
          <a:p>
            <a:pPr lvl="2" algn="just"/>
            <a:r>
              <a:rPr lang="pt-BR" dirty="0"/>
              <a:t>Ajuda a organizar a hierarquia e taxonomia</a:t>
            </a:r>
          </a:p>
          <a:p>
            <a:pPr lvl="2" algn="just"/>
            <a:r>
              <a:rPr lang="pt-BR" dirty="0"/>
              <a:t>Evita problemas de conteúdo duplicado na aplicação </a:t>
            </a:r>
          </a:p>
          <a:p>
            <a:pPr lvl="1" algn="just"/>
            <a:r>
              <a:rPr lang="pt-BR" dirty="0" err="1"/>
              <a:t>Wireframe</a:t>
            </a:r>
            <a:endParaRPr lang="pt-BR" dirty="0"/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3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Wireframe</a:t>
            </a:r>
            <a:endParaRPr lang="pt-BR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1B662E-1FDA-48F1-8002-9509C791028F}"/>
              </a:ext>
            </a:extLst>
          </p:cNvPr>
          <p:cNvSpPr txBox="1"/>
          <p:nvPr/>
        </p:nvSpPr>
        <p:spPr>
          <a:xfrm rot="16200000">
            <a:off x="10435209" y="5080443"/>
            <a:ext cx="247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WIRIFY (2021)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7F79DA-154D-484B-B271-AA0A2434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22" y="353683"/>
            <a:ext cx="7308867" cy="61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F9E6-A27E-4106-80FE-C5074AE1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38945-BFC1-45B7-A029-AD7358A1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O profissional responsável por esta árdua tarefa é o </a:t>
            </a:r>
            <a:r>
              <a:rPr lang="pt-BR" b="1" dirty="0"/>
              <a:t>Arquiteto da Informação</a:t>
            </a:r>
            <a:r>
              <a:rPr lang="pt-BR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Porém, diferente do </a:t>
            </a:r>
            <a:r>
              <a:rPr lang="pt-BR" i="1" dirty="0" err="1"/>
              <a:t>wireframe</a:t>
            </a:r>
            <a:r>
              <a:rPr lang="pt-BR" dirty="0"/>
              <a:t> que você viu para um website de PC, o atual arquiteto da informação tem que considerar os </a:t>
            </a:r>
            <a:r>
              <a:rPr lang="pt-BR" i="1" dirty="0"/>
              <a:t>smartphones</a:t>
            </a:r>
            <a:r>
              <a:rPr lang="pt-BR" dirty="0"/>
              <a:t>, </a:t>
            </a:r>
            <a:r>
              <a:rPr lang="pt-BR" i="1" dirty="0" err="1"/>
              <a:t>smartwatches</a:t>
            </a:r>
            <a:r>
              <a:rPr lang="pt-BR" dirty="0"/>
              <a:t>, </a:t>
            </a:r>
            <a:r>
              <a:rPr lang="pt-BR" i="1" dirty="0"/>
              <a:t>tablets</a:t>
            </a:r>
            <a:r>
              <a:rPr lang="pt-BR" dirty="0"/>
              <a:t>, aplicativos, totens interativos, internet das coisas...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Também deve ter conhecimento de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eXperience</a:t>
            </a:r>
            <a:r>
              <a:rPr lang="pt-BR" i="1" dirty="0"/>
              <a:t> </a:t>
            </a:r>
            <a:r>
              <a:rPr lang="pt-BR" dirty="0"/>
              <a:t>(</a:t>
            </a:r>
            <a:r>
              <a:rPr lang="pt-BR" dirty="0" err="1"/>
              <a:t>ux</a:t>
            </a:r>
            <a:r>
              <a:rPr lang="pt-BR" dirty="0"/>
              <a:t>), para não apenas categorizar a informação, mas também garantir uma boa experiência do usuário ao interagir com um produto digital.</a:t>
            </a:r>
          </a:p>
        </p:txBody>
      </p:sp>
    </p:spTree>
    <p:extLst>
      <p:ext uri="{BB962C8B-B14F-4D97-AF65-F5344CB8AC3E}">
        <p14:creationId xmlns:p14="http://schemas.microsoft.com/office/powerpoint/2010/main" val="403830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UI e UX Design? Qual é a diferença entre eles? - Mangu Brand">
            <a:extLst>
              <a:ext uri="{FF2B5EF4-FFF2-40B4-BE49-F238E27FC236}">
                <a16:creationId xmlns:a16="http://schemas.microsoft.com/office/drawing/2014/main" id="{AC0B2FFA-F088-4529-BA32-950EF565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63" y="2826870"/>
            <a:ext cx="8258338" cy="35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9943646-5E88-4D9F-AEB4-410FA877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442302"/>
            <a:ext cx="10515600" cy="2629144"/>
          </a:xfrm>
        </p:spPr>
        <p:txBody>
          <a:bodyPr/>
          <a:lstStyle/>
          <a:p>
            <a:r>
              <a:rPr lang="pt-BR" b="0" i="0" dirty="0">
                <a:effectLst/>
              </a:rPr>
              <a:t>UX design (</a:t>
            </a:r>
            <a:r>
              <a:rPr lang="pt-BR" b="0" i="0" dirty="0" err="1">
                <a:effectLst/>
              </a:rPr>
              <a:t>user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experience</a:t>
            </a:r>
            <a:r>
              <a:rPr lang="pt-BR" b="0" i="0" dirty="0">
                <a:effectLst/>
              </a:rPr>
              <a:t>) usa ferramentas como pesquisa e personas para identificar pontos importantes e dores ao longo da experiência com o produto. </a:t>
            </a:r>
          </a:p>
          <a:p>
            <a:r>
              <a:rPr lang="pt-BR" b="0" i="0" dirty="0">
                <a:effectLst/>
              </a:rPr>
              <a:t>UI design (</a:t>
            </a:r>
            <a:r>
              <a:rPr lang="pt-BR" b="0" i="0" dirty="0" err="1">
                <a:effectLst/>
              </a:rPr>
              <a:t>user</a:t>
            </a:r>
            <a:r>
              <a:rPr lang="pt-BR" b="0" i="0" dirty="0">
                <a:effectLst/>
              </a:rPr>
              <a:t> interface) lida com o visual de um projeto e entrega a parte gráfica, o profissional de UI pensa em como dispor os elementos, tipos de informação, cores e etc. 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343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19C056-8C9A-4054-8EAD-384F0B481024}"/>
</file>

<file path=customXml/itemProps2.xml><?xml version="1.0" encoding="utf-8"?>
<ds:datastoreItem xmlns:ds="http://schemas.openxmlformats.org/officeDocument/2006/customXml" ds:itemID="{7647EFB0-9C6C-47B4-8AE0-2F6353745AD9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Arquitetura da Informação IHC</vt:lpstr>
      <vt:lpstr>ARQUITETURA DA INFORMAÇÃO</vt:lpstr>
      <vt:lpstr>ARQUITETURA DA INFORMAÇÃO</vt:lpstr>
      <vt:lpstr>Wireframe</vt:lpstr>
      <vt:lpstr>ARQUITETURA DA INFORMAÇÃO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da Informação IHC</dc:title>
  <dc:creator>Patricia de Bassi</dc:creator>
  <cp:lastModifiedBy>Patricia de Bassi</cp:lastModifiedBy>
  <cp:revision>8</cp:revision>
  <dcterms:created xsi:type="dcterms:W3CDTF">2021-04-28T01:20:56Z</dcterms:created>
  <dcterms:modified xsi:type="dcterms:W3CDTF">2024-05-07T19:50:12Z</dcterms:modified>
</cp:coreProperties>
</file>