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8" r:id="rId3"/>
    <p:sldId id="27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ACBF2-8482-4386-AE7E-A4E4446A8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3A5F9-A38C-47BB-8153-ACB08310E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565FBF-9955-4076-861A-A89DC732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4DE2-2EAF-4B83-8A19-585AB287137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B2BCD-9BE3-429D-8974-EB08C543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1DC58-692B-47FA-A9E0-8CF053DD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75A0-8BA8-49ED-A3CE-8B83E07B5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38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2009E-244F-451A-BB25-F2E1B245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0380BE-41CB-45C1-93F7-118FF5E37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86277C-1DF8-43B8-9AB2-01C1AC0A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4DE2-2EAF-4B83-8A19-585AB287137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D8399D-014B-48CC-BC4E-0E2AF6E7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8BD63C-8FB9-4208-ADEE-33460486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75A0-8BA8-49ED-A3CE-8B83E07B5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24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F0FB05-9FA9-4214-95D7-68CE3A4A9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74D0F0-815C-43BE-8089-B5829F24B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889839-8CAB-482E-B130-6582AB67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4DE2-2EAF-4B83-8A19-585AB287137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6D740-3B96-4E43-8C86-03F6DE02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3F8D7F-B28F-4C8E-AB0A-F15138C9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75A0-8BA8-49ED-A3CE-8B83E07B5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81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865B0-C860-4237-A489-BD323BE1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DFE7C-DBF3-4700-8456-AFF46F83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D4B8F7-6013-4235-81DB-6CD74266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4DE2-2EAF-4B83-8A19-585AB287137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AB5837-23BE-4EA8-8F6F-AFF30F18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CAD9C-E605-4D80-B7E4-0D4A2F7B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75A0-8BA8-49ED-A3CE-8B83E07B5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81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94446-687B-46EC-AEF1-8C7759B7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3E651F-72F1-421E-AFE4-5AC7DFD5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5394B3-AF59-4883-B749-E78231C0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4DE2-2EAF-4B83-8A19-585AB287137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4C6F2-5058-4ADD-9AC0-6CAEBBC0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7ACF46-1EFF-4531-B488-4BDCB2F8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75A0-8BA8-49ED-A3CE-8B83E07B5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86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D1FA9-06E9-4F11-8C07-1B57EB0C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64D07-A6DD-4364-B602-528D0B5A4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90A65E-4E66-4BF5-BA9C-9B7F36520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675D39-EF97-4617-A560-F28F12E4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4DE2-2EAF-4B83-8A19-585AB287137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1A51E1-8391-43D7-939D-1323F8FE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ACAAB-2ADF-41F5-8A26-2E922A60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75A0-8BA8-49ED-A3CE-8B83E07B5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26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16A67-5C56-4AFD-90B7-ED073D7D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979678-69DB-48E0-B8FD-23CB3850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F0EE11-FDB7-4225-8FA0-AFF64D7AE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10BE1C-84DA-42AA-A9B8-09C9A8C79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2E135E-8BCA-47ED-B679-73EC64CC6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0FE3F2-8972-4BB9-A840-48B68FF3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4DE2-2EAF-4B83-8A19-585AB287137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F62902-E4DE-4108-A084-C16702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5BEBFE-322C-4A30-BC89-82DAA71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75A0-8BA8-49ED-A3CE-8B83E07B5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B0944-7EF0-42A7-9EF7-E1BE59BA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08C0C3-C9C0-4100-BFE5-E80F53C8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4DE2-2EAF-4B83-8A19-585AB287137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1DB688-F543-4CC9-82FA-0603A306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B6CD7C-8492-45BF-AD4D-706CA19B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75A0-8BA8-49ED-A3CE-8B83E07B5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66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D31FD0-7CC7-4DDF-92C1-F966A5AA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4DE2-2EAF-4B83-8A19-585AB287137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20E2F2-D654-4CA1-B7A9-9115AA8D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E1B4B5-E570-46A9-A055-96658322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75A0-8BA8-49ED-A3CE-8B83E07B5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2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4CF37-A7FC-4D5F-BD59-43206398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8CBFA-6631-443D-A762-D51E06FD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772629-B02F-44E5-AE30-A888FE24C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6252D-693D-42DA-B92F-678E2100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4DE2-2EAF-4B83-8A19-585AB287137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8704A1-85AC-4BF9-B11C-E7E10B42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3CF378-5A15-4DA0-BB9A-6562B8D1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75A0-8BA8-49ED-A3CE-8B83E07B5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37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ADA9C-8DF2-4C01-A3E8-0387E955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E857DE-9730-42EF-A8B4-4AFA0B208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8B66B2-C8B2-48AB-B332-42FBE5CB3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F7B000-2452-4B75-BB44-56E5CDF5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4DE2-2EAF-4B83-8A19-585AB287137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8C55DF-0CC8-45A7-83D1-44BC1EFC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92CF19-8F17-4791-A62B-D94F6B57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75A0-8BA8-49ED-A3CE-8B83E07B5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78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570EAC-9F73-4E13-9190-1080AA79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60E85C-E2A8-4058-99CB-C7AE40B37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2E3DC3-9EC7-45DD-A39C-901031324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4DE2-2EAF-4B83-8A19-585AB287137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5E79DB-8A0B-4EDD-90F1-1786EE6BA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70AF44-2017-43D9-ACB4-1EC43DFAB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F75A0-8BA8-49ED-A3CE-8B83E07B5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10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3LCJNMFluM" TargetMode="External"/><Relationship Id="rId2" Type="http://schemas.openxmlformats.org/officeDocument/2006/relationships/hyperlink" Target="https://www.youtube.com/watch?v=NfF8KBy9U6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1yIjn0IMY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.uxdesign.cc/ensinamentos-de-don-norman-sobre-experi%C3%AAncia-do-usu%C3%A1rio-20f39efe944e" TargetMode="External"/><Relationship Id="rId2" Type="http://schemas.openxmlformats.org/officeDocument/2006/relationships/hyperlink" Target="https://designr.com.br/oito-regras-de-ouro-de-shneiderman-principios-de-design-de-interaca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asil.uxdesign.cc/heur%C3%ADsticas-de-usabilidade-boas-pr%C3%A1ticas-de-ux-53ec712165e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pt-BR" sz="5600">
                <a:solidFill>
                  <a:srgbClr val="FFFFFF"/>
                </a:solidFill>
              </a:rPr>
              <a:t>Usabilidade e Comunicabilidade</a:t>
            </a:r>
            <a:br>
              <a:rPr lang="pt-BR" sz="5600">
                <a:solidFill>
                  <a:srgbClr val="FFFFFF"/>
                </a:solidFill>
              </a:rPr>
            </a:br>
            <a:r>
              <a:rPr lang="pt-BR" sz="5600">
                <a:solidFill>
                  <a:srgbClr val="FFFFFF"/>
                </a:solidFill>
              </a:rPr>
              <a:t>na vida real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endParaRPr lang="pt-BR" sz="2000">
              <a:solidFill>
                <a:srgbClr val="FFFFFF"/>
              </a:solidFill>
            </a:endParaRPr>
          </a:p>
          <a:p>
            <a:pPr algn="r"/>
            <a:endParaRPr lang="pt-BR" sz="2000">
              <a:solidFill>
                <a:srgbClr val="FFFFFF"/>
              </a:solidFill>
            </a:endParaRPr>
          </a:p>
          <a:p>
            <a:pPr algn="r"/>
            <a:r>
              <a:rPr lang="pt-BR" sz="2000">
                <a:solidFill>
                  <a:srgbClr val="FFFFFF"/>
                </a:solidFill>
              </a:rPr>
              <a:t>Profa. Patricia Rucker de Bassi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4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interessantes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/>
          <a:p>
            <a:r>
              <a:rPr lang="pt-BR" dirty="0"/>
              <a:t>Acessibilidade na web – custo ou benefício</a:t>
            </a:r>
          </a:p>
          <a:p>
            <a:pPr lvl="1"/>
            <a:r>
              <a:rPr lang="pt-BR" sz="2600" dirty="0">
                <a:hlinkClick r:id="rId2"/>
              </a:rPr>
              <a:t>https://www.youtube.com/watch?v=NfF8KBy9U6I</a:t>
            </a:r>
            <a:r>
              <a:rPr lang="pt-BR" sz="2600" dirty="0"/>
              <a:t> </a:t>
            </a:r>
          </a:p>
          <a:p>
            <a:r>
              <a:rPr lang="pt-BR" dirty="0"/>
              <a:t>10 Dicas de usabilidade</a:t>
            </a:r>
          </a:p>
          <a:p>
            <a:pPr lvl="1"/>
            <a:r>
              <a:rPr lang="pt-BR" dirty="0">
                <a:hlinkClick r:id="rId3"/>
              </a:rPr>
              <a:t>https://www.youtube.com/watch?v=x3LCJNMFluM</a:t>
            </a:r>
            <a:r>
              <a:rPr lang="pt-BR" dirty="0"/>
              <a:t> </a:t>
            </a:r>
          </a:p>
          <a:p>
            <a:r>
              <a:rPr lang="pt-BR" dirty="0"/>
              <a:t>Teste de usabilidade para mobile e desenvolvimento centrado no usuário </a:t>
            </a:r>
            <a:r>
              <a:rPr lang="pt-BR" sz="2000" dirty="0"/>
              <a:t> de 39 até 41 minutos</a:t>
            </a:r>
          </a:p>
          <a:p>
            <a:r>
              <a:rPr lang="pt-BR" dirty="0"/>
              <a:t>Teste de usabilidade ao vivo e o seu aplicativo orientado ao usuário – Horácio Soares </a:t>
            </a:r>
            <a:r>
              <a:rPr lang="pt-BR" sz="2000" dirty="0"/>
              <a:t>– aos 8 minutos e aos 22:20 minutos</a:t>
            </a:r>
          </a:p>
          <a:p>
            <a:pPr lvl="1"/>
            <a:r>
              <a:rPr lang="pt-BR" dirty="0">
                <a:hlinkClick r:id="rId4"/>
              </a:rPr>
              <a:t>https://www.youtube.com/watch?v=31yIjn0IMY8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09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Estudos sobre Critérios de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9372600" cy="44354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“8 regras de ouro do design de diálogo” – Ben Shneiderman (1986) </a:t>
            </a:r>
            <a:r>
              <a:rPr lang="pt-BR" sz="2400" dirty="0">
                <a:hlinkClick r:id="rId2"/>
              </a:rPr>
              <a:t>https://designr.com.br/oito-regras-de-ouro-de-shneiderman-principios-de-design-de-interacao/</a:t>
            </a:r>
            <a:r>
              <a:rPr lang="pt-BR" sz="2400" dirty="0"/>
              <a:t> </a:t>
            </a:r>
          </a:p>
          <a:p>
            <a:r>
              <a:rPr lang="pt-BR" dirty="0"/>
              <a:t>“Princípios de orientação” – Donald Norman (1988) </a:t>
            </a:r>
            <a:r>
              <a:rPr lang="pt-BR" sz="2600" dirty="0">
                <a:hlinkClick r:id="rId3"/>
              </a:rPr>
              <a:t>https://brasil.uxdesign.cc/ensinamentos-de-don-norman-sobre-experi%C3%AAncia-do-usu%C3%A1rio-20f39efe944e</a:t>
            </a:r>
            <a:endParaRPr lang="pt-BR" sz="2600" dirty="0"/>
          </a:p>
          <a:p>
            <a:r>
              <a:rPr lang="pt-BR" dirty="0"/>
              <a:t>“Heurísticas de usabilidade” – Jakob Nielsen (1993) </a:t>
            </a:r>
            <a:r>
              <a:rPr lang="pt-BR" sz="2400" dirty="0">
                <a:hlinkClick r:id="rId4"/>
              </a:rPr>
              <a:t>https://brasil.uxdesign.cc/heur%C3%ADsticas-de-usabilidade-boas-pr%C3%A1ticas-de-ux-53ec712165e6</a:t>
            </a:r>
            <a:endParaRPr lang="pt-BR" sz="2400" dirty="0"/>
          </a:p>
          <a:p>
            <a:r>
              <a:rPr lang="pt-BR" dirty="0"/>
              <a:t>“Critérios ergonômicos para avaliação de interface humano-computador”- Christien Bastien &amp; Dominique Scapin (1993)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752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1349ADD42FAF41B6AD2DC1F42CB871" ma:contentTypeVersion="11" ma:contentTypeDescription="Crie um novo documento." ma:contentTypeScope="" ma:versionID="e53749ae8251059431cc4aca9d080512">
  <xsd:schema xmlns:xsd="http://www.w3.org/2001/XMLSchema" xmlns:xs="http://www.w3.org/2001/XMLSchema" xmlns:p="http://schemas.microsoft.com/office/2006/metadata/properties" xmlns:ns2="6cdeb7ae-0afd-4037-9b25-22b632991c3d" xmlns:ns3="e5441529-50c7-42e5-a17d-134b0c7286e9" targetNamespace="http://schemas.microsoft.com/office/2006/metadata/properties" ma:root="true" ma:fieldsID="285e5d1fac48338b23caa42585c948ed" ns2:_="" ns3:_="">
    <xsd:import namespace="6cdeb7ae-0afd-4037-9b25-22b632991c3d"/>
    <xsd:import namespace="e5441529-50c7-42e5-a17d-134b0c7286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eb7ae-0afd-4037-9b25-22b63299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255d74b-686f-417b-ab58-35fdb1a558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41529-50c7-42e5-a17d-134b0c7286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73b44a-8968-4b17-80ac-cd5edaf4eeaa}" ma:internalName="TaxCatchAll" ma:showField="CatchAllData" ma:web="e5441529-50c7-42e5-a17d-134b0c7286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08BD57-18E8-4027-8162-F6E9153D21B9}"/>
</file>

<file path=customXml/itemProps2.xml><?xml version="1.0" encoding="utf-8"?>
<ds:datastoreItem xmlns:ds="http://schemas.openxmlformats.org/officeDocument/2006/customXml" ds:itemID="{4CBDDAFF-D0CF-4926-8D79-8E0B7D9B6820}"/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Usabilidade e Comunicabilidade na vida real</vt:lpstr>
      <vt:lpstr>Links interessantes</vt:lpstr>
      <vt:lpstr>Estudos sobre Critérios de Usabilidade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 e Comunicabilidade a vida real</dc:title>
  <dc:creator>Patricia de Bassi</dc:creator>
  <cp:lastModifiedBy>Patricia de Bassi</cp:lastModifiedBy>
  <cp:revision>8</cp:revision>
  <dcterms:created xsi:type="dcterms:W3CDTF">2018-04-02T21:21:17Z</dcterms:created>
  <dcterms:modified xsi:type="dcterms:W3CDTF">2024-05-07T19:48:19Z</dcterms:modified>
</cp:coreProperties>
</file>