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7EB8-1D75-41BB-A02A-2BCB7712D1B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09DCD4F-41B5-4F45-8E10-46348D7CE957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Prototipação</a:t>
          </a:r>
        </a:p>
      </dgm:t>
    </dgm:pt>
    <dgm:pt modelId="{648D7805-F047-4C62-A981-E036A4626241}" type="parTrans" cxnId="{7E5F9785-3C93-4D6E-8CA1-A992AF177E8A}">
      <dgm:prSet/>
      <dgm:spPr/>
      <dgm:t>
        <a:bodyPr/>
        <a:lstStyle/>
        <a:p>
          <a:endParaRPr lang="pt-BR"/>
        </a:p>
      </dgm:t>
    </dgm:pt>
    <dgm:pt modelId="{8664CBE5-A66F-4F71-848E-020B942E616B}" type="sibTrans" cxnId="{7E5F9785-3C93-4D6E-8CA1-A992AF177E8A}">
      <dgm:prSet/>
      <dgm:spPr/>
      <dgm:t>
        <a:bodyPr/>
        <a:lstStyle/>
        <a:p>
          <a:endParaRPr lang="pt-BR"/>
        </a:p>
      </dgm:t>
    </dgm:pt>
    <dgm:pt modelId="{512B2CCD-3A76-423B-8E87-F386DD4D26F6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Avaliação</a:t>
          </a:r>
        </a:p>
      </dgm:t>
    </dgm:pt>
    <dgm:pt modelId="{7A5E1FEC-0D29-48F2-A0BA-EFD8D2B2FEAD}" type="parTrans" cxnId="{8B8754FD-D13F-4685-AC6B-3D896D01CC92}">
      <dgm:prSet/>
      <dgm:spPr/>
      <dgm:t>
        <a:bodyPr/>
        <a:lstStyle/>
        <a:p>
          <a:endParaRPr lang="pt-BR"/>
        </a:p>
      </dgm:t>
    </dgm:pt>
    <dgm:pt modelId="{DF338B22-EF84-47E5-84EE-D30D3DC44E2C}" type="sibTrans" cxnId="{8B8754FD-D13F-4685-AC6B-3D896D01CC92}">
      <dgm:prSet/>
      <dgm:spPr/>
      <dgm:t>
        <a:bodyPr/>
        <a:lstStyle/>
        <a:p>
          <a:endParaRPr lang="pt-BR"/>
        </a:p>
      </dgm:t>
    </dgm:pt>
    <dgm:pt modelId="{84A12C3B-2C67-4DE1-9E8F-10CE458E37D8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Especificação</a:t>
          </a:r>
        </a:p>
      </dgm:t>
    </dgm:pt>
    <dgm:pt modelId="{AF21629D-C2D9-4B87-97D5-778D88013C2E}" type="parTrans" cxnId="{BE59EDA0-CBAD-4EBF-BD67-3A0D67CD268A}">
      <dgm:prSet/>
      <dgm:spPr/>
      <dgm:t>
        <a:bodyPr/>
        <a:lstStyle/>
        <a:p>
          <a:endParaRPr lang="pt-BR"/>
        </a:p>
      </dgm:t>
    </dgm:pt>
    <dgm:pt modelId="{F93EAE59-6B5D-4131-AE12-CF248DF1289D}" type="sibTrans" cxnId="{BE59EDA0-CBAD-4EBF-BD67-3A0D67CD268A}">
      <dgm:prSet/>
      <dgm:spPr/>
      <dgm:t>
        <a:bodyPr/>
        <a:lstStyle/>
        <a:p>
          <a:endParaRPr lang="pt-BR"/>
        </a:p>
      </dgm:t>
    </dgm:pt>
    <dgm:pt modelId="{5995967E-AB08-441E-A9D8-DFB47AD3951F}" type="pres">
      <dgm:prSet presAssocID="{C9D67EB8-1D75-41BB-A02A-2BCB7712D1B4}" presName="compositeShape" presStyleCnt="0">
        <dgm:presLayoutVars>
          <dgm:chMax val="7"/>
          <dgm:dir/>
          <dgm:resizeHandles val="exact"/>
        </dgm:presLayoutVars>
      </dgm:prSet>
      <dgm:spPr/>
    </dgm:pt>
    <dgm:pt modelId="{4AFBBE26-3620-4D7D-A3EA-A66ADB168482}" type="pres">
      <dgm:prSet presAssocID="{C9D67EB8-1D75-41BB-A02A-2BCB7712D1B4}" presName="wedge1" presStyleLbl="node1" presStyleIdx="0" presStyleCnt="3"/>
      <dgm:spPr/>
    </dgm:pt>
    <dgm:pt modelId="{665019B4-0392-4540-9763-05420CD8E4C7}" type="pres">
      <dgm:prSet presAssocID="{C9D67EB8-1D75-41BB-A02A-2BCB7712D1B4}" presName="dummy1a" presStyleCnt="0"/>
      <dgm:spPr/>
    </dgm:pt>
    <dgm:pt modelId="{0374B40A-1EE9-439B-B8BC-7AF704D05661}" type="pres">
      <dgm:prSet presAssocID="{C9D67EB8-1D75-41BB-A02A-2BCB7712D1B4}" presName="dummy1b" presStyleCnt="0"/>
      <dgm:spPr/>
    </dgm:pt>
    <dgm:pt modelId="{4F2E338F-0950-4B63-895E-B1D53F36FA90}" type="pres">
      <dgm:prSet presAssocID="{C9D67EB8-1D75-41BB-A02A-2BCB7712D1B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B3F0DE5-DD49-4FC0-A9EC-47D0B17C0945}" type="pres">
      <dgm:prSet presAssocID="{C9D67EB8-1D75-41BB-A02A-2BCB7712D1B4}" presName="wedge2" presStyleLbl="node1" presStyleIdx="1" presStyleCnt="3"/>
      <dgm:spPr/>
    </dgm:pt>
    <dgm:pt modelId="{C64E7837-44EA-4D40-85C6-37ACFDFBEF82}" type="pres">
      <dgm:prSet presAssocID="{C9D67EB8-1D75-41BB-A02A-2BCB7712D1B4}" presName="dummy2a" presStyleCnt="0"/>
      <dgm:spPr/>
    </dgm:pt>
    <dgm:pt modelId="{1CB3156C-BA94-47B1-9427-E1EA1B951E95}" type="pres">
      <dgm:prSet presAssocID="{C9D67EB8-1D75-41BB-A02A-2BCB7712D1B4}" presName="dummy2b" presStyleCnt="0"/>
      <dgm:spPr/>
    </dgm:pt>
    <dgm:pt modelId="{07EDF2BB-9EC2-4F53-A8EA-691136A23BF2}" type="pres">
      <dgm:prSet presAssocID="{C9D67EB8-1D75-41BB-A02A-2BCB7712D1B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C87F448-D3DA-4354-87B1-0EB67D64E4EB}" type="pres">
      <dgm:prSet presAssocID="{C9D67EB8-1D75-41BB-A02A-2BCB7712D1B4}" presName="wedge3" presStyleLbl="node1" presStyleIdx="2" presStyleCnt="3"/>
      <dgm:spPr/>
    </dgm:pt>
    <dgm:pt modelId="{B0EB31B1-34E4-4FE0-A7E8-7D97742576E4}" type="pres">
      <dgm:prSet presAssocID="{C9D67EB8-1D75-41BB-A02A-2BCB7712D1B4}" presName="dummy3a" presStyleCnt="0"/>
      <dgm:spPr/>
    </dgm:pt>
    <dgm:pt modelId="{6954C88A-A7D7-4AA2-A3B2-59E0C1AA4CC6}" type="pres">
      <dgm:prSet presAssocID="{C9D67EB8-1D75-41BB-A02A-2BCB7712D1B4}" presName="dummy3b" presStyleCnt="0"/>
      <dgm:spPr/>
    </dgm:pt>
    <dgm:pt modelId="{9360E721-A92F-4762-B408-61BA8E27E5D9}" type="pres">
      <dgm:prSet presAssocID="{C9D67EB8-1D75-41BB-A02A-2BCB7712D1B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A9F8202-D4F4-43B6-B16A-0BC0F388523E}" type="pres">
      <dgm:prSet presAssocID="{8664CBE5-A66F-4F71-848E-020B942E616B}" presName="arrowWedge1" presStyleLbl="fgSibTrans2D1" presStyleIdx="0" presStyleCnt="3"/>
      <dgm:spPr>
        <a:solidFill>
          <a:schemeClr val="accent6">
            <a:lumMod val="75000"/>
          </a:schemeClr>
        </a:solidFill>
      </dgm:spPr>
    </dgm:pt>
    <dgm:pt modelId="{101D291F-FCB6-4C9B-8C87-F12AB57B71C9}" type="pres">
      <dgm:prSet presAssocID="{DF338B22-EF84-47E5-84EE-D30D3DC44E2C}" presName="arrowWedge2" presStyleLbl="fgSibTrans2D1" presStyleIdx="1" presStyleCnt="3"/>
      <dgm:spPr>
        <a:solidFill>
          <a:schemeClr val="accent6">
            <a:lumMod val="75000"/>
          </a:schemeClr>
        </a:solidFill>
      </dgm:spPr>
    </dgm:pt>
    <dgm:pt modelId="{863AD35F-D270-4FD3-9835-AC630E6BE95E}" type="pres">
      <dgm:prSet presAssocID="{F93EAE59-6B5D-4131-AE12-CF248DF1289D}" presName="arrowWedge3" presStyleLbl="fgSibTrans2D1" presStyleIdx="2" presStyleCnt="3"/>
      <dgm:spPr>
        <a:solidFill>
          <a:schemeClr val="accent6">
            <a:lumMod val="75000"/>
          </a:schemeClr>
        </a:solidFill>
      </dgm:spPr>
    </dgm:pt>
  </dgm:ptLst>
  <dgm:cxnLst>
    <dgm:cxn modelId="{8A1AD518-ADDD-4964-B494-92BF456B4DDC}" type="presOf" srcId="{C9D67EB8-1D75-41BB-A02A-2BCB7712D1B4}" destId="{5995967E-AB08-441E-A9D8-DFB47AD3951F}" srcOrd="0" destOrd="0" presId="urn:microsoft.com/office/officeart/2005/8/layout/cycle8"/>
    <dgm:cxn modelId="{CE751E6A-4CE5-4A32-8850-863843415B84}" type="presOf" srcId="{84A12C3B-2C67-4DE1-9E8F-10CE458E37D8}" destId="{9360E721-A92F-4762-B408-61BA8E27E5D9}" srcOrd="1" destOrd="0" presId="urn:microsoft.com/office/officeart/2005/8/layout/cycle8"/>
    <dgm:cxn modelId="{F8A8E94A-1BEC-4C44-9ABC-01806373D4BB}" type="presOf" srcId="{D09DCD4F-41B5-4F45-8E10-46348D7CE957}" destId="{4F2E338F-0950-4B63-895E-B1D53F36FA90}" srcOrd="1" destOrd="0" presId="urn:microsoft.com/office/officeart/2005/8/layout/cycle8"/>
    <dgm:cxn modelId="{7E5F9785-3C93-4D6E-8CA1-A992AF177E8A}" srcId="{C9D67EB8-1D75-41BB-A02A-2BCB7712D1B4}" destId="{D09DCD4F-41B5-4F45-8E10-46348D7CE957}" srcOrd="0" destOrd="0" parTransId="{648D7805-F047-4C62-A981-E036A4626241}" sibTransId="{8664CBE5-A66F-4F71-848E-020B942E616B}"/>
    <dgm:cxn modelId="{4C58318B-A1AD-4A36-8E0A-BDBFAFA3848C}" type="presOf" srcId="{512B2CCD-3A76-423B-8E87-F386DD4D26F6}" destId="{07EDF2BB-9EC2-4F53-A8EA-691136A23BF2}" srcOrd="1" destOrd="0" presId="urn:microsoft.com/office/officeart/2005/8/layout/cycle8"/>
    <dgm:cxn modelId="{5D8E2E93-4777-45DD-B434-D0989D6663E2}" type="presOf" srcId="{84A12C3B-2C67-4DE1-9E8F-10CE458E37D8}" destId="{DC87F448-D3DA-4354-87B1-0EB67D64E4EB}" srcOrd="0" destOrd="0" presId="urn:microsoft.com/office/officeart/2005/8/layout/cycle8"/>
    <dgm:cxn modelId="{BE59EDA0-CBAD-4EBF-BD67-3A0D67CD268A}" srcId="{C9D67EB8-1D75-41BB-A02A-2BCB7712D1B4}" destId="{84A12C3B-2C67-4DE1-9E8F-10CE458E37D8}" srcOrd="2" destOrd="0" parTransId="{AF21629D-C2D9-4B87-97D5-778D88013C2E}" sibTransId="{F93EAE59-6B5D-4131-AE12-CF248DF1289D}"/>
    <dgm:cxn modelId="{0179C6AF-1EBA-4281-AE83-94060FD8FDD9}" type="presOf" srcId="{D09DCD4F-41B5-4F45-8E10-46348D7CE957}" destId="{4AFBBE26-3620-4D7D-A3EA-A66ADB168482}" srcOrd="0" destOrd="0" presId="urn:microsoft.com/office/officeart/2005/8/layout/cycle8"/>
    <dgm:cxn modelId="{7083F2F1-C428-4E63-90BF-91435FA4AD0A}" type="presOf" srcId="{512B2CCD-3A76-423B-8E87-F386DD4D26F6}" destId="{9B3F0DE5-DD49-4FC0-A9EC-47D0B17C0945}" srcOrd="0" destOrd="0" presId="urn:microsoft.com/office/officeart/2005/8/layout/cycle8"/>
    <dgm:cxn modelId="{8B8754FD-D13F-4685-AC6B-3D896D01CC92}" srcId="{C9D67EB8-1D75-41BB-A02A-2BCB7712D1B4}" destId="{512B2CCD-3A76-423B-8E87-F386DD4D26F6}" srcOrd="1" destOrd="0" parTransId="{7A5E1FEC-0D29-48F2-A0BA-EFD8D2B2FEAD}" sibTransId="{DF338B22-EF84-47E5-84EE-D30D3DC44E2C}"/>
    <dgm:cxn modelId="{A92C44D5-7AD8-4678-84F4-6A444A57DC0E}" type="presParOf" srcId="{5995967E-AB08-441E-A9D8-DFB47AD3951F}" destId="{4AFBBE26-3620-4D7D-A3EA-A66ADB168482}" srcOrd="0" destOrd="0" presId="urn:microsoft.com/office/officeart/2005/8/layout/cycle8"/>
    <dgm:cxn modelId="{1C073FA6-CB43-415E-8543-5A58A8107F6C}" type="presParOf" srcId="{5995967E-AB08-441E-A9D8-DFB47AD3951F}" destId="{665019B4-0392-4540-9763-05420CD8E4C7}" srcOrd="1" destOrd="0" presId="urn:microsoft.com/office/officeart/2005/8/layout/cycle8"/>
    <dgm:cxn modelId="{7A8F84A5-AD3B-4865-BC72-A644BEDDE7CD}" type="presParOf" srcId="{5995967E-AB08-441E-A9D8-DFB47AD3951F}" destId="{0374B40A-1EE9-439B-B8BC-7AF704D05661}" srcOrd="2" destOrd="0" presId="urn:microsoft.com/office/officeart/2005/8/layout/cycle8"/>
    <dgm:cxn modelId="{C9DD7BE9-1A78-4D08-9448-86822A68BC4D}" type="presParOf" srcId="{5995967E-AB08-441E-A9D8-DFB47AD3951F}" destId="{4F2E338F-0950-4B63-895E-B1D53F36FA90}" srcOrd="3" destOrd="0" presId="urn:microsoft.com/office/officeart/2005/8/layout/cycle8"/>
    <dgm:cxn modelId="{DCD41976-C8D5-4729-AECE-1E8F9EA02075}" type="presParOf" srcId="{5995967E-AB08-441E-A9D8-DFB47AD3951F}" destId="{9B3F0DE5-DD49-4FC0-A9EC-47D0B17C0945}" srcOrd="4" destOrd="0" presId="urn:microsoft.com/office/officeart/2005/8/layout/cycle8"/>
    <dgm:cxn modelId="{225FF14F-07D5-42D4-8348-178AA4484CC0}" type="presParOf" srcId="{5995967E-AB08-441E-A9D8-DFB47AD3951F}" destId="{C64E7837-44EA-4D40-85C6-37ACFDFBEF82}" srcOrd="5" destOrd="0" presId="urn:microsoft.com/office/officeart/2005/8/layout/cycle8"/>
    <dgm:cxn modelId="{D5C4CFC1-BA45-4E78-AD62-945F084B6589}" type="presParOf" srcId="{5995967E-AB08-441E-A9D8-DFB47AD3951F}" destId="{1CB3156C-BA94-47B1-9427-E1EA1B951E95}" srcOrd="6" destOrd="0" presId="urn:microsoft.com/office/officeart/2005/8/layout/cycle8"/>
    <dgm:cxn modelId="{C5B116F5-EEB8-4D93-999D-34A23FE3E6A5}" type="presParOf" srcId="{5995967E-AB08-441E-A9D8-DFB47AD3951F}" destId="{07EDF2BB-9EC2-4F53-A8EA-691136A23BF2}" srcOrd="7" destOrd="0" presId="urn:microsoft.com/office/officeart/2005/8/layout/cycle8"/>
    <dgm:cxn modelId="{07ABE298-09C2-4B69-92E2-204B44A53486}" type="presParOf" srcId="{5995967E-AB08-441E-A9D8-DFB47AD3951F}" destId="{DC87F448-D3DA-4354-87B1-0EB67D64E4EB}" srcOrd="8" destOrd="0" presId="urn:microsoft.com/office/officeart/2005/8/layout/cycle8"/>
    <dgm:cxn modelId="{22459E01-C132-4DD1-A3C3-1FEDE74A7D39}" type="presParOf" srcId="{5995967E-AB08-441E-A9D8-DFB47AD3951F}" destId="{B0EB31B1-34E4-4FE0-A7E8-7D97742576E4}" srcOrd="9" destOrd="0" presId="urn:microsoft.com/office/officeart/2005/8/layout/cycle8"/>
    <dgm:cxn modelId="{3D1842B1-1971-4B67-95D5-0397494D1B7F}" type="presParOf" srcId="{5995967E-AB08-441E-A9D8-DFB47AD3951F}" destId="{6954C88A-A7D7-4AA2-A3B2-59E0C1AA4CC6}" srcOrd="10" destOrd="0" presId="urn:microsoft.com/office/officeart/2005/8/layout/cycle8"/>
    <dgm:cxn modelId="{B70262A0-FC1B-4300-8814-D38F99121F9A}" type="presParOf" srcId="{5995967E-AB08-441E-A9D8-DFB47AD3951F}" destId="{9360E721-A92F-4762-B408-61BA8E27E5D9}" srcOrd="11" destOrd="0" presId="urn:microsoft.com/office/officeart/2005/8/layout/cycle8"/>
    <dgm:cxn modelId="{FA667191-013A-4BFA-B664-8D6E594B8F4A}" type="presParOf" srcId="{5995967E-AB08-441E-A9D8-DFB47AD3951F}" destId="{DA9F8202-D4F4-43B6-B16A-0BC0F388523E}" srcOrd="12" destOrd="0" presId="urn:microsoft.com/office/officeart/2005/8/layout/cycle8"/>
    <dgm:cxn modelId="{F9CF187A-50D5-4747-894D-E44111427E5B}" type="presParOf" srcId="{5995967E-AB08-441E-A9D8-DFB47AD3951F}" destId="{101D291F-FCB6-4C9B-8C87-F12AB57B71C9}" srcOrd="13" destOrd="0" presId="urn:microsoft.com/office/officeart/2005/8/layout/cycle8"/>
    <dgm:cxn modelId="{3A85DB72-552A-4492-9F47-BA8160871FF4}" type="presParOf" srcId="{5995967E-AB08-441E-A9D8-DFB47AD3951F}" destId="{863AD35F-D270-4FD3-9835-AC630E6BE95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BBE26-3620-4D7D-A3EA-A66ADB168482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Prototipação</a:t>
          </a:r>
        </a:p>
      </dsp:txBody>
      <dsp:txXfrm>
        <a:off x="3210560" y="987551"/>
        <a:ext cx="1219200" cy="1016000"/>
      </dsp:txXfrm>
    </dsp:sp>
    <dsp:sp modelId="{9B3F0DE5-DD49-4FC0-A9EC-47D0B17C0945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Avaliação</a:t>
          </a:r>
        </a:p>
      </dsp:txBody>
      <dsp:txXfrm>
        <a:off x="2153920" y="2600960"/>
        <a:ext cx="1828800" cy="894080"/>
      </dsp:txXfrm>
    </dsp:sp>
    <dsp:sp modelId="{DC87F448-D3DA-4354-87B1-0EB67D64E4EB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Especificação</a:t>
          </a:r>
        </a:p>
      </dsp:txBody>
      <dsp:txXfrm>
        <a:off x="1666240" y="987551"/>
        <a:ext cx="1219200" cy="1016000"/>
      </dsp:txXfrm>
    </dsp:sp>
    <dsp:sp modelId="{DA9F8202-D4F4-43B6-B16A-0BC0F388523E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D291F-FCB6-4C9B-8C87-F12AB57B71C9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AD35F-D270-4FD3-9835-AC630E6BE95E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2499-B40B-4A74-BD06-1F289D814B10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ACB2-1A02-4930-85E0-464FA8D8FAD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844825"/>
            <a:ext cx="5040560" cy="24482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FF"/>
                </a:solidFill>
              </a:rPr>
              <a:t>Interface Humano-Computador</a:t>
            </a:r>
            <a:br>
              <a:rPr lang="pt-BR" sz="3200" dirty="0">
                <a:solidFill>
                  <a:srgbClr val="FFFFFF"/>
                </a:solidFill>
              </a:rPr>
            </a:br>
            <a:br>
              <a:rPr lang="pt-BR" sz="3200" dirty="0">
                <a:solidFill>
                  <a:srgbClr val="FFFFFF"/>
                </a:solidFill>
              </a:rPr>
            </a:br>
            <a:r>
              <a:rPr lang="pt-BR" sz="2800" dirty="0">
                <a:solidFill>
                  <a:srgbClr val="FFFFFF"/>
                </a:solidFill>
              </a:rPr>
              <a:t>Metodologia de Desenvolvimento de Interfaces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2552" y="4509121"/>
            <a:ext cx="4578895" cy="68207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pt-BR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rgbClr val="FFFFFF"/>
                </a:solidFill>
              </a:rPr>
              <a:t>Profa. Patricia Rucker de Bassi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processo de design de interfaces é cíclico ou interativo, no qual cada passo apresenta evoluções a partir da etapa anterior.</a:t>
            </a:r>
          </a:p>
          <a:p>
            <a:r>
              <a:rPr lang="pt-BR" dirty="0"/>
              <a:t>Etapas:</a:t>
            </a:r>
          </a:p>
          <a:p>
            <a:pPr lvl="1"/>
            <a:r>
              <a:rPr lang="pt-BR" dirty="0"/>
              <a:t>Análise:</a:t>
            </a:r>
          </a:p>
          <a:p>
            <a:pPr lvl="2"/>
            <a:r>
              <a:rPr lang="pt-BR" dirty="0"/>
              <a:t>do perfil do usuário e</a:t>
            </a:r>
          </a:p>
          <a:p>
            <a:pPr lvl="2"/>
            <a:r>
              <a:rPr lang="pt-BR" dirty="0"/>
              <a:t>das tarefas</a:t>
            </a:r>
          </a:p>
          <a:p>
            <a:pPr lvl="1"/>
            <a:r>
              <a:rPr lang="pt-BR" dirty="0"/>
              <a:t>Especificação utilizando a LEMD</a:t>
            </a:r>
          </a:p>
          <a:p>
            <a:pPr lvl="1"/>
            <a:r>
              <a:rPr lang="pt-BR" dirty="0" err="1"/>
              <a:t>Prototipação</a:t>
            </a:r>
            <a:r>
              <a:rPr lang="pt-BR" dirty="0"/>
              <a:t> da interface</a:t>
            </a:r>
          </a:p>
          <a:p>
            <a:pPr lvl="1"/>
            <a:r>
              <a:rPr lang="pt-BR" dirty="0"/>
              <a:t>Avaliação do protótipo junto ao usuário.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design de interfaces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56A042-A84A-422A-8E61-9DD4F9B40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198638"/>
              </p:ext>
            </p:extLst>
          </p:nvPr>
        </p:nvGraphicFramePr>
        <p:xfrm>
          <a:off x="16196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29DDE598-7AD4-4887-8100-C6E45E619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277" y="2404987"/>
            <a:ext cx="1434133" cy="846212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95AAD27-D08D-4CF2-A82B-EEEA6A4D0EF4}"/>
              </a:ext>
            </a:extLst>
          </p:cNvPr>
          <p:cNvSpPr/>
          <p:nvPr/>
        </p:nvSpPr>
        <p:spPr>
          <a:xfrm>
            <a:off x="902606" y="3323372"/>
            <a:ext cx="1656184" cy="75369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F0B0BEE-6D8D-4B40-A99A-B538FB1F64DC}"/>
              </a:ext>
            </a:extLst>
          </p:cNvPr>
          <p:cNvSpPr/>
          <p:nvPr/>
        </p:nvSpPr>
        <p:spPr>
          <a:xfrm>
            <a:off x="6816349" y="3301358"/>
            <a:ext cx="1656184" cy="75369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Protótipo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3B7099-B0DA-492C-AC48-8BD63299D1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606" y="2438476"/>
            <a:ext cx="1156146" cy="7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1. </a:t>
            </a:r>
            <a:r>
              <a:rPr lang="pt-BR"/>
              <a:t>Analise que se constitui </a:t>
            </a:r>
            <a:r>
              <a:rPr lang="pt-BR" dirty="0"/>
              <a:t>a análise de requisitos:</a:t>
            </a:r>
          </a:p>
          <a:p>
            <a:pPr lvl="1"/>
            <a:r>
              <a:rPr lang="pt-BR" dirty="0"/>
              <a:t>Do perfil do usuário;</a:t>
            </a:r>
          </a:p>
          <a:p>
            <a:pPr lvl="1"/>
            <a:r>
              <a:rPr lang="pt-BR" dirty="0"/>
              <a:t>Das tarefas.</a:t>
            </a:r>
          </a:p>
          <a:p>
            <a:pPr>
              <a:buNone/>
            </a:pPr>
            <a:r>
              <a:rPr lang="pt-BR" dirty="0"/>
              <a:t>2. Especificação da funcionalidade e do modelo de interação;</a:t>
            </a:r>
          </a:p>
          <a:p>
            <a:pPr>
              <a:buNone/>
            </a:pPr>
            <a:r>
              <a:rPr lang="pt-BR" dirty="0"/>
              <a:t>3. </a:t>
            </a:r>
            <a:r>
              <a:rPr lang="pt-BR" dirty="0" err="1"/>
              <a:t>Prototipação</a:t>
            </a:r>
            <a:r>
              <a:rPr lang="pt-BR" dirty="0"/>
              <a:t>  da interface que possibilite a interação de acordo com o modelo especificado;</a:t>
            </a:r>
          </a:p>
          <a:p>
            <a:pPr>
              <a:buNone/>
            </a:pPr>
            <a:r>
              <a:rPr lang="pt-BR" dirty="0"/>
              <a:t>4. Avaliação junto aos usuários.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A partir da avaliação novos ciclos de especificação, </a:t>
            </a:r>
            <a:r>
              <a:rPr lang="pt-BR" dirty="0" err="1"/>
              <a:t>prototipação</a:t>
            </a:r>
            <a:r>
              <a:rPr lang="pt-BR" dirty="0"/>
              <a:t> e avaliação devem ser realizados.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46160D-ADF0-41F5-9E1B-F0A8221A7ADA}"/>
</file>

<file path=customXml/itemProps2.xml><?xml version="1.0" encoding="utf-8"?>
<ds:datastoreItem xmlns:ds="http://schemas.openxmlformats.org/officeDocument/2006/customXml" ds:itemID="{5B7932FB-9732-4135-8C2B-8100C3F35BD7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Apresentação na tela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Interface Humano-Computador  Metodologia de Desenvolvimento de Interfaces</vt:lpstr>
      <vt:lpstr>Conceito</vt:lpstr>
      <vt:lpstr>Ciclo de design de interfaces</vt:lpstr>
      <vt:lpstr>Etapas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Humano-Computador  Metodologia de Desenvolvimento de Interfaces</dc:title>
  <dc:creator>Patricia de Bassi</dc:creator>
  <cp:lastModifiedBy>Patricia de Bassi</cp:lastModifiedBy>
  <cp:revision>1</cp:revision>
  <dcterms:created xsi:type="dcterms:W3CDTF">2020-10-15T20:24:33Z</dcterms:created>
  <dcterms:modified xsi:type="dcterms:W3CDTF">2020-10-15T20:26:05Z</dcterms:modified>
</cp:coreProperties>
</file>