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1"/>
  </p:notesMasterIdLst>
  <p:handoutMasterIdLst>
    <p:handoutMasterId r:id="rId12"/>
  </p:handoutMasterIdLst>
  <p:sldIdLst>
    <p:sldId id="266" r:id="rId5"/>
    <p:sldId id="265" r:id="rId6"/>
    <p:sldId id="261" r:id="rId7"/>
    <p:sldId id="263" r:id="rId8"/>
    <p:sldId id="264" r:id="rId9"/>
    <p:sldId id="267" r:id="rId1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4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presProps" Target="pres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handoutMaster" Target="handoutMasters/handoutMaster1.xml" /><Relationship Id="rId17" Type="http://schemas.microsoft.com/office/2016/11/relationships/changesInfo" Target="changesInfos/changesInfo1.xml" /><Relationship Id="rId2" Type="http://schemas.openxmlformats.org/officeDocument/2006/relationships/customXml" Target="../customXml/item2.xml" /><Relationship Id="rId16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1.xml" /><Relationship Id="rId15" Type="http://schemas.openxmlformats.org/officeDocument/2006/relationships/theme" Target="theme/theme1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Szymczak" userId="2549192e-e287-4ff1-ae80-2c908f2cf6e8" providerId="ADAL" clId="{517654E3-B8EA-EA45-B1F7-0F9A26702B5F}"/>
    <pc:docChg chg="modSld">
      <pc:chgData name="Ana Szymczak" userId="2549192e-e287-4ff1-ae80-2c908f2cf6e8" providerId="ADAL" clId="{517654E3-B8EA-EA45-B1F7-0F9A26702B5F}" dt="2023-08-28T15:21:31.974" v="23" actId="20577"/>
      <pc:docMkLst>
        <pc:docMk/>
      </pc:docMkLst>
      <pc:sldChg chg="modSp">
        <pc:chgData name="Ana Szymczak" userId="2549192e-e287-4ff1-ae80-2c908f2cf6e8" providerId="ADAL" clId="{517654E3-B8EA-EA45-B1F7-0F9A26702B5F}" dt="2023-08-28T15:21:31.974" v="23" actId="20577"/>
        <pc:sldMkLst>
          <pc:docMk/>
          <pc:sldMk cId="1432637341" sldId="265"/>
        </pc:sldMkLst>
        <pc:spChg chg="mod">
          <ac:chgData name="Ana Szymczak" userId="2549192e-e287-4ff1-ae80-2c908f2cf6e8" providerId="ADAL" clId="{517654E3-B8EA-EA45-B1F7-0F9A26702B5F}" dt="2023-08-28T15:21:31.974" v="23" actId="20577"/>
          <ac:spMkLst>
            <pc:docMk/>
            <pc:sldMk cId="1432637341" sldId="265"/>
            <ac:spMk id="2" creationId="{9C9DE503-F7C2-4A40-83F4-4DE931E7D9DE}"/>
          </ac:spMkLst>
        </pc:spChg>
      </pc:sldChg>
    </pc:docChg>
  </pc:docChgLst>
  <pc:docChgLst>
    <pc:chgData name="Ana Paula Szymczak" userId="S::ana.szymczak@utp.edu.br::2549192e-e287-4ff1-ae80-2c908f2cf6e8" providerId="AD" clId="Web-{0E294468-E5B9-403D-AD90-CE69C479A453}"/>
    <pc:docChg chg="modSld">
      <pc:chgData name="Ana Paula Szymczak" userId="S::ana.szymczak@utp.edu.br::2549192e-e287-4ff1-ae80-2c908f2cf6e8" providerId="AD" clId="Web-{0E294468-E5B9-403D-AD90-CE69C479A453}" dt="2023-08-25T01:51:24.394" v="24" actId="14100"/>
      <pc:docMkLst>
        <pc:docMk/>
      </pc:docMkLst>
      <pc:sldChg chg="modSp">
        <pc:chgData name="Ana Paula Szymczak" userId="S::ana.szymczak@utp.edu.br::2549192e-e287-4ff1-ae80-2c908f2cf6e8" providerId="AD" clId="Web-{0E294468-E5B9-403D-AD90-CE69C479A453}" dt="2023-08-25T01:48:51.485" v="2" actId="20577"/>
        <pc:sldMkLst>
          <pc:docMk/>
          <pc:sldMk cId="3495939336" sldId="263"/>
        </pc:sldMkLst>
        <pc:spChg chg="mod">
          <ac:chgData name="Ana Paula Szymczak" userId="S::ana.szymczak@utp.edu.br::2549192e-e287-4ff1-ae80-2c908f2cf6e8" providerId="AD" clId="Web-{0E294468-E5B9-403D-AD90-CE69C479A453}" dt="2023-08-25T01:48:51.485" v="2" actId="20577"/>
          <ac:spMkLst>
            <pc:docMk/>
            <pc:sldMk cId="3495939336" sldId="263"/>
            <ac:spMk id="8" creationId="{622B02FE-EAA5-69F4-8984-1E00F397C5BD}"/>
          </ac:spMkLst>
        </pc:spChg>
      </pc:sldChg>
      <pc:sldChg chg="modSp">
        <pc:chgData name="Ana Paula Szymczak" userId="S::ana.szymczak@utp.edu.br::2549192e-e287-4ff1-ae80-2c908f2cf6e8" providerId="AD" clId="Web-{0E294468-E5B9-403D-AD90-CE69C479A453}" dt="2023-08-25T01:51:24.394" v="24" actId="14100"/>
        <pc:sldMkLst>
          <pc:docMk/>
          <pc:sldMk cId="3018072775" sldId="264"/>
        </pc:sldMkLst>
        <pc:spChg chg="mod">
          <ac:chgData name="Ana Paula Szymczak" userId="S::ana.szymczak@utp.edu.br::2549192e-e287-4ff1-ae80-2c908f2cf6e8" providerId="AD" clId="Web-{0E294468-E5B9-403D-AD90-CE69C479A453}" dt="2023-08-25T01:51:24.394" v="24" actId="14100"/>
          <ac:spMkLst>
            <pc:docMk/>
            <pc:sldMk cId="3018072775" sldId="264"/>
            <ac:spMk id="8" creationId="{622B02FE-EAA5-69F4-8984-1E00F397C5BD}"/>
          </ac:spMkLst>
        </pc:spChg>
      </pc:sldChg>
      <pc:sldChg chg="modSp">
        <pc:chgData name="Ana Paula Szymczak" userId="S::ana.szymczak@utp.edu.br::2549192e-e287-4ff1-ae80-2c908f2cf6e8" providerId="AD" clId="Web-{0E294468-E5B9-403D-AD90-CE69C479A453}" dt="2023-08-25T01:51:13.550" v="23"/>
        <pc:sldMkLst>
          <pc:docMk/>
          <pc:sldMk cId="1432637341" sldId="265"/>
        </pc:sldMkLst>
        <pc:picChg chg="mod">
          <ac:chgData name="Ana Paula Szymczak" userId="S::ana.szymczak@utp.edu.br::2549192e-e287-4ff1-ae80-2c908f2cf6e8" providerId="AD" clId="Web-{0E294468-E5B9-403D-AD90-CE69C479A453}" dt="2023-08-25T01:51:13.550" v="23"/>
          <ac:picMkLst>
            <pc:docMk/>
            <pc:sldMk cId="1432637341" sldId="265"/>
            <ac:picMk id="4" creationId="{32F354A1-38C7-4598-A0E1-7A286A3019B8}"/>
          </ac:picMkLst>
        </pc:picChg>
      </pc:sldChg>
      <pc:sldChg chg="modSp">
        <pc:chgData name="Ana Paula Szymczak" userId="S::ana.szymczak@utp.edu.br::2549192e-e287-4ff1-ae80-2c908f2cf6e8" providerId="AD" clId="Web-{0E294468-E5B9-403D-AD90-CE69C479A453}" dt="2023-08-25T01:49:53.908" v="20" actId="20577"/>
        <pc:sldMkLst>
          <pc:docMk/>
          <pc:sldMk cId="1271089482" sldId="267"/>
        </pc:sldMkLst>
        <pc:spChg chg="mod">
          <ac:chgData name="Ana Paula Szymczak" userId="S::ana.szymczak@utp.edu.br::2549192e-e287-4ff1-ae80-2c908f2cf6e8" providerId="AD" clId="Web-{0E294468-E5B9-403D-AD90-CE69C479A453}" dt="2023-08-25T01:49:53.908" v="20" actId="20577"/>
          <ac:spMkLst>
            <pc:docMk/>
            <pc:sldMk cId="1271089482" sldId="267"/>
            <ac:spMk id="8" creationId="{622B02FE-EAA5-69F4-8984-1E00F397C5B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3B479-B86F-4B3B-92CC-A65D21022A71}" type="datetime1">
              <a:rPr lang="pt-BR" smtClean="0"/>
              <a:t>28/08/2023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53290-F0ED-46B1-B74B-2F3871D103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477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89ABE-C638-43EB-8FF2-1C40E4E3A55D}" type="datetime1">
              <a:rPr lang="pt-BR" smtClean="0"/>
              <a:pPr/>
              <a:t>28/08/2023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69BF2-40CB-4D1C-9AF8-B52A60A65A5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8454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41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747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4832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236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965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70E9B-807F-4AE6-92CC-96282D5E7311}" type="datetime1">
              <a:rPr lang="pt-BR" noProof="0" smtClean="0"/>
              <a:t>28/08/2023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190B64-7C24-4AC5-981A-18293759B464}" type="datetime1">
              <a:rPr lang="pt-BR" noProof="0" smtClean="0"/>
              <a:t>28/08/2023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21156-01AE-471C-8785-A0104C41415F}" type="datetime1">
              <a:rPr lang="pt-BR" noProof="0" smtClean="0"/>
              <a:t>28/08/2023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79FE1-4EE1-4F09-AF1C-ADB867A4DDB7}" type="datetime1">
              <a:rPr lang="pt-BR" noProof="0" smtClean="0"/>
              <a:t>28/08/2023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32E7D4-C3C8-491E-AF18-B3F00DDC0614}" type="datetime1">
              <a:rPr lang="pt-BR" noProof="0" smtClean="0"/>
              <a:t>28/08/2023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D9EE8-2544-4943-81D3-517B336FA10A}" type="datetime1">
              <a:rPr lang="pt-BR" noProof="0" smtClean="0"/>
              <a:t>28/08/2023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52E2D-6498-45E7-A8E3-132689DDCE1E}" type="datetime1">
              <a:rPr lang="pt-BR" noProof="0" smtClean="0"/>
              <a:t>28/08/2023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953FF-B44C-4032-BE08-263E004F48D0}" type="datetime1">
              <a:rPr lang="pt-BR" noProof="0" smtClean="0"/>
              <a:t>28/08/2023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1CED91-10F8-4F28-862B-FD4E3A97170A}" type="datetime1">
              <a:rPr lang="pt-BR" noProof="0" smtClean="0"/>
              <a:t>28/08/2023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CFC77E-2AA3-4152-A54C-74981BE28E55}" type="datetime1">
              <a:rPr lang="pt-BR" noProof="0" smtClean="0"/>
              <a:t>28/08/2023</a:t>
            </a:fld>
            <a:endParaRPr lang="pt-BR" noProof="0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 rtl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8EC681D4-C3A8-4CE6-91AF-0785B228C7CF}" type="datetime1">
              <a:rPr lang="pt-BR" noProof="0" smtClean="0"/>
              <a:t>28/08/2023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B6EA007-E4DD-442B-86B0-09BBF9FC84DB}" type="datetime1">
              <a:rPr lang="pt-BR" noProof="0" smtClean="0"/>
              <a:t>28/08/2023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7" Type="http://schemas.openxmlformats.org/officeDocument/2006/relationships/hyperlink" Target="https://code.visualstudio.com/" TargetMode="External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aws.amazon.com/pt/what-is/python/" TargetMode="External" /><Relationship Id="rId5" Type="http://schemas.openxmlformats.org/officeDocument/2006/relationships/hyperlink" Target="https://www.techtudo.com.br/guia/2023/03/chatgpt-o-que-e-e-como-usar-veja-o-guia-completo-do-chatbot-da-openai-edsoftwares.ghtml" TargetMode="External" /><Relationship Id="rId4" Type="http://schemas.openxmlformats.org/officeDocument/2006/relationships/hyperlink" Target="https://tecnoblog.net/responde/o-que-e-discord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3D72A4-173F-233F-4F08-A322191793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00" r="16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6E2A69B-548F-F87C-6523-7E5BC64F4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Perspectivas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interface homem-computador</a:t>
            </a:r>
          </a:p>
        </p:txBody>
      </p:sp>
    </p:spTree>
    <p:extLst>
      <p:ext uri="{BB962C8B-B14F-4D97-AF65-F5344CB8AC3E}">
        <p14:creationId xmlns:p14="http://schemas.microsoft.com/office/powerpoint/2010/main" val="1150952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Logotipo, Ícone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29" b="4529"/>
          <a:stretch/>
        </p:blipFill>
        <p:spPr>
          <a:xfrm>
            <a:off x="4650910" y="11"/>
            <a:ext cx="7541090" cy="6857989"/>
          </a:xfrm>
          <a:prstGeom prst="rect">
            <a:avLst/>
          </a:prstGeom>
        </p:spPr>
      </p:pic>
      <p:sp>
        <p:nvSpPr>
          <p:cNvPr id="22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PERSPECTIVA DE </a:t>
            </a:r>
            <a:r>
              <a:rPr lang="pt-BR" sz="2000" dirty="0">
                <a:solidFill>
                  <a:schemeClr val="bg1"/>
                </a:solidFill>
              </a:rPr>
              <a:t>sistema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22B02FE-EAA5-69F4-8984-1E00F397C5BD}"/>
              </a:ext>
            </a:extLst>
          </p:cNvPr>
          <p:cNvSpPr txBox="1"/>
          <p:nvPr/>
        </p:nvSpPr>
        <p:spPr>
          <a:xfrm>
            <a:off x="643468" y="2705100"/>
            <a:ext cx="3363974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Google Sans"/>
              </a:rPr>
              <a:t>O Python é uma linguagem de programação amplamente usada em aplicações da Web, desenvolvimento de software, ciência de dados 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Google Sans"/>
              </a:rPr>
              <a:t>machine</a:t>
            </a:r>
            <a:r>
              <a:rPr lang="pt-BR" b="0" i="0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Google Sans"/>
              </a:rPr>
              <a:t>learning</a:t>
            </a:r>
            <a:r>
              <a:rPr lang="pt-BR" b="0" i="0" dirty="0">
                <a:solidFill>
                  <a:schemeClr val="bg1"/>
                </a:solidFill>
                <a:effectLst/>
                <a:latin typeface="Google Sans"/>
              </a:rPr>
              <a:t> (ML). </a:t>
            </a:r>
          </a:p>
          <a:p>
            <a:endParaRPr lang="pt-BR" dirty="0">
              <a:solidFill>
                <a:srgbClr val="BDC1C6"/>
              </a:solidFill>
              <a:latin typeface="Google Sans"/>
            </a:endParaRPr>
          </a:p>
          <a:p>
            <a:r>
              <a:rPr lang="pt-BR" b="0" i="0" dirty="0">
                <a:solidFill>
                  <a:schemeClr val="bg1"/>
                </a:solidFill>
                <a:effectLst/>
                <a:latin typeface="Google Sans"/>
              </a:rPr>
              <a:t>Os desenvolvedores usam o Python porque é eficiente e fácil de aprender e pode ser executada em muitas plataformas diferentes.</a:t>
            </a:r>
            <a:endParaRPr lang="pt-BR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63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00" r="16599" b="-1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22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PERSPECTIVA DE PARCEIRO/DISCURSO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22B02FE-EAA5-69F4-8984-1E00F397C5BD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Google Sans"/>
              </a:rPr>
              <a:t>O que é ChatGPT e para que serve?</a:t>
            </a:r>
            <a:endParaRPr lang="pt-BR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Google Sans"/>
              </a:rPr>
              <a:t>A plataforma se baseia em um volume extenso de dados e é treinada para entender o contexto de cada pergunta. </a:t>
            </a:r>
          </a:p>
          <a:p>
            <a:pPr algn="l"/>
            <a:endParaRPr lang="pt-BR" dirty="0">
              <a:solidFill>
                <a:schemeClr val="bg1"/>
              </a:solidFill>
              <a:latin typeface="Google Sans"/>
            </a:endParaRP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Google Sans"/>
              </a:rPr>
              <a:t>O objetivo é aprimorar o papel de assistentes virtuais já amplamente conhecidos, como a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Google Sans"/>
              </a:rPr>
              <a:t>Alexa</a:t>
            </a:r>
            <a:r>
              <a:rPr lang="pt-BR" b="0" i="0" dirty="0">
                <a:solidFill>
                  <a:schemeClr val="bg1"/>
                </a:solidFill>
                <a:effectLst/>
                <a:latin typeface="Google Sans"/>
              </a:rPr>
              <a:t>, inteligência artificial controlada por voz da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Google Sans"/>
              </a:rPr>
              <a:t>Amazon</a:t>
            </a:r>
            <a:r>
              <a:rPr lang="pt-BR" b="0" i="0" dirty="0">
                <a:solidFill>
                  <a:schemeClr val="bg1"/>
                </a:solidFill>
                <a:effectLst/>
                <a:latin typeface="Google Sans"/>
              </a:rPr>
              <a:t>, e o assistente do Google.</a:t>
            </a:r>
            <a:endParaRPr lang="pt-BR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9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29" b="4529"/>
          <a:stretch/>
        </p:blipFill>
        <p:spPr>
          <a:xfrm>
            <a:off x="5389072" y="535192"/>
            <a:ext cx="6068150" cy="5518474"/>
          </a:xfrm>
          <a:prstGeom prst="rect">
            <a:avLst/>
          </a:prstGeom>
        </p:spPr>
      </p:pic>
      <p:sp>
        <p:nvSpPr>
          <p:cNvPr id="22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PERSPECTIVA DE FERRAMENTA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22B02FE-EAA5-69F4-8984-1E00F397C5BD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pt-BR" dirty="0">
                <a:solidFill>
                  <a:schemeClr val="bg1"/>
                </a:solidFill>
                <a:latin typeface="Google Sans"/>
              </a:rPr>
              <a:t>O Visual Studio </a:t>
            </a:r>
            <a:r>
              <a:rPr lang="pt-BR" err="1">
                <a:solidFill>
                  <a:schemeClr val="bg1"/>
                </a:solidFill>
                <a:latin typeface="Google Sans"/>
              </a:rPr>
              <a:t>Code</a:t>
            </a:r>
            <a:r>
              <a:rPr lang="pt-BR" dirty="0">
                <a:solidFill>
                  <a:schemeClr val="bg1"/>
                </a:solidFill>
                <a:latin typeface="Google Sans"/>
              </a:rPr>
              <a:t> é um editor de código-fonte desenvolvido pela Microsoft para Windows, Linux e </a:t>
            </a:r>
            <a:r>
              <a:rPr lang="pt-BR" err="1">
                <a:solidFill>
                  <a:schemeClr val="bg1"/>
                </a:solidFill>
                <a:latin typeface="Google Sans"/>
              </a:rPr>
              <a:t>macOS</a:t>
            </a:r>
            <a:r>
              <a:rPr lang="pt-BR" dirty="0">
                <a:solidFill>
                  <a:schemeClr val="bg1"/>
                </a:solidFill>
                <a:latin typeface="Google Sans"/>
              </a:rPr>
              <a:t>. </a:t>
            </a:r>
            <a:endParaRPr lang="pt-BR" dirty="0">
              <a:solidFill>
                <a:schemeClr val="bg1"/>
              </a:solidFill>
            </a:endParaRP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pt-BR" dirty="0">
                <a:solidFill>
                  <a:schemeClr val="bg1"/>
                </a:solidFill>
                <a:latin typeface="Google Sans"/>
              </a:rPr>
              <a:t>Ele inclui suporte para depuração, controle de versionamento </a:t>
            </a:r>
            <a:r>
              <a:rPr lang="pt-BR" err="1">
                <a:solidFill>
                  <a:schemeClr val="bg1"/>
                </a:solidFill>
                <a:latin typeface="Google Sans"/>
              </a:rPr>
              <a:t>Git</a:t>
            </a:r>
            <a:r>
              <a:rPr lang="pt-BR" dirty="0">
                <a:solidFill>
                  <a:schemeClr val="bg1"/>
                </a:solidFill>
                <a:latin typeface="Google Sans"/>
              </a:rPr>
              <a:t> incorporado, realce de sintaxe, complementação inteligente de código, </a:t>
            </a:r>
            <a:r>
              <a:rPr lang="pt-BR" err="1">
                <a:solidFill>
                  <a:schemeClr val="bg1"/>
                </a:solidFill>
                <a:latin typeface="Google Sans"/>
              </a:rPr>
              <a:t>snippets</a:t>
            </a:r>
            <a:r>
              <a:rPr lang="pt-BR" dirty="0">
                <a:solidFill>
                  <a:schemeClr val="bg1"/>
                </a:solidFill>
                <a:latin typeface="Google Sans"/>
              </a:rPr>
              <a:t> e </a:t>
            </a:r>
            <a:r>
              <a:rPr lang="pt-BR" err="1">
                <a:solidFill>
                  <a:schemeClr val="bg1"/>
                </a:solidFill>
                <a:latin typeface="Google Sans"/>
              </a:rPr>
              <a:t>refatoração</a:t>
            </a:r>
            <a:r>
              <a:rPr lang="pt-BR" dirty="0">
                <a:solidFill>
                  <a:schemeClr val="bg1"/>
                </a:solidFill>
                <a:latin typeface="Google Sans"/>
              </a:rPr>
              <a:t> de código.</a:t>
            </a:r>
            <a:endParaRPr lang="en-US" dirty="0"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49593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29" b="4529"/>
          <a:stretch/>
        </p:blipFill>
        <p:spPr>
          <a:xfrm>
            <a:off x="5389071" y="535191"/>
            <a:ext cx="6555701" cy="5961861"/>
          </a:xfrm>
          <a:prstGeom prst="rect">
            <a:avLst/>
          </a:prstGeom>
        </p:spPr>
      </p:pic>
      <p:sp>
        <p:nvSpPr>
          <p:cNvPr id="22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3718983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PERSPECTIVA DE MÍDIA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22B02FE-EAA5-69F4-8984-1E00F397C5BD}"/>
              </a:ext>
            </a:extLst>
          </p:cNvPr>
          <p:cNvSpPr txBox="1"/>
          <p:nvPr/>
        </p:nvSpPr>
        <p:spPr>
          <a:xfrm>
            <a:off x="643468" y="2494271"/>
            <a:ext cx="3363974" cy="4154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pt-BR" dirty="0">
                <a:solidFill>
                  <a:schemeClr val="bg1"/>
                </a:solidFill>
                <a:latin typeface="Google Sans"/>
              </a:rPr>
              <a:t>O </a:t>
            </a:r>
            <a:r>
              <a:rPr lang="pt-BR" err="1">
                <a:solidFill>
                  <a:schemeClr val="bg1"/>
                </a:solidFill>
                <a:latin typeface="Google Sans"/>
              </a:rPr>
              <a:t>Discord</a:t>
            </a:r>
            <a:r>
              <a:rPr lang="pt-BR" dirty="0">
                <a:solidFill>
                  <a:schemeClr val="bg1"/>
                </a:solidFill>
                <a:latin typeface="Google Sans"/>
              </a:rPr>
              <a:t> é um mensageiro online disponível para Windows, Mac, Android ou iOS. A plataforma tem suporte a mensagens de texto e voz, além de ferramentas que facilitam o trabalho em equipe, incluindo a criação de canais e </a:t>
            </a:r>
            <a:r>
              <a:rPr lang="pt-BR" err="1">
                <a:solidFill>
                  <a:schemeClr val="bg1"/>
                </a:solidFill>
                <a:latin typeface="Google Sans"/>
              </a:rPr>
              <a:t>subcanais</a:t>
            </a:r>
            <a:r>
              <a:rPr lang="pt-BR" dirty="0">
                <a:solidFill>
                  <a:schemeClr val="bg1"/>
                </a:solidFill>
                <a:latin typeface="Google Sans"/>
              </a:rPr>
              <a:t>. Apesar de contar com planos premium opcionais, 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pt-BR" dirty="0">
                <a:solidFill>
                  <a:schemeClr val="bg1"/>
                </a:solidFill>
                <a:latin typeface="Google Sans"/>
              </a:rPr>
              <a:t>O </a:t>
            </a:r>
            <a:r>
              <a:rPr lang="pt-BR" err="1">
                <a:solidFill>
                  <a:schemeClr val="bg1"/>
                </a:solidFill>
                <a:latin typeface="Google Sans"/>
              </a:rPr>
              <a:t>Discord</a:t>
            </a:r>
            <a:r>
              <a:rPr lang="pt-BR" dirty="0">
                <a:solidFill>
                  <a:schemeClr val="bg1"/>
                </a:solidFill>
                <a:latin typeface="Google Sans"/>
              </a:rPr>
              <a:t> é gratuito e pode ser usado em sua totalidade sem pagamentos.</a:t>
            </a:r>
            <a:endParaRPr lang="en-US" dirty="0"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01807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05" r="33726" b="8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referências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22B02FE-EAA5-69F4-8984-1E00F397C5BD}"/>
              </a:ext>
            </a:extLst>
          </p:cNvPr>
          <p:cNvSpPr txBox="1"/>
          <p:nvPr/>
        </p:nvSpPr>
        <p:spPr>
          <a:xfrm>
            <a:off x="380709" y="2495157"/>
            <a:ext cx="3889491" cy="4276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Google Sans"/>
              </a:rPr>
              <a:t>Discord. </a:t>
            </a:r>
            <a:r>
              <a:rPr lang="en-US" sz="1400" dirty="0" err="1">
                <a:solidFill>
                  <a:schemeClr val="bg1"/>
                </a:solidFill>
                <a:latin typeface="Google Sans"/>
              </a:rPr>
              <a:t>Disponível</a:t>
            </a:r>
            <a:r>
              <a:rPr lang="en-US" sz="1400" dirty="0">
                <a:solidFill>
                  <a:schemeClr val="bg1"/>
                </a:solidFill>
                <a:latin typeface="Google Sans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ogle Sans"/>
              </a:rPr>
              <a:t>em</a:t>
            </a:r>
            <a:r>
              <a:rPr lang="en-US" sz="1400" dirty="0">
                <a:solidFill>
                  <a:schemeClr val="bg1"/>
                </a:solidFill>
                <a:latin typeface="Google Sans"/>
              </a:rPr>
              <a:t>: </a:t>
            </a:r>
            <a:r>
              <a:rPr lang="en-US" sz="1400" dirty="0">
                <a:solidFill>
                  <a:schemeClr val="bg1"/>
                </a:solidFill>
                <a:latin typeface="Google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https://tecnoblog.net/responde/o-que-e-discord/</a:t>
            </a:r>
            <a:r>
              <a:rPr lang="en-US" sz="1400" dirty="0">
                <a:solidFill>
                  <a:schemeClr val="bg1"/>
                </a:solidFill>
                <a:latin typeface="Google Sans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ogle Sans"/>
              </a:rPr>
              <a:t>Acesso</a:t>
            </a:r>
            <a:r>
              <a:rPr lang="en-US" sz="1400" dirty="0">
                <a:solidFill>
                  <a:schemeClr val="bg1"/>
                </a:solidFill>
                <a:latin typeface="Google Sans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ogle Sans"/>
              </a:rPr>
              <a:t>em</a:t>
            </a:r>
            <a:r>
              <a:rPr lang="en-US" sz="1400" dirty="0">
                <a:solidFill>
                  <a:schemeClr val="bg1"/>
                </a:solidFill>
                <a:latin typeface="Google Sans"/>
              </a:rPr>
              <a:t> 24 ago 2023.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Google Sans"/>
              </a:rPr>
              <a:t>ChatGPT. </a:t>
            </a:r>
            <a:r>
              <a:rPr lang="en-US" sz="1400" dirty="0" err="1">
                <a:solidFill>
                  <a:schemeClr val="bg1"/>
                </a:solidFill>
                <a:latin typeface="Google Sans"/>
              </a:rPr>
              <a:t>Disponível</a:t>
            </a:r>
            <a:r>
              <a:rPr lang="en-US" sz="1400" dirty="0">
                <a:solidFill>
                  <a:schemeClr val="bg1"/>
                </a:solidFill>
                <a:latin typeface="Google Sans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ogle Sans"/>
              </a:rPr>
              <a:t>em</a:t>
            </a:r>
            <a:r>
              <a:rPr lang="en-US" sz="1400" dirty="0">
                <a:solidFill>
                  <a:schemeClr val="bg1"/>
                </a:solidFill>
                <a:latin typeface="Google Sans"/>
              </a:rPr>
              <a:t>: </a:t>
            </a:r>
            <a:r>
              <a:rPr lang="en-US" sz="1400" dirty="0">
                <a:solidFill>
                  <a:schemeClr val="bg1"/>
                </a:solidFill>
                <a:latin typeface="Google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https://www.techtudo.com.br/guia/2023/03/chatgpt-o-que-e-e-como-usar-veja-o-guia-completo-do-chatbot-da-openai-edsoftwares.ghtml</a:t>
            </a:r>
            <a:r>
              <a:rPr lang="en-US" sz="1400" dirty="0">
                <a:solidFill>
                  <a:schemeClr val="bg1"/>
                </a:solidFill>
                <a:latin typeface="Google Sans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ogle Sans"/>
              </a:rPr>
              <a:t>Acesso</a:t>
            </a:r>
            <a:r>
              <a:rPr lang="en-US" sz="1400" dirty="0">
                <a:solidFill>
                  <a:schemeClr val="bg1"/>
                </a:solidFill>
                <a:latin typeface="Google Sans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ogle Sans"/>
              </a:rPr>
              <a:t>em</a:t>
            </a:r>
            <a:r>
              <a:rPr lang="en-US" sz="1400" dirty="0">
                <a:solidFill>
                  <a:schemeClr val="bg1"/>
                </a:solidFill>
                <a:latin typeface="Google Sans"/>
              </a:rPr>
              <a:t> 24 ago 2023.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Google Sans"/>
              </a:rPr>
              <a:t>Python. </a:t>
            </a:r>
            <a:r>
              <a:rPr lang="en-US" sz="1400" dirty="0" err="1">
                <a:solidFill>
                  <a:schemeClr val="bg1"/>
                </a:solidFill>
                <a:latin typeface="Google Sans"/>
              </a:rPr>
              <a:t>Disponível</a:t>
            </a:r>
            <a:r>
              <a:rPr lang="en-US" sz="1400" dirty="0">
                <a:solidFill>
                  <a:schemeClr val="bg1"/>
                </a:solidFill>
                <a:latin typeface="Google Sans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ogle Sans"/>
              </a:rPr>
              <a:t>em</a:t>
            </a:r>
            <a:r>
              <a:rPr lang="en-US" sz="1400" dirty="0">
                <a:solidFill>
                  <a:schemeClr val="bg1"/>
                </a:solidFill>
                <a:latin typeface="Google Sans"/>
              </a:rPr>
              <a:t>: </a:t>
            </a:r>
            <a:r>
              <a:rPr lang="en-US" sz="1400" dirty="0">
                <a:solidFill>
                  <a:schemeClr val="bg1"/>
                </a:solidFill>
                <a:latin typeface="Google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https://aws.amazon.com/pt/what-is/python/</a:t>
            </a:r>
            <a:r>
              <a:rPr lang="en-US" sz="1400" dirty="0">
                <a:solidFill>
                  <a:schemeClr val="bg1"/>
                </a:solidFill>
                <a:latin typeface="Google Sans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ogle Sans"/>
              </a:rPr>
              <a:t>Acesso</a:t>
            </a:r>
            <a:r>
              <a:rPr lang="en-US" sz="1400" dirty="0">
                <a:solidFill>
                  <a:schemeClr val="bg1"/>
                </a:solidFill>
                <a:latin typeface="Google Sans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ogle Sans"/>
              </a:rPr>
              <a:t>em</a:t>
            </a:r>
            <a:r>
              <a:rPr lang="en-US" sz="1400" dirty="0">
                <a:solidFill>
                  <a:schemeClr val="bg1"/>
                </a:solidFill>
                <a:latin typeface="Google Sans"/>
              </a:rPr>
              <a:t> 24 ago 2023.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Google Sans"/>
              </a:rPr>
              <a:t>Visual Studio Code. </a:t>
            </a:r>
            <a:r>
              <a:rPr lang="en-US" sz="1400" dirty="0" err="1">
                <a:solidFill>
                  <a:schemeClr val="bg1"/>
                </a:solidFill>
                <a:latin typeface="Google Sans"/>
              </a:rPr>
              <a:t>Disponível</a:t>
            </a:r>
            <a:r>
              <a:rPr lang="en-US" sz="1400" dirty="0">
                <a:solidFill>
                  <a:schemeClr val="bg1"/>
                </a:solidFill>
                <a:latin typeface="Google Sans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ogle Sans"/>
              </a:rPr>
              <a:t>em</a:t>
            </a:r>
            <a:r>
              <a:rPr lang="en-US" sz="1400" dirty="0">
                <a:solidFill>
                  <a:schemeClr val="bg1"/>
                </a:solidFill>
                <a:latin typeface="Google Sans"/>
              </a:rPr>
              <a:t>: </a:t>
            </a:r>
            <a:r>
              <a:rPr lang="en-US" sz="1400" dirty="0">
                <a:solidFill>
                  <a:schemeClr val="bg1"/>
                </a:solidFill>
                <a:latin typeface="Google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r>
              <a:rPr lang="en-US" sz="1400" dirty="0">
                <a:solidFill>
                  <a:schemeClr val="bg1"/>
                </a:solidFill>
                <a:latin typeface="Google Sans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ogle Sans"/>
              </a:rPr>
              <a:t>Acesso</a:t>
            </a:r>
            <a:r>
              <a:rPr lang="en-US" sz="1400" dirty="0">
                <a:solidFill>
                  <a:schemeClr val="bg1"/>
                </a:solidFill>
                <a:latin typeface="Google Sans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ogle Sans"/>
              </a:rPr>
              <a:t>em</a:t>
            </a:r>
            <a:r>
              <a:rPr lang="en-US" sz="1400" dirty="0">
                <a:solidFill>
                  <a:schemeClr val="bg1"/>
                </a:solidFill>
                <a:latin typeface="Google Sans"/>
              </a:rPr>
              <a:t> 24 ago 2023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1400" dirty="0">
              <a:solidFill>
                <a:schemeClr val="bg1"/>
              </a:solidFill>
              <a:latin typeface="Google Sans"/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400" i="1" dirty="0">
                <a:solidFill>
                  <a:schemeClr val="bg1"/>
                </a:solidFill>
                <a:latin typeface="Google Sans"/>
              </a:rPr>
              <a:t>Aluna:  Ana Paula Szymczak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400" i="1" err="1">
                <a:solidFill>
                  <a:schemeClr val="bg1"/>
                </a:solidFill>
                <a:latin typeface="Google Sans"/>
              </a:rPr>
              <a:t>Disciplina</a:t>
            </a:r>
            <a:r>
              <a:rPr lang="en-US" sz="1400" i="1" dirty="0">
                <a:solidFill>
                  <a:schemeClr val="bg1"/>
                </a:solidFill>
                <a:latin typeface="Google Sans"/>
              </a:rPr>
              <a:t>: Interface Homem-</a:t>
            </a:r>
            <a:r>
              <a:rPr lang="en-US" sz="1400" i="1" err="1">
                <a:solidFill>
                  <a:schemeClr val="bg1"/>
                </a:solidFill>
                <a:latin typeface="Google Sans"/>
              </a:rPr>
              <a:t>Computador</a:t>
            </a:r>
            <a:endParaRPr lang="en-US" sz="1400" i="1"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271089482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65bfa9c-086b-4342-9f95-2b7c135fd06b">
      <Terms xmlns="http://schemas.microsoft.com/office/infopath/2007/PartnerControls"/>
    </lcf76f155ced4ddcb4097134ff3c332f>
    <TaxCatchAll xmlns="c1527765-ead9-4985-ae14-255d4b68769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D3224A9D5FA34480CDF2A82B2CEBD6" ma:contentTypeVersion="9" ma:contentTypeDescription="Create a new document." ma:contentTypeScope="" ma:versionID="1b667326a7b08085f582d5c9d1cd98d8">
  <xsd:schema xmlns:xsd="http://www.w3.org/2001/XMLSchema" xmlns:xs="http://www.w3.org/2001/XMLSchema" xmlns:p="http://schemas.microsoft.com/office/2006/metadata/properties" xmlns:ns2="065bfa9c-086b-4342-9f95-2b7c135fd06b" xmlns:ns3="c1527765-ead9-4985-ae14-255d4b687692" targetNamespace="http://schemas.microsoft.com/office/2006/metadata/properties" ma:root="true" ma:fieldsID="ac6ef2e767a6b1f6b8c4e0ba45f75546" ns2:_="" ns3:_="">
    <xsd:import namespace="065bfa9c-086b-4342-9f95-2b7c135fd06b"/>
    <xsd:import namespace="c1527765-ead9-4985-ae14-255d4b6876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bfa9c-086b-4342-9f95-2b7c135fd0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c255d74b-686f-417b-ab58-35fdb1a558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527765-ead9-4985-ae14-255d4b687692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ec314eb8-0a0e-462b-84c8-b79636249d78}" ma:internalName="TaxCatchAll" ma:showField="CatchAllData" ma:web="c1527765-ead9-4985-ae14-255d4b6876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www.w3.org/2000/xmlns/"/>
    <ds:schemaRef ds:uri="065bfa9c-086b-4342-9f95-2b7c135fd06b"/>
    <ds:schemaRef ds:uri="http://schemas.microsoft.com/office/infopath/2007/PartnerControls"/>
    <ds:schemaRef ds:uri="c1527765-ead9-4985-ae14-255d4b687692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A3FD7D-63D6-42D2-864B-2581FBE70EC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65bfa9c-086b-4342-9f95-2b7c135fd06b"/>
    <ds:schemaRef ds:uri="c1527765-ead9-4985-ae14-255d4b68769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financeiro</Template>
  <TotalTime>28</TotalTime>
  <Words>352</Words>
  <Application>Microsoft Office PowerPoint</Application>
  <PresentationFormat>Widescreen</PresentationFormat>
  <Paragraphs>29</Paragraphs>
  <Slides>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Pacote</vt:lpstr>
      <vt:lpstr>Perspectivas interface homem-computador</vt:lpstr>
      <vt:lpstr>PERSPECTIVA DE sistema</vt:lpstr>
      <vt:lpstr>PERSPECTIVA DE PARCEIRO/DISCURSO</vt:lpstr>
      <vt:lpstr>PERSPECTIVA DE FERRAMENTA</vt:lpstr>
      <vt:lpstr>PERSPECTIVA DE MÍDIA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Perspectivas interface homem-computador</dc:title>
  <dc:creator>Ana Paula Szymczak</dc:creator>
  <cp:lastModifiedBy>Ana Paula Szymczak</cp:lastModifiedBy>
  <cp:revision>17</cp:revision>
  <dcterms:created xsi:type="dcterms:W3CDTF">2023-08-25T01:17:49Z</dcterms:created>
  <dcterms:modified xsi:type="dcterms:W3CDTF">2023-08-28T15:21:36Z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0x01010064D3224A9D5FA34480CDF2A82B2CEBD6</vt:lpwstr>
  </property>
  <property fmtid="{D5CDD505-2E9C-101B-9397-08002B2CF9AE}" pid="3" name="MediaServiceImageTags">
    <vt:lpwstr/>
  </property>
</Properties>
</file>