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72" r:id="rId5"/>
    <p:sldId id="275" r:id="rId6"/>
    <p:sldId id="273" r:id="rId7"/>
    <p:sldId id="276" r:id="rId8"/>
    <p:sldId id="27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E7E9E-2CD3-46B8-A259-EC4E78B31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230959-7F81-4D56-B763-5557896D2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AAEEAB-469F-4658-8481-09B6596C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4A3C-31D6-49AB-8885-84E20BD0B8D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B5A6D-53B5-4847-9A7A-A073A3A8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11B2A7-B9C8-42E5-B1E0-5EBB0D6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41F-6F32-4224-B16E-02DB0906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40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F13ED-E232-4566-92C3-87EB0627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7B9EC0-C607-44AA-B29B-8B224D585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82CC0B-F608-44BF-BAD9-8C8AF22F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4A3C-31D6-49AB-8885-84E20BD0B8D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CB4BCE-E96E-491C-9E5E-4CB45B52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346F2-6A69-4E3A-A31D-87914C20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41F-6F32-4224-B16E-02DB0906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54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72D0D6-409B-4232-813B-8C8F4E31A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0B414B-D547-4E80-AF6F-98FD72FE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75F34-CFAA-41C5-9053-9192B99B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4A3C-31D6-49AB-8885-84E20BD0B8D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C52A9A-20C4-4045-B913-E23BABAF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327A29-D364-439B-922A-2F14D3CF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41F-6F32-4224-B16E-02DB0906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88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BEDF0-8C35-43B4-8B26-331DEE62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EC9AE7-6D53-4CC0-A6ED-8278B83A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7F096A-6217-4EAE-ACE0-7769BD4C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4A3C-31D6-49AB-8885-84E20BD0B8D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F8E6E-CB9A-41A5-AFB6-2AAC6CD4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EA540-1FD7-45CD-BE47-5E2495F8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41F-6F32-4224-B16E-02DB0906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38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0DA08-127A-4957-A475-FC555970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E8B96D-E5B7-461E-AD67-02904DDF7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AD1A2-8302-45BB-BC1C-3FF750DB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4A3C-31D6-49AB-8885-84E20BD0B8D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2A6CC1-D447-4CC4-AAAB-A4BEA3C6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1A3D5-60C0-49D1-ABC8-4BFFE878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41F-6F32-4224-B16E-02DB0906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45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79CDF-2054-4626-9460-7E39DCDE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08D24C-AE3E-45AA-9B70-BDE42E273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22E1DF-B74D-4A51-9ECD-E4DC28FF7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623B5D-6A51-4DAA-8B68-36BF4A14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4A3C-31D6-49AB-8885-84E20BD0B8D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BEB3DB-93A6-482C-949B-2E8CE71E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51855A-30BE-40F7-A998-19317E04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41F-6F32-4224-B16E-02DB0906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38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46C65-F082-4055-872A-61C192CC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A6C7B3-BABF-4509-BEE2-3425640B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89DBDB-119D-4312-A998-AB8B7D306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FD7B41-F640-482C-9300-0CA623547A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F41047-E605-4232-BECB-37DE616BB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C43578-9939-41D2-8830-C9A542D0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4A3C-31D6-49AB-8885-84E20BD0B8D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088F77-AAF9-4F9A-A3FB-69120E1A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AB694D-50F1-45B1-B3C5-B80DA548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41F-6F32-4224-B16E-02DB0906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2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90942-F75B-42FD-9EF4-D5D4CACA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1297A4-A254-4F20-BD86-5DFEEC57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4A3C-31D6-49AB-8885-84E20BD0B8D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1C0463-8581-4474-BAF7-D6C3905A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FA811D-8F32-487B-B2D1-D123EC04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41F-6F32-4224-B16E-02DB0906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6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1E44D2-95BF-4FFF-99B9-FB8DF642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4A3C-31D6-49AB-8885-84E20BD0B8D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E59F74-B6FE-4243-9AF1-633B3766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05C4AE-AD6C-4B92-A99B-8BEE69CD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41F-6F32-4224-B16E-02DB0906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49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42E58-E4CF-4579-9D37-BE770E92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504EC-34C1-40FB-8F81-9E85F27F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C63B5C-80BE-46A3-8FBA-51B1D3307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CA45F9-4B29-468D-A348-4009FFEB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4A3C-31D6-49AB-8885-84E20BD0B8D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0952A9-34A0-4BA0-A56B-B5CE7297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CC46B9-69B6-403A-AACD-09172427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41F-6F32-4224-B16E-02DB0906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F134A-5014-4299-BF0F-FA85E641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760E9A-E74C-47FE-99BF-7B271C7C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468F5B-9E33-44E9-839C-6C11ECD01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736C8E-BA21-44C6-938B-51331846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4A3C-31D6-49AB-8885-84E20BD0B8D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3EE467-46D9-43F3-BD1C-33717676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B8AEC-A54E-45D6-A219-061C40D0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41F-6F32-4224-B16E-02DB0906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30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D91A3-6EA4-4E6A-BA96-E715D543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6E1BC-BAC3-4A81-B084-5239D15E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B496D-5DFD-450E-A1F3-85006E058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4A3C-31D6-49AB-8885-84E20BD0B8D5}" type="datetimeFigureOut">
              <a:rPr lang="pt-BR" smtClean="0"/>
              <a:t>04/06/2024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F972AF-7F28-4E96-836F-861497DD6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BC71A-C920-47E2-87FC-83E3DFAE2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D41F-6F32-4224-B16E-02DB09069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95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pt-BR" sz="5500"/>
              <a:t>Metodologia de Desenvolvimento de Interfaces</a:t>
            </a:r>
            <a:br>
              <a:rPr lang="pt-BR" sz="5500"/>
            </a:br>
            <a:r>
              <a:rPr lang="pt-BR" sz="5500"/>
              <a:t>   </a:t>
            </a:r>
            <a:br>
              <a:rPr lang="pt-BR" sz="5500"/>
            </a:br>
            <a:r>
              <a:rPr lang="pt-BR" sz="5500"/>
              <a:t>Avaliação de interfaces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pt-BR" sz="2200"/>
          </a:p>
          <a:p>
            <a:pPr algn="l"/>
            <a:endParaRPr lang="pt-BR" sz="2200"/>
          </a:p>
          <a:p>
            <a:pPr algn="l"/>
            <a:r>
              <a:rPr lang="pt-BR" sz="2200" err="1"/>
              <a:t>Profa</a:t>
            </a:r>
            <a:r>
              <a:rPr lang="pt-BR" sz="2200"/>
              <a:t>. Patricia Rucker de Bassi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Verificar o sucesso ou insucesso das hipóteses do designer sobre a solução que ele está propondo:</a:t>
            </a:r>
          </a:p>
          <a:p>
            <a:pPr lvl="1"/>
            <a:r>
              <a:rPr lang="pt-BR" dirty="0"/>
              <a:t>Funcionalidade</a:t>
            </a:r>
          </a:p>
          <a:p>
            <a:pPr lvl="1"/>
            <a:r>
              <a:rPr lang="pt-BR" dirty="0"/>
              <a:t>Interação</a:t>
            </a:r>
          </a:p>
          <a:p>
            <a:r>
              <a:rPr lang="pt-BR" dirty="0"/>
              <a:t>Classificação: </a:t>
            </a:r>
          </a:p>
          <a:p>
            <a:pPr lvl="1"/>
            <a:r>
              <a:rPr lang="pt-BR" dirty="0"/>
              <a:t>Formativas – são realizadas durante o processo de design, permite que identifique e conserte um problema de interação antes que a aplicação seja terminada.</a:t>
            </a:r>
          </a:p>
          <a:p>
            <a:pPr lvl="1"/>
            <a:r>
              <a:rPr lang="pt-BR" dirty="0"/>
              <a:t>Somativas – avaliam o produto já terminado.</a:t>
            </a:r>
          </a:p>
        </p:txBody>
      </p:sp>
    </p:spTree>
    <p:extLst>
      <p:ext uri="{BB962C8B-B14F-4D97-AF65-F5344CB8AC3E}">
        <p14:creationId xmlns:p14="http://schemas.microsoft.com/office/powerpoint/2010/main" val="56438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método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Fatores:</a:t>
            </a:r>
          </a:p>
          <a:p>
            <a:pPr lvl="1"/>
            <a:r>
              <a:rPr lang="pt-BR" dirty="0"/>
              <a:t>Como se deseja avaliar</a:t>
            </a:r>
          </a:p>
          <a:p>
            <a:pPr lvl="1"/>
            <a:r>
              <a:rPr lang="pt-BR" dirty="0"/>
              <a:t>Disponibilidade de pessoas especialistas</a:t>
            </a:r>
          </a:p>
          <a:p>
            <a:pPr lvl="1"/>
            <a:r>
              <a:rPr lang="pt-BR" dirty="0"/>
              <a:t>Ambiente e equipamento para aplicar o teste</a:t>
            </a:r>
          </a:p>
          <a:p>
            <a:pPr lvl="1"/>
            <a:r>
              <a:rPr lang="pt-BR" dirty="0"/>
              <a:t>Acesso ao usuário</a:t>
            </a:r>
          </a:p>
          <a:p>
            <a:pPr lvl="1"/>
            <a:r>
              <a:rPr lang="pt-BR" dirty="0"/>
              <a:t>Orçamento</a:t>
            </a:r>
          </a:p>
          <a:p>
            <a:pPr lvl="1"/>
            <a:r>
              <a:rPr lang="pt-BR" dirty="0"/>
              <a:t>Prazo </a:t>
            </a:r>
          </a:p>
        </p:txBody>
      </p:sp>
    </p:spTree>
    <p:extLst>
      <p:ext uri="{BB962C8B-B14F-4D97-AF65-F5344CB8AC3E}">
        <p14:creationId xmlns:p14="http://schemas.microsoft.com/office/powerpoint/2010/main" val="315707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teste de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de usabilidade</a:t>
            </a:r>
          </a:p>
          <a:p>
            <a:pPr lvl="1"/>
            <a:r>
              <a:rPr lang="pt-BR" dirty="0"/>
              <a:t>Baseado na engenharia de usabilidade</a:t>
            </a:r>
          </a:p>
          <a:p>
            <a:pPr lvl="1"/>
            <a:r>
              <a:rPr lang="pt-BR" dirty="0"/>
              <a:t>Testar a usabilidade de um produto a partir dos fatores de usabilidade prioritários definidos para o  design </a:t>
            </a:r>
          </a:p>
          <a:p>
            <a:pPr lvl="1"/>
            <a:endParaRPr lang="pt-BR" dirty="0"/>
          </a:p>
          <a:p>
            <a:r>
              <a:rPr lang="pt-BR" dirty="0"/>
              <a:t>Teste de comunicabilidade</a:t>
            </a:r>
          </a:p>
          <a:p>
            <a:pPr lvl="1"/>
            <a:r>
              <a:rPr lang="pt-BR" dirty="0"/>
              <a:t>Baseado na engenharia da comunicabilidade</a:t>
            </a:r>
          </a:p>
          <a:p>
            <a:pPr lvl="1"/>
            <a:r>
              <a:rPr lang="pt-BR" dirty="0"/>
              <a:t>Avalia em relação a sua propriedade de comunicação através de um conjunto de interjeições que o usuário utiliza enquanto interage com a interface. </a:t>
            </a:r>
          </a:p>
          <a:p>
            <a:pPr lvl="1"/>
            <a:r>
              <a:rPr lang="pt-BR" dirty="0"/>
              <a:t>Busca a ruptura da comunicação </a:t>
            </a:r>
          </a:p>
        </p:txBody>
      </p:sp>
    </p:spTree>
    <p:extLst>
      <p:ext uri="{BB962C8B-B14F-4D97-AF65-F5344CB8AC3E}">
        <p14:creationId xmlns:p14="http://schemas.microsoft.com/office/powerpoint/2010/main" val="142994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Check-in no quiosque da Azul</a:t>
            </a:r>
          </a:p>
          <a:p>
            <a:r>
              <a:rPr lang="pt-BR" dirty="0"/>
              <a:t>Teste de usabilidade – Olhar Digital</a:t>
            </a:r>
          </a:p>
          <a:p>
            <a:endParaRPr lang="pt-BR" dirty="0"/>
          </a:p>
          <a:p>
            <a:pPr marL="3429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16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comunicabilidade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idx="1"/>
          </p:nvPr>
        </p:nvSpPr>
        <p:spPr>
          <a:xfrm>
            <a:off x="991643" y="1455217"/>
            <a:ext cx="9492641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Tipos de problema:</a:t>
            </a:r>
          </a:p>
          <a:p>
            <a:pPr lvl="1"/>
            <a:r>
              <a:rPr lang="en-US" dirty="0"/>
              <a:t>Falha na execução da tarefa </a:t>
            </a:r>
          </a:p>
          <a:p>
            <a:pPr lvl="2"/>
            <a:r>
              <a:rPr lang="en-US" dirty="0"/>
              <a:t>é o mais grave</a:t>
            </a:r>
          </a:p>
          <a:p>
            <a:pPr lvl="2"/>
            <a:r>
              <a:rPr lang="en-US" dirty="0"/>
              <a:t>Usuário não consegue atingir o objetivo que o levou a utilizar a aplicação</a:t>
            </a:r>
          </a:p>
          <a:p>
            <a:pPr lvl="1"/>
            <a:r>
              <a:rPr lang="en-US" dirty="0"/>
              <a:t>Navegação</a:t>
            </a:r>
          </a:p>
          <a:p>
            <a:pPr lvl="2"/>
            <a:r>
              <a:rPr lang="en-US" dirty="0"/>
              <a:t>Usuário se perde durante a interação </a:t>
            </a:r>
          </a:p>
          <a:p>
            <a:pPr lvl="1"/>
            <a:r>
              <a:rPr lang="en-US" dirty="0"/>
              <a:t>Atribuição de significado</a:t>
            </a:r>
          </a:p>
          <a:p>
            <a:pPr lvl="2"/>
            <a:r>
              <a:rPr lang="en-US" dirty="0"/>
              <a:t>Usuário não é capaz de atribuir significado relevante ao signo encontrado na interface</a:t>
            </a:r>
          </a:p>
          <a:p>
            <a:pPr lvl="2"/>
            <a:r>
              <a:rPr lang="en-US" dirty="0"/>
              <a:t>Usuário não entende o significado do signo</a:t>
            </a:r>
          </a:p>
          <a:p>
            <a:pPr lvl="1"/>
            <a:r>
              <a:rPr lang="en-US" dirty="0"/>
              <a:t>Não percepção dos aspectos da interface/aplicação</a:t>
            </a:r>
          </a:p>
          <a:p>
            <a:pPr lvl="2"/>
            <a:r>
              <a:rPr lang="en-US" dirty="0"/>
              <a:t>Usuário nem percebe o recurso disponibilizado</a:t>
            </a:r>
          </a:p>
          <a:p>
            <a:pPr lvl="1"/>
            <a:r>
              <a:rPr lang="en-US" dirty="0"/>
              <a:t>Recusa</a:t>
            </a:r>
          </a:p>
          <a:p>
            <a:pPr lvl="2"/>
            <a:r>
              <a:rPr lang="en-US" dirty="0"/>
              <a:t>Por algum motivo usuário decide não usar alguns recursos </a:t>
            </a:r>
          </a:p>
        </p:txBody>
      </p:sp>
    </p:spTree>
    <p:extLst>
      <p:ext uri="{BB962C8B-B14F-4D97-AF65-F5344CB8AC3E}">
        <p14:creationId xmlns:p14="http://schemas.microsoft.com/office/powerpoint/2010/main" val="60275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893" y="2103437"/>
            <a:ext cx="10515600" cy="1325563"/>
          </a:xfrm>
        </p:spPr>
        <p:txBody>
          <a:bodyPr/>
          <a:lstStyle/>
          <a:p>
            <a:r>
              <a:rPr lang="pt-BR" dirty="0"/>
              <a:t>Teste de </a:t>
            </a:r>
            <a:br>
              <a:rPr lang="pt-BR" dirty="0"/>
            </a:br>
            <a:r>
              <a:rPr lang="pt-BR" dirty="0"/>
              <a:t>comunicabilidade</a:t>
            </a:r>
          </a:p>
        </p:txBody>
      </p:sp>
      <p:pic>
        <p:nvPicPr>
          <p:cNvPr id="6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7720" y="538619"/>
            <a:ext cx="7182382" cy="57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7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2457450"/>
            <a:ext cx="8229600" cy="633413"/>
          </a:xfrm>
        </p:spPr>
        <p:txBody>
          <a:bodyPr>
            <a:normAutofit fontScale="90000"/>
          </a:bodyPr>
          <a:lstStyle/>
          <a:p>
            <a:r>
              <a:rPr lang="pt-BR" dirty="0"/>
              <a:t>Teste de </a:t>
            </a:r>
            <a:br>
              <a:rPr lang="pt-BR" dirty="0"/>
            </a:br>
            <a:r>
              <a:rPr lang="pt-BR" dirty="0"/>
              <a:t>comunicabilidade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8558DC-15BA-497B-AA0B-96006EA9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521" y="284499"/>
            <a:ext cx="6880442" cy="639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84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1349ADD42FAF41B6AD2DC1F42CB871" ma:contentTypeVersion="11" ma:contentTypeDescription="Crie um novo documento." ma:contentTypeScope="" ma:versionID="e53749ae8251059431cc4aca9d080512">
  <xsd:schema xmlns:xsd="http://www.w3.org/2001/XMLSchema" xmlns:xs="http://www.w3.org/2001/XMLSchema" xmlns:p="http://schemas.microsoft.com/office/2006/metadata/properties" xmlns:ns2="6cdeb7ae-0afd-4037-9b25-22b632991c3d" xmlns:ns3="e5441529-50c7-42e5-a17d-134b0c7286e9" targetNamespace="http://schemas.microsoft.com/office/2006/metadata/properties" ma:root="true" ma:fieldsID="285e5d1fac48338b23caa42585c948ed" ns2:_="" ns3:_="">
    <xsd:import namespace="6cdeb7ae-0afd-4037-9b25-22b632991c3d"/>
    <xsd:import namespace="e5441529-50c7-42e5-a17d-134b0c7286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eb7ae-0afd-4037-9b25-22b632991c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255d74b-686f-417b-ab58-35fdb1a558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441529-50c7-42e5-a17d-134b0c7286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73b44a-8968-4b17-80ac-cd5edaf4eeaa}" ma:internalName="TaxCatchAll" ma:showField="CatchAllData" ma:web="e5441529-50c7-42e5-a17d-134b0c7286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94FE29-6FBA-456C-B6B3-9459D01F847D}"/>
</file>

<file path=customXml/itemProps2.xml><?xml version="1.0" encoding="utf-8"?>
<ds:datastoreItem xmlns:ds="http://schemas.openxmlformats.org/officeDocument/2006/customXml" ds:itemID="{4526A658-C2C1-4C8C-A356-23E4752AAF6C}"/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272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Metodologia de Desenvolvimento de Interfaces     Avaliação de interfaces</vt:lpstr>
      <vt:lpstr>Avaliação de interface</vt:lpstr>
      <vt:lpstr>Escolha do método</vt:lpstr>
      <vt:lpstr>Tipos de teste de interface</vt:lpstr>
      <vt:lpstr>Testes de Usabilidade</vt:lpstr>
      <vt:lpstr>Teste de comunicabilidade</vt:lpstr>
      <vt:lpstr>Teste de  comunicabilidade</vt:lpstr>
      <vt:lpstr>Teste de  comunicabilidade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de Desenvolvimento de Interfaces -   Avaliação de interfaces</dc:title>
  <dc:creator>Patricia de Bassi</dc:creator>
  <cp:lastModifiedBy>Patricia de Bassi</cp:lastModifiedBy>
  <cp:revision>10</cp:revision>
  <dcterms:created xsi:type="dcterms:W3CDTF">2019-11-07T18:50:54Z</dcterms:created>
  <dcterms:modified xsi:type="dcterms:W3CDTF">2024-06-04T20:33:14Z</dcterms:modified>
</cp:coreProperties>
</file>