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26"/>
  </p:notesMasterIdLst>
  <p:sldIdLst>
    <p:sldId id="258" r:id="rId2"/>
    <p:sldId id="260" r:id="rId3"/>
    <p:sldId id="276" r:id="rId4"/>
    <p:sldId id="277" r:id="rId5"/>
    <p:sldId id="278" r:id="rId6"/>
    <p:sldId id="279" r:id="rId7"/>
    <p:sldId id="282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89" r:id="rId19"/>
    <p:sldId id="292" r:id="rId20"/>
    <p:sldId id="293" r:id="rId21"/>
    <p:sldId id="294" r:id="rId22"/>
    <p:sldId id="295" r:id="rId23"/>
    <p:sldId id="296" r:id="rId24"/>
    <p:sldId id="275" r:id="rId25"/>
  </p:sldIdLst>
  <p:sldSz cx="13004800" cy="9753600"/>
  <p:notesSz cx="6858000" cy="9144000"/>
  <p:defaultTextStyle>
    <a:defPPr>
      <a:defRPr lang="pt-BR"/>
    </a:defPPr>
    <a:lvl1pPr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5pPr>
    <a:lvl6pPr marL="22860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6pPr>
    <a:lvl7pPr marL="27432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7pPr>
    <a:lvl8pPr marL="32004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8pPr>
    <a:lvl9pPr marL="3657600" algn="l" defTabSz="914400" rtl="0" eaLnBrk="1" latinLnBrk="0" hangingPunct="1">
      <a:defRPr sz="3400" kern="1200">
        <a:solidFill>
          <a:srgbClr val="000000"/>
        </a:solidFill>
        <a:latin typeface="Helvetica Light" charset="0"/>
        <a:ea typeface="+mn-ea"/>
        <a:cs typeface="+mn-cs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6FAD7-348B-4914-82E7-A2B7C6902384}" v="45" dt="2023-09-14T22:49:06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64" y="96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PEREIRA DOS SANTOS" userId="2ba31ab3-4af6-46f7-a76b-d6cc5b428f6b" providerId="ADAL" clId="{78E6FAD7-348B-4914-82E7-A2B7C6902384}"/>
    <pc:docChg chg="undo custSel addSld delSld modSld sldOrd">
      <pc:chgData name="IGOR PEREIRA DOS SANTOS" userId="2ba31ab3-4af6-46f7-a76b-d6cc5b428f6b" providerId="ADAL" clId="{78E6FAD7-348B-4914-82E7-A2B7C6902384}" dt="2023-09-14T22:49:06.375" v="4037" actId="1076"/>
      <pc:docMkLst>
        <pc:docMk/>
      </pc:docMkLst>
      <pc:sldChg chg="modSp mod">
        <pc:chgData name="IGOR PEREIRA DOS SANTOS" userId="2ba31ab3-4af6-46f7-a76b-d6cc5b428f6b" providerId="ADAL" clId="{78E6FAD7-348B-4914-82E7-A2B7C6902384}" dt="2023-09-14T21:14:26.602" v="829" actId="1076"/>
        <pc:sldMkLst>
          <pc:docMk/>
          <pc:sldMk cId="4089445691" sldId="280"/>
        </pc:sldMkLst>
        <pc:spChg chg="mod">
          <ac:chgData name="IGOR PEREIRA DOS SANTOS" userId="2ba31ab3-4af6-46f7-a76b-d6cc5b428f6b" providerId="ADAL" clId="{78E6FAD7-348B-4914-82E7-A2B7C6902384}" dt="2023-09-14T21:05:50.013" v="20" actId="20577"/>
          <ac:spMkLst>
            <pc:docMk/>
            <pc:sldMk cId="4089445691" sldId="280"/>
            <ac:spMk id="7173" creationId="{27305109-3859-42A2-87E1-F5A3FF7FF357}"/>
          </ac:spMkLst>
        </pc:spChg>
        <pc:picChg chg="mod">
          <ac:chgData name="IGOR PEREIRA DOS SANTOS" userId="2ba31ab3-4af6-46f7-a76b-d6cc5b428f6b" providerId="ADAL" clId="{78E6FAD7-348B-4914-82E7-A2B7C6902384}" dt="2023-09-14T21:14:26.602" v="829" actId="1076"/>
          <ac:picMkLst>
            <pc:docMk/>
            <pc:sldMk cId="4089445691" sldId="280"/>
            <ac:picMk id="3" creationId="{2626C44E-0958-A3C7-304B-9E856E193977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16:27.906" v="847" actId="1076"/>
        <pc:sldMkLst>
          <pc:docMk/>
          <pc:sldMk cId="4247747150" sldId="281"/>
        </pc:sldMkLst>
        <pc:spChg chg="mod">
          <ac:chgData name="IGOR PEREIRA DOS SANTOS" userId="2ba31ab3-4af6-46f7-a76b-d6cc5b428f6b" providerId="ADAL" clId="{78E6FAD7-348B-4914-82E7-A2B7C6902384}" dt="2023-09-14T21:14:55.825" v="834" actId="1076"/>
          <ac:spMkLst>
            <pc:docMk/>
            <pc:sldMk cId="4247747150" sldId="281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05:35.980" v="1" actId="478"/>
          <ac:picMkLst>
            <pc:docMk/>
            <pc:sldMk cId="4247747150" sldId="281"/>
            <ac:picMk id="3" creationId="{2626C44E-0958-A3C7-304B-9E856E193977}"/>
          </ac:picMkLst>
        </pc:picChg>
        <pc:picChg chg="add mod">
          <ac:chgData name="IGOR PEREIRA DOS SANTOS" userId="2ba31ab3-4af6-46f7-a76b-d6cc5b428f6b" providerId="ADAL" clId="{78E6FAD7-348B-4914-82E7-A2B7C6902384}" dt="2023-09-14T21:16:27.906" v="847" actId="1076"/>
          <ac:picMkLst>
            <pc:docMk/>
            <pc:sldMk cId="4247747150" sldId="281"/>
            <ac:picMk id="4" creationId="{1419DBF3-19DE-2C77-8B8B-6EAA76A94C9B}"/>
          </ac:picMkLst>
        </pc:picChg>
        <pc:picChg chg="add mod">
          <ac:chgData name="IGOR PEREIRA DOS SANTOS" userId="2ba31ab3-4af6-46f7-a76b-d6cc5b428f6b" providerId="ADAL" clId="{78E6FAD7-348B-4914-82E7-A2B7C6902384}" dt="2023-09-14T21:16:09.913" v="845" actId="1076"/>
          <ac:picMkLst>
            <pc:docMk/>
            <pc:sldMk cId="4247747150" sldId="281"/>
            <ac:picMk id="6" creationId="{1B9FE3CE-0540-3C20-EFFB-C6038E0165C6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14:15.851" v="828" actId="113"/>
        <pc:sldMkLst>
          <pc:docMk/>
          <pc:sldMk cId="4262653133" sldId="282"/>
        </pc:sldMkLst>
        <pc:spChg chg="mod">
          <ac:chgData name="IGOR PEREIRA DOS SANTOS" userId="2ba31ab3-4af6-46f7-a76b-d6cc5b428f6b" providerId="ADAL" clId="{78E6FAD7-348B-4914-82E7-A2B7C6902384}" dt="2023-09-14T21:14:15.851" v="828" actId="113"/>
          <ac:spMkLst>
            <pc:docMk/>
            <pc:sldMk cId="4262653133" sldId="282"/>
            <ac:spMk id="7173" creationId="{27305109-3859-42A2-87E1-F5A3FF7FF357}"/>
          </ac:spMkLst>
        </pc:spChg>
      </pc:sldChg>
      <pc:sldChg chg="delSp modSp add del mod">
        <pc:chgData name="IGOR PEREIRA DOS SANTOS" userId="2ba31ab3-4af6-46f7-a76b-d6cc5b428f6b" providerId="ADAL" clId="{78E6FAD7-348B-4914-82E7-A2B7C6902384}" dt="2023-09-14T21:20:05.816" v="853" actId="2696"/>
        <pc:sldMkLst>
          <pc:docMk/>
          <pc:sldMk cId="1045369712" sldId="283"/>
        </pc:sldMkLst>
        <pc:spChg chg="mod">
          <ac:chgData name="IGOR PEREIRA DOS SANTOS" userId="2ba31ab3-4af6-46f7-a76b-d6cc5b428f6b" providerId="ADAL" clId="{78E6FAD7-348B-4914-82E7-A2B7C6902384}" dt="2023-09-14T21:20:03.305" v="852" actId="1076"/>
          <ac:spMkLst>
            <pc:docMk/>
            <pc:sldMk cId="1045369712" sldId="283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19:56.651" v="849" actId="478"/>
          <ac:picMkLst>
            <pc:docMk/>
            <pc:sldMk cId="1045369712" sldId="283"/>
            <ac:picMk id="4" creationId="{1419DBF3-19DE-2C77-8B8B-6EAA76A94C9B}"/>
          </ac:picMkLst>
        </pc:picChg>
        <pc:picChg chg="del">
          <ac:chgData name="IGOR PEREIRA DOS SANTOS" userId="2ba31ab3-4af6-46f7-a76b-d6cc5b428f6b" providerId="ADAL" clId="{78E6FAD7-348B-4914-82E7-A2B7C6902384}" dt="2023-09-14T21:19:57.169" v="850" actId="478"/>
          <ac:picMkLst>
            <pc:docMk/>
            <pc:sldMk cId="1045369712" sldId="283"/>
            <ac:picMk id="6" creationId="{1B9FE3CE-0540-3C20-EFFB-C6038E0165C6}"/>
          </ac:picMkLst>
        </pc:picChg>
      </pc:sldChg>
      <pc:sldChg chg="modSp add mod ord">
        <pc:chgData name="IGOR PEREIRA DOS SANTOS" userId="2ba31ab3-4af6-46f7-a76b-d6cc5b428f6b" providerId="ADAL" clId="{78E6FAD7-348B-4914-82E7-A2B7C6902384}" dt="2023-09-14T21:23:03.442" v="1140" actId="20577"/>
        <pc:sldMkLst>
          <pc:docMk/>
          <pc:sldMk cId="3650714628" sldId="283"/>
        </pc:sldMkLst>
        <pc:spChg chg="mod">
          <ac:chgData name="IGOR PEREIRA DOS SANTOS" userId="2ba31ab3-4af6-46f7-a76b-d6cc5b428f6b" providerId="ADAL" clId="{78E6FAD7-348B-4914-82E7-A2B7C6902384}" dt="2023-09-14T21:23:03.442" v="1140" actId="20577"/>
          <ac:spMkLst>
            <pc:docMk/>
            <pc:sldMk cId="3650714628" sldId="283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24:49.274" v="1323" actId="1076"/>
        <pc:sldMkLst>
          <pc:docMk/>
          <pc:sldMk cId="3000237576" sldId="284"/>
        </pc:sldMkLst>
        <pc:spChg chg="mod">
          <ac:chgData name="IGOR PEREIRA DOS SANTOS" userId="2ba31ab3-4af6-46f7-a76b-d6cc5b428f6b" providerId="ADAL" clId="{78E6FAD7-348B-4914-82E7-A2B7C6902384}" dt="2023-09-14T21:24:30.100" v="1321" actId="20577"/>
          <ac:spMkLst>
            <pc:docMk/>
            <pc:sldMk cId="3000237576" sldId="284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24:49.274" v="1323" actId="1076"/>
          <ac:picMkLst>
            <pc:docMk/>
            <pc:sldMk cId="3000237576" sldId="284"/>
            <ac:picMk id="3" creationId="{29B74BEA-B940-12EA-0CD3-5AFCACA5F8CC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28:29.176" v="1886" actId="1076"/>
        <pc:sldMkLst>
          <pc:docMk/>
          <pc:sldMk cId="968302448" sldId="285"/>
        </pc:sldMkLst>
        <pc:spChg chg="mod">
          <ac:chgData name="IGOR PEREIRA DOS SANTOS" userId="2ba31ab3-4af6-46f7-a76b-d6cc5b428f6b" providerId="ADAL" clId="{78E6FAD7-348B-4914-82E7-A2B7C6902384}" dt="2023-09-14T21:28:29.176" v="1886" actId="1076"/>
          <ac:spMkLst>
            <pc:docMk/>
            <pc:sldMk cId="968302448" sldId="285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25:51.395" v="1325" actId="478"/>
          <ac:picMkLst>
            <pc:docMk/>
            <pc:sldMk cId="968302448" sldId="285"/>
            <ac:picMk id="3" creationId="{29B74BEA-B940-12EA-0CD3-5AFCACA5F8CC}"/>
          </ac:picMkLst>
        </pc:picChg>
      </pc:sldChg>
      <pc:sldChg chg="addSp modSp add mod">
        <pc:chgData name="IGOR PEREIRA DOS SANTOS" userId="2ba31ab3-4af6-46f7-a76b-d6cc5b428f6b" providerId="ADAL" clId="{78E6FAD7-348B-4914-82E7-A2B7C6902384}" dt="2023-09-14T21:28:59.353" v="1927" actId="1076"/>
        <pc:sldMkLst>
          <pc:docMk/>
          <pc:sldMk cId="4153456368" sldId="286"/>
        </pc:sldMkLst>
        <pc:spChg chg="mod">
          <ac:chgData name="IGOR PEREIRA DOS SANTOS" userId="2ba31ab3-4af6-46f7-a76b-d6cc5b428f6b" providerId="ADAL" clId="{78E6FAD7-348B-4914-82E7-A2B7C6902384}" dt="2023-09-14T21:28:49.769" v="1925" actId="1076"/>
          <ac:spMkLst>
            <pc:docMk/>
            <pc:sldMk cId="4153456368" sldId="286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28:59.353" v="1927" actId="1076"/>
          <ac:picMkLst>
            <pc:docMk/>
            <pc:sldMk cId="4153456368" sldId="286"/>
            <ac:picMk id="3" creationId="{ECEAF552-0A88-DE89-BB6F-9DCE87C6CC69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32:33.489" v="2229" actId="1076"/>
        <pc:sldMkLst>
          <pc:docMk/>
          <pc:sldMk cId="132007954" sldId="287"/>
        </pc:sldMkLst>
        <pc:spChg chg="mod">
          <ac:chgData name="IGOR PEREIRA DOS SANTOS" userId="2ba31ab3-4af6-46f7-a76b-d6cc5b428f6b" providerId="ADAL" clId="{78E6FAD7-348B-4914-82E7-A2B7C6902384}" dt="2023-09-14T21:32:33.489" v="2229" actId="1076"/>
          <ac:spMkLst>
            <pc:docMk/>
            <pc:sldMk cId="132007954" sldId="287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31:08.544" v="1929" actId="478"/>
          <ac:picMkLst>
            <pc:docMk/>
            <pc:sldMk cId="132007954" sldId="287"/>
            <ac:picMk id="3" creationId="{ECEAF552-0A88-DE89-BB6F-9DCE87C6CC69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34:21.046" v="2456" actId="20577"/>
        <pc:sldMkLst>
          <pc:docMk/>
          <pc:sldMk cId="1015978385" sldId="288"/>
        </pc:sldMkLst>
        <pc:spChg chg="mod">
          <ac:chgData name="IGOR PEREIRA DOS SANTOS" userId="2ba31ab3-4af6-46f7-a76b-d6cc5b428f6b" providerId="ADAL" clId="{78E6FAD7-348B-4914-82E7-A2B7C6902384}" dt="2023-09-14T21:34:21.046" v="2456" actId="20577"/>
          <ac:spMkLst>
            <pc:docMk/>
            <pc:sldMk cId="1015978385" sldId="288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36:37.288" v="2553" actId="1076"/>
        <pc:sldMkLst>
          <pc:docMk/>
          <pc:sldMk cId="2031138078" sldId="289"/>
        </pc:sldMkLst>
        <pc:spChg chg="mod">
          <ac:chgData name="IGOR PEREIRA DOS SANTOS" userId="2ba31ab3-4af6-46f7-a76b-d6cc5b428f6b" providerId="ADAL" clId="{78E6FAD7-348B-4914-82E7-A2B7C6902384}" dt="2023-09-14T21:34:51.793" v="2529" actId="1076"/>
          <ac:spMkLst>
            <pc:docMk/>
            <pc:sldMk cId="2031138078" sldId="289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36:37.288" v="2553" actId="1076"/>
          <ac:picMkLst>
            <pc:docMk/>
            <pc:sldMk cId="2031138078" sldId="289"/>
            <ac:picMk id="3" creationId="{DD5BBA2B-436D-BF03-3B4A-F8699A3D613D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1:35:34.154" v="2544" actId="313"/>
        <pc:sldMkLst>
          <pc:docMk/>
          <pc:sldMk cId="3183444945" sldId="290"/>
        </pc:sldMkLst>
        <pc:spChg chg="mod">
          <ac:chgData name="IGOR PEREIRA DOS SANTOS" userId="2ba31ab3-4af6-46f7-a76b-d6cc5b428f6b" providerId="ADAL" clId="{78E6FAD7-348B-4914-82E7-A2B7C6902384}" dt="2023-09-14T21:35:34.154" v="2544" actId="313"/>
          <ac:spMkLst>
            <pc:docMk/>
            <pc:sldMk cId="3183444945" sldId="290"/>
            <ac:spMk id="7173" creationId="{27305109-3859-42A2-87E1-F5A3FF7FF357}"/>
          </ac:spMkLst>
        </pc:spChg>
      </pc:sldChg>
      <pc:sldChg chg="addSp modSp add mod">
        <pc:chgData name="IGOR PEREIRA DOS SANTOS" userId="2ba31ab3-4af6-46f7-a76b-d6cc5b428f6b" providerId="ADAL" clId="{78E6FAD7-348B-4914-82E7-A2B7C6902384}" dt="2023-09-14T21:36:10.720" v="2551" actId="1076"/>
        <pc:sldMkLst>
          <pc:docMk/>
          <pc:sldMk cId="2863966750" sldId="291"/>
        </pc:sldMkLst>
        <pc:spChg chg="mod">
          <ac:chgData name="IGOR PEREIRA DOS SANTOS" userId="2ba31ab3-4af6-46f7-a76b-d6cc5b428f6b" providerId="ADAL" clId="{78E6FAD7-348B-4914-82E7-A2B7C6902384}" dt="2023-09-14T21:36:03.072" v="2547" actId="1076"/>
          <ac:spMkLst>
            <pc:docMk/>
            <pc:sldMk cId="2863966750" sldId="291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36:10.720" v="2551" actId="1076"/>
          <ac:picMkLst>
            <pc:docMk/>
            <pc:sldMk cId="2863966750" sldId="291"/>
            <ac:picMk id="3" creationId="{8356E198-E3D2-5EEA-5D39-74A51FE41880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39:43.593" v="2721" actId="1076"/>
        <pc:sldMkLst>
          <pc:docMk/>
          <pc:sldMk cId="3041263039" sldId="292"/>
        </pc:sldMkLst>
        <pc:spChg chg="mod">
          <ac:chgData name="IGOR PEREIRA DOS SANTOS" userId="2ba31ab3-4af6-46f7-a76b-d6cc5b428f6b" providerId="ADAL" clId="{78E6FAD7-348B-4914-82E7-A2B7C6902384}" dt="2023-09-14T21:39:18.110" v="2719" actId="20577"/>
          <ac:spMkLst>
            <pc:docMk/>
            <pc:sldMk cId="3041263039" sldId="292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38:29.197" v="2555" actId="478"/>
          <ac:picMkLst>
            <pc:docMk/>
            <pc:sldMk cId="3041263039" sldId="292"/>
            <ac:picMk id="3" creationId="{DD5BBA2B-436D-BF03-3B4A-F8699A3D613D}"/>
          </ac:picMkLst>
        </pc:picChg>
        <pc:picChg chg="add mod">
          <ac:chgData name="IGOR PEREIRA DOS SANTOS" userId="2ba31ab3-4af6-46f7-a76b-d6cc5b428f6b" providerId="ADAL" clId="{78E6FAD7-348B-4914-82E7-A2B7C6902384}" dt="2023-09-14T21:39:43.593" v="2721" actId="1076"/>
          <ac:picMkLst>
            <pc:docMk/>
            <pc:sldMk cId="3041263039" sldId="292"/>
            <ac:picMk id="4" creationId="{B47C5E82-978E-0A54-AC02-E318719FB458}"/>
          </ac:picMkLst>
        </pc:picChg>
      </pc:sldChg>
      <pc:sldChg chg="addSp delSp modSp add mod">
        <pc:chgData name="IGOR PEREIRA DOS SANTOS" userId="2ba31ab3-4af6-46f7-a76b-d6cc5b428f6b" providerId="ADAL" clId="{78E6FAD7-348B-4914-82E7-A2B7C6902384}" dt="2023-09-14T21:45:26.584" v="2923" actId="1076"/>
        <pc:sldMkLst>
          <pc:docMk/>
          <pc:sldMk cId="236423333" sldId="293"/>
        </pc:sldMkLst>
        <pc:spChg chg="mod">
          <ac:chgData name="IGOR PEREIRA DOS SANTOS" userId="2ba31ab3-4af6-46f7-a76b-d6cc5b428f6b" providerId="ADAL" clId="{78E6FAD7-348B-4914-82E7-A2B7C6902384}" dt="2023-09-14T21:45:21.448" v="2922" actId="1076"/>
          <ac:spMkLst>
            <pc:docMk/>
            <pc:sldMk cId="236423333" sldId="293"/>
            <ac:spMk id="7173" creationId="{27305109-3859-42A2-87E1-F5A3FF7FF357}"/>
          </ac:spMkLst>
        </pc:spChg>
        <pc:picChg chg="add mod">
          <ac:chgData name="IGOR PEREIRA DOS SANTOS" userId="2ba31ab3-4af6-46f7-a76b-d6cc5b428f6b" providerId="ADAL" clId="{78E6FAD7-348B-4914-82E7-A2B7C6902384}" dt="2023-09-14T21:45:26.584" v="2923" actId="1076"/>
          <ac:picMkLst>
            <pc:docMk/>
            <pc:sldMk cId="236423333" sldId="293"/>
            <ac:picMk id="3" creationId="{059FDC4F-C8BD-692B-6BAB-13C539C4DBEE}"/>
          </ac:picMkLst>
        </pc:picChg>
        <pc:picChg chg="del">
          <ac:chgData name="IGOR PEREIRA DOS SANTOS" userId="2ba31ab3-4af6-46f7-a76b-d6cc5b428f6b" providerId="ADAL" clId="{78E6FAD7-348B-4914-82E7-A2B7C6902384}" dt="2023-09-14T21:42:03.574" v="2723" actId="478"/>
          <ac:picMkLst>
            <pc:docMk/>
            <pc:sldMk cId="236423333" sldId="293"/>
            <ac:picMk id="4" creationId="{B47C5E82-978E-0A54-AC02-E318719FB458}"/>
          </ac:picMkLst>
        </pc:picChg>
      </pc:sldChg>
      <pc:sldChg chg="delSp modSp add mod">
        <pc:chgData name="IGOR PEREIRA DOS SANTOS" userId="2ba31ab3-4af6-46f7-a76b-d6cc5b428f6b" providerId="ADAL" clId="{78E6FAD7-348B-4914-82E7-A2B7C6902384}" dt="2023-09-14T21:51:49.736" v="3219" actId="1076"/>
        <pc:sldMkLst>
          <pc:docMk/>
          <pc:sldMk cId="1580733282" sldId="294"/>
        </pc:sldMkLst>
        <pc:spChg chg="mod">
          <ac:chgData name="IGOR PEREIRA DOS SANTOS" userId="2ba31ab3-4af6-46f7-a76b-d6cc5b428f6b" providerId="ADAL" clId="{78E6FAD7-348B-4914-82E7-A2B7C6902384}" dt="2023-09-14T21:51:49.736" v="3219" actId="1076"/>
          <ac:spMkLst>
            <pc:docMk/>
            <pc:sldMk cId="1580733282" sldId="294"/>
            <ac:spMk id="7173" creationId="{27305109-3859-42A2-87E1-F5A3FF7FF357}"/>
          </ac:spMkLst>
        </pc:spChg>
        <pc:picChg chg="del">
          <ac:chgData name="IGOR PEREIRA DOS SANTOS" userId="2ba31ab3-4af6-46f7-a76b-d6cc5b428f6b" providerId="ADAL" clId="{78E6FAD7-348B-4914-82E7-A2B7C6902384}" dt="2023-09-14T21:50:33.179" v="2925" actId="478"/>
          <ac:picMkLst>
            <pc:docMk/>
            <pc:sldMk cId="1580733282" sldId="294"/>
            <ac:picMk id="3" creationId="{059FDC4F-C8BD-692B-6BAB-13C539C4DBEE}"/>
          </ac:picMkLst>
        </pc:picChg>
      </pc:sldChg>
      <pc:sldChg chg="modSp add mod">
        <pc:chgData name="IGOR PEREIRA DOS SANTOS" userId="2ba31ab3-4af6-46f7-a76b-d6cc5b428f6b" providerId="ADAL" clId="{78E6FAD7-348B-4914-82E7-A2B7C6902384}" dt="2023-09-14T22:19:42.280" v="3805" actId="1076"/>
        <pc:sldMkLst>
          <pc:docMk/>
          <pc:sldMk cId="1061876045" sldId="295"/>
        </pc:sldMkLst>
        <pc:spChg chg="mod">
          <ac:chgData name="IGOR PEREIRA DOS SANTOS" userId="2ba31ab3-4af6-46f7-a76b-d6cc5b428f6b" providerId="ADAL" clId="{78E6FAD7-348B-4914-82E7-A2B7C6902384}" dt="2023-09-14T22:19:42.280" v="3805" actId="1076"/>
          <ac:spMkLst>
            <pc:docMk/>
            <pc:sldMk cId="1061876045" sldId="295"/>
            <ac:spMk id="7173" creationId="{27305109-3859-42A2-87E1-F5A3FF7FF357}"/>
          </ac:spMkLst>
        </pc:spChg>
      </pc:sldChg>
      <pc:sldChg chg="modSp add mod">
        <pc:chgData name="IGOR PEREIRA DOS SANTOS" userId="2ba31ab3-4af6-46f7-a76b-d6cc5b428f6b" providerId="ADAL" clId="{78E6FAD7-348B-4914-82E7-A2B7C6902384}" dt="2023-09-14T22:49:06.375" v="4037" actId="1076"/>
        <pc:sldMkLst>
          <pc:docMk/>
          <pc:sldMk cId="3003122258" sldId="296"/>
        </pc:sldMkLst>
        <pc:spChg chg="mod">
          <ac:chgData name="IGOR PEREIRA DOS SANTOS" userId="2ba31ab3-4af6-46f7-a76b-d6cc5b428f6b" providerId="ADAL" clId="{78E6FAD7-348B-4914-82E7-A2B7C6902384}" dt="2023-09-14T22:49:06.375" v="4037" actId="1076"/>
          <ac:spMkLst>
            <pc:docMk/>
            <pc:sldMk cId="3003122258" sldId="296"/>
            <ac:spMk id="7173" creationId="{27305109-3859-42A2-87E1-F5A3FF7FF3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57E5B8D0-6463-792E-FCCC-2C0BD2660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7CA3B31-DBD9-1A8B-8140-47E8E514F65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Neue" charset="0"/>
              </a:rPr>
              <a:t>Click to edit Master text styles</a:t>
            </a:r>
          </a:p>
          <a:p>
            <a:pPr lvl="1"/>
            <a:r>
              <a:rPr lang="pt-BR" altLang="pt-BR">
                <a:sym typeface="Helvetica Neue" charset="0"/>
              </a:rPr>
              <a:t>Second level</a:t>
            </a:r>
          </a:p>
          <a:p>
            <a:pPr lvl="2"/>
            <a:r>
              <a:rPr lang="pt-BR" altLang="pt-BR">
                <a:sym typeface="Helvetica Neue" charset="0"/>
              </a:rPr>
              <a:t>Third level</a:t>
            </a:r>
          </a:p>
          <a:p>
            <a:pPr lvl="3"/>
            <a:r>
              <a:rPr lang="pt-BR" altLang="pt-BR">
                <a:sym typeface="Helvetica Neue" charset="0"/>
              </a:rPr>
              <a:t>Fourth level</a:t>
            </a:r>
          </a:p>
          <a:p>
            <a:pPr lvl="4"/>
            <a:r>
              <a:rPr lang="pt-BR" altLang="pt-BR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+mn-ea"/>
        <a:cs typeface="+mn-cs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96D45-078B-BA68-744D-813DE009D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3F1421-A19D-59C1-1466-C401D5624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189301-BE72-19A6-2EBE-8A6C8DEDB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0675D-FFC2-412A-99CD-96FC35AE567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107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3A678-2E32-9DB9-58A6-F45F53B1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FF3682-A0DB-0147-6522-2FE2C469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43E7F2-9112-8397-DCD7-DDAC0B062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1566B1-FB70-4BA2-A651-E9732F4714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66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8C10A-6C2A-042E-42A0-007DC9654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64550" y="2446338"/>
            <a:ext cx="1962150" cy="33924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41D224-5BE9-5BC5-073B-9940D6D1C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76513" y="2446338"/>
            <a:ext cx="5735637" cy="339248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A1C298-3830-2ABA-7C6A-D6881C08F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EAA8EB-B897-45DF-AF32-98F12943E7B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064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4BD99-05D6-B127-B64C-B43666C7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B620F-97A8-E3AF-ACC3-AEF66AB4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83C38-BF1A-A58B-C5B1-25B312A26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768017-A3A9-4416-B024-E6B7608999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904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2DC60-B5F8-CC58-32FA-0DEAE234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FD6983-F819-FE8A-944E-97183118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9C72A3-CDA9-DDE8-65A3-2A0F9F06B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A56BF2-7029-495A-9A87-55A0800C9B7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320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7099-3297-4EF8-10FE-4B65D850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00ADF-69B7-D56E-FBA5-3E91BDD11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6513" y="4991100"/>
            <a:ext cx="3848100" cy="847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FC9970-38E3-B363-C2E8-1F143B53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7013" y="4991100"/>
            <a:ext cx="3849687" cy="847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738275-CBBB-9FD2-0DA7-CB80D7BEE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D03D6A-DE28-419E-9E11-D78FBE6CEBB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258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64DF4-3A61-1FC5-4D9E-9AE81E59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8D4EBD-10D2-F148-4F3C-C3B99BDF5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CF74C6-7292-53BF-1082-BED3DE010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B69A2C-ED97-3556-B67B-594D67D2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6A6DEB-A64F-FEC7-5DA8-F6452C600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B8ABCF-93F5-1B5C-ECD7-5E55A5BAB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46703A-752E-481F-A759-C12A4ED580C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04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7858D-307E-902B-743D-E5160BB2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A3E682-01A3-695F-FE45-0C83C5BF6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80E58-839E-45D3-B2AB-5E5A3F2111C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284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FBC8779-73A0-4FA4-C138-AF76C109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41E4C-7294-4152-A6C2-417F78DD69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591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F6607-11FB-EE6C-1545-21805242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CDF07-5E3D-FA75-7281-F2A0E3CE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5FB6FE-A012-2290-CAC6-D2AD5B60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B94A76-68D4-C67C-5F22-C10B9439D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172027-C3A0-4B09-A570-0DA50F96BC7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296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D896D-546A-6E7F-A052-CCEE248D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234B02-8B12-4E44-9972-1872B1F4E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9B69D0-7464-9CBA-95C4-8860556D8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B63BC5-4B77-9969-1893-2AFD18162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29502A-60A6-48AE-8410-6CFC8418E0A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690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C7EB8A0-E139-0CB3-CB48-59F3BCFA08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76513" y="2446338"/>
            <a:ext cx="7850187" cy="24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Light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5578D3D-B45F-16CD-AABE-6023F25771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76513" y="4991100"/>
            <a:ext cx="7850187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>
                <a:sym typeface="Helvetica Light" charset="0"/>
              </a:rPr>
              <a:t>Click to edit Master text styles</a:t>
            </a:r>
          </a:p>
          <a:p>
            <a:pPr lvl="1"/>
            <a:r>
              <a:rPr lang="pt-BR" altLang="pt-BR">
                <a:sym typeface="Helvetica Light" charset="0"/>
              </a:rPr>
              <a:t>Second level</a:t>
            </a:r>
          </a:p>
          <a:p>
            <a:pPr lvl="2"/>
            <a:r>
              <a:rPr lang="pt-BR" altLang="pt-BR">
                <a:sym typeface="Helvetica Light" charset="0"/>
              </a:rPr>
              <a:t>Third level</a:t>
            </a:r>
          </a:p>
          <a:p>
            <a:pPr lvl="3"/>
            <a:r>
              <a:rPr lang="pt-BR" altLang="pt-BR">
                <a:sym typeface="Helvetica Light" charset="0"/>
              </a:rPr>
              <a:t>Fourth level</a:t>
            </a:r>
          </a:p>
          <a:p>
            <a:pPr lvl="4"/>
            <a:r>
              <a:rPr lang="pt-BR" altLang="pt-BR">
                <a:sym typeface="Helvetica Light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7C063B-7DB6-4586-E576-85CF5589E3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38888" y="8158163"/>
            <a:ext cx="3159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38100" tIns="38100" rIns="38100" bIns="38100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fld id="{7853E065-E2E8-4459-A84B-77C2FBC612B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8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800">
          <a:solidFill>
            <a:srgbClr val="000000"/>
          </a:solidFill>
          <a:latin typeface="Helvetica Light" charset="0"/>
          <a:sym typeface="Helvetica Light" charset="0"/>
        </a:defRPr>
      </a:lvl9pPr>
    </p:titleStyle>
    <p:bodyStyle>
      <a:lvl1pPr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indent="2286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indent="4572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indent="6858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indent="914400" algn="ctr" defTabSz="584200" rtl="0" fontAlgn="base" hangingPunct="0">
        <a:spcBef>
          <a:spcPct val="0"/>
        </a:spcBef>
        <a:spcAft>
          <a:spcPct val="0"/>
        </a:spcAft>
        <a:defRPr sz="30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C8A9EF38-7842-8C6C-6541-F1F520A2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8319" y="80169"/>
            <a:ext cx="14039850" cy="895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7EF546C-62D4-3518-CE62-669E1CB7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E26AB602-10F0-C0CC-4E8C-355D1BACB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81DC61E1-40BE-E43D-887C-24447212EA9C}"/>
              </a:ext>
            </a:extLst>
          </p:cNvPr>
          <p:cNvSpPr>
            <a:spLocks/>
          </p:cNvSpPr>
          <p:nvPr/>
        </p:nvSpPr>
        <p:spPr bwMode="auto">
          <a:xfrm>
            <a:off x="596106" y="80169"/>
            <a:ext cx="1181100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60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Arquitetura e Organização de Computadores</a:t>
            </a:r>
          </a:p>
          <a:p>
            <a:pPr algn="l"/>
            <a:r>
              <a:rPr lang="pt-BR" altLang="pt-BR" sz="42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884237"/>
            <a:ext cx="10275887" cy="512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 (cache de RAM – entre CPU/MP)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Cache de disco (entre MP/Disco)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Cache do browser web (armazenamento local)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Cache de aplicações.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API (Armazenamento em serviços de banco chave/valor baseado em memória – Redis,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DynamoDB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7146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692329"/>
            <a:ext cx="10275887" cy="318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Funcionamento da 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Cache possui uma velocidade de acesso alta e capacidade para armazenar partes de um programa a aproveitar o princípio da localidade.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B74BEA-B940-12EA-0CD3-5AFCACA5F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4191000"/>
            <a:ext cx="9697803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375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750008"/>
            <a:ext cx="10275887" cy="770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Funcionamento de Acesso a 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Processador inicia operação de leitura e coloca endereço da MP no BE;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Sistema de controle de cache (chipset) intercepta o endereço, interpreta o conteúdo e verifica se o dado está ou não em cache;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Se estiver, acerto (hit) =&gt; cópia do dado é transferido da 	cache para o processador pelo BD.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Se não estiver, falta (miss) =&gt; controle da MP é acionado 	para recuperar o bloco da MP e transferi-lo para cache, para 	em	seguida, transferir ao processador pelo BD. (</a:t>
            </a:r>
            <a:r>
              <a:rPr lang="pt-BR" alt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 Maior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83024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990600"/>
            <a:ext cx="10275887" cy="188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Funcionamento de Acesso a 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Conexão entre processador, cache e MP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EAF552-0A88-DE89-BB6F-9DCE87C6C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49" y="3167006"/>
            <a:ext cx="1100291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563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884237"/>
            <a:ext cx="10275887" cy="512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Funcionamento de Acesso a 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Princípio da localidade espacial, é muito provável que o acesso seguinte seja sequencial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Sistema busca da MP o dado solicitado e mais alguns, que 	supõe que serão usados em seguida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MP dívida em blocos de X bytes e cache dividida em linhas 	de X bytes de largura</a:t>
            </a:r>
          </a:p>
        </p:txBody>
      </p:sp>
    </p:spTree>
    <p:extLst>
      <p:ext uri="{BB962C8B-B14F-4D97-AF65-F5344CB8AC3E}">
        <p14:creationId xmlns:p14="http://schemas.microsoft.com/office/powerpoint/2010/main" val="1320079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1207404"/>
            <a:ext cx="10275887" cy="447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Funcionamento de Acesso a 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Deseja-se máximo de acertos (hits) e mínimo de faltas (miss) para um bom desempenho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Eficiência do cache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E = (acertos (hits) / total de acessos) * 100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Normalmente é da ordem de 95% a 98%</a:t>
            </a:r>
          </a:p>
        </p:txBody>
      </p:sp>
    </p:spTree>
    <p:extLst>
      <p:ext uri="{BB962C8B-B14F-4D97-AF65-F5344CB8AC3E}">
        <p14:creationId xmlns:p14="http://schemas.microsoft.com/office/powerpoint/2010/main" val="10159783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1207403"/>
            <a:ext cx="10275887" cy="447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Funcionamento de Acesso a 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Um determinado sistema de computação possui uma memória cache, MP e processador. Em operações normais, obtém-se 96 acertos para cada 100 acessos do processador às memórias. Qual deve ser a eficiência do sistema cache/MP?</a:t>
            </a:r>
          </a:p>
        </p:txBody>
      </p:sp>
    </p:spTree>
    <p:extLst>
      <p:ext uri="{BB962C8B-B14F-4D97-AF65-F5344CB8AC3E}">
        <p14:creationId xmlns:p14="http://schemas.microsoft.com/office/powerpoint/2010/main" val="31834449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1066800"/>
            <a:ext cx="102758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Funcionamento de Acesso a 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56E198-E3D2-5EEA-5D39-74A51FE41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198" y="3034650"/>
            <a:ext cx="9864403" cy="18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667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1143000"/>
            <a:ext cx="10275887" cy="188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da 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Cache é organizada em linhas de X bytes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5BBA2B-436D-BF03-3B4A-F8699A3D6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363" y="3496491"/>
            <a:ext cx="686848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80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496670"/>
            <a:ext cx="10275887" cy="318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da Memória Cache e MP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MP organizada em blocos de X células (1 byte)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Cache organizada em linhas de X bytes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Tag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ou rótulo indica o endereço do bloco da MP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7C5E82-978E-0A54-AC02-E318719FB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3813993"/>
            <a:ext cx="1015506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630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1143000"/>
            <a:ext cx="10275887" cy="512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Tópicos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Introdução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Princípio da Localidade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Funcionamento da memória cache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Mapeamento de dados MP/Cache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Algoritmos de substituição de dados no cache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Políticas de escrita pela memória cache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565917"/>
            <a:ext cx="10275887" cy="512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Organização da Memória Cache e MP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Quantidade de blocos da MP é muito maior que quantidade de linhas da cache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Métodos para mapear blocos da MP em linhas cache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- Direto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- Associativo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- Associativo por conjunto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9FDC4F-C8BD-692B-6BAB-13C539C4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76" y="5687512"/>
            <a:ext cx="1116485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33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884237"/>
            <a:ext cx="10275887" cy="512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Projeto de Memória 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Função de mapeamento de dados MP/cache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Algoritmo para substituição de dados no cache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Política de escrita pela cache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Níveis de cache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Definição do tamanho das memórias cache L1 e L2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Escolha da largura de linha de cache</a:t>
            </a:r>
          </a:p>
        </p:txBody>
      </p:sp>
    </p:spTree>
    <p:extLst>
      <p:ext uri="{BB962C8B-B14F-4D97-AF65-F5344CB8AC3E}">
        <p14:creationId xmlns:p14="http://schemas.microsoft.com/office/powerpoint/2010/main" val="15807332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473200" y="847747"/>
            <a:ext cx="10275887" cy="770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Mapeamento de Dados MP/cache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MP tem N células (0 a n-1)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MP organizada como conjunto de B blocos (numerados de 0 a B-1)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Cada bloco da MP é constituído de X células (bytes)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Tamanho da MP = B x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Quantidade de blocos B = N / X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Cache organizada como conjunto de L linhas, cada uma com X bytes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Tamanho da cache = L x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Tamanho da cache menor que tamanho da MP</a:t>
            </a:r>
          </a:p>
        </p:txBody>
      </p:sp>
    </p:spTree>
    <p:extLst>
      <p:ext uri="{BB962C8B-B14F-4D97-AF65-F5344CB8AC3E}">
        <p14:creationId xmlns:p14="http://schemas.microsoft.com/office/powerpoint/2010/main" val="10618760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473200" y="747237"/>
            <a:ext cx="10275887" cy="70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Mapeamento de Dados MP/cache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Um linha da cache pode armazenar diferentes blocos da MP, por isso precisa identificar que bloco armazena em cada momento (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Tag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ou rótulo da linha)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Como determinar em que linha da cache cada bloco de memória será armazenado?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Método para mapear blocos da MP em linhas da cache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- Mapeamento direto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- Mapeamento associativo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- Mapeamento associativo por conjunto</a:t>
            </a:r>
          </a:p>
        </p:txBody>
      </p:sp>
    </p:spTree>
    <p:extLst>
      <p:ext uri="{BB962C8B-B14F-4D97-AF65-F5344CB8AC3E}">
        <p14:creationId xmlns:p14="http://schemas.microsoft.com/office/powerpoint/2010/main" val="30031222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>
            <a:extLst>
              <a:ext uri="{FF2B5EF4-FFF2-40B4-BE49-F238E27FC236}">
                <a16:creationId xmlns:a16="http://schemas.microsoft.com/office/drawing/2014/main" id="{8C92E8CD-C79B-6D41-721B-C5255074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7925" y="-144463"/>
            <a:ext cx="17900650" cy="1004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656AFE2-529F-767D-E67D-BA02B6622D5B}"/>
              </a:ext>
            </a:extLst>
          </p:cNvPr>
          <p:cNvSpPr/>
          <p:nvPr/>
        </p:nvSpPr>
        <p:spPr bwMode="auto">
          <a:xfrm>
            <a:off x="-2713038" y="-481013"/>
            <a:ext cx="18502313" cy="10858501"/>
          </a:xfrm>
          <a:prstGeom prst="rect">
            <a:avLst/>
          </a:prstGeom>
          <a:solidFill>
            <a:srgbClr val="000000">
              <a:alpha val="30196"/>
            </a:srgb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dist="12700" dir="5400000" algn="ctr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>
            <a:spAutoFit/>
          </a:bodyPr>
          <a:lstStyle/>
          <a:p>
            <a:pPr>
              <a:defRPr/>
            </a:pPr>
            <a:endParaRPr lang="pt-BR">
              <a:ea typeface="Helvetica Light" charset="0"/>
              <a:cs typeface="Helvetica Light" charset="0"/>
            </a:endParaRP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8A2FC21C-45B1-CF40-7DFC-DBE55F9D1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3770313"/>
            <a:ext cx="5830887" cy="221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1466167"/>
            <a:ext cx="10275887" cy="447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Introdução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 memória cache foi criada por causa de um problema que existe nos sistemas computacionais, entre a velocidade do processador e memória principal, por isso primeiro precisamos entender esta diferença de velocidade entre os dois componentes.</a:t>
            </a:r>
          </a:p>
        </p:txBody>
      </p:sp>
    </p:spTree>
    <p:extLst>
      <p:ext uri="{BB962C8B-B14F-4D97-AF65-F5344CB8AC3E}">
        <p14:creationId xmlns:p14="http://schemas.microsoft.com/office/powerpoint/2010/main" val="3297037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884237"/>
            <a:ext cx="10275887" cy="382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Diferença de Velocidade Processador / MP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Processador executa operação rapidamente e fica em estado de espera (</a:t>
            </a: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wait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) para receber dados da memória. </a:t>
            </a:r>
            <a:r>
              <a:rPr lang="pt-BR" altLang="pt-BR" sz="28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</a:t>
            </a: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Processador executa a operação em 2ns e enquanto isso a MP gasta 100ns para transferir os dados para o processador.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1B7D07-F7D7-C86A-E4AC-A1F313016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256" y="4852115"/>
            <a:ext cx="875469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91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850967"/>
            <a:ext cx="10275887" cy="447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Diferença de Velocidade Processador / MP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Na década de 1960, diversos pesquisadores (principalmente da IBM) se reuniram para analisar o comportamento dos processos (programas) e de suas conclusões surgiu um princípio de funcionamento dos programas.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Princípio da localidade</a:t>
            </a:r>
          </a:p>
        </p:txBody>
      </p:sp>
    </p:spTree>
    <p:extLst>
      <p:ext uri="{BB962C8B-B14F-4D97-AF65-F5344CB8AC3E}">
        <p14:creationId xmlns:p14="http://schemas.microsoft.com/office/powerpoint/2010/main" val="28430561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2" y="1011600"/>
            <a:ext cx="10275887" cy="70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Conceito de Localidade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Programa executável tem instruções ordenadas sequencialmente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Quando o programa executa, processador busca instruções sequencialmente em memória, exceto quando ocorre um loop ou comando de desvio, em que a sequência de acesso é alterada abruptamente.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- Principio de Localidade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- Localidade espacial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	- Localidade temporal</a:t>
            </a:r>
          </a:p>
        </p:txBody>
      </p:sp>
    </p:spTree>
    <p:extLst>
      <p:ext uri="{BB962C8B-B14F-4D97-AF65-F5344CB8AC3E}">
        <p14:creationId xmlns:p14="http://schemas.microsoft.com/office/powerpoint/2010/main" val="2073139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549400" y="596987"/>
            <a:ext cx="10275887" cy="835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Princípio da Localidade Espacial e Temporal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Programas não são executados de modo que a MP seja acessada randomicamente como seu nome sugere (RAM);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 um programa acessa uma palavra da memória, há uma boa probabilidade de que ele em breve acesse a mesma palavra novamente, este é o princípio da </a:t>
            </a: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localidade temporal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;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 se ele acessa uma palavra da memória, há uma boa probabilidade de que o acesso seguinte seja uma palavra subsequente ou de endereço adjacente àquela palavra que ele acabou de acessar, neste caso, trata-se da modalidade </a:t>
            </a: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localidade espacial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26531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1363661" y="786236"/>
            <a:ext cx="10275887" cy="188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Localidade Espacial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Princípio da Localidade Espacial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26C44E-0958-A3C7-304B-9E856E193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176" y="2593087"/>
            <a:ext cx="9716856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456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FA650AC-DA87-8979-8E40-7C07B248C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6675"/>
            <a:ext cx="13004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2A6072A-A2E8-2CC5-4A22-627F9097C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7163"/>
            <a:ext cx="13003213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CD3F3418-0733-FA11-0BC5-9C936E359B05}"/>
              </a:ext>
            </a:extLst>
          </p:cNvPr>
          <p:cNvSpPr>
            <a:spLocks/>
          </p:cNvSpPr>
          <p:nvPr/>
        </p:nvSpPr>
        <p:spPr bwMode="auto">
          <a:xfrm>
            <a:off x="373063" y="361950"/>
            <a:ext cx="534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r>
              <a:rPr lang="pt-BR" altLang="pt-BR" sz="1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Universidade Tuiuti do Paraná  |</a:t>
            </a:r>
            <a:r>
              <a:rPr lang="pt-BR" altLang="pt-BR" sz="1600" dirty="0"/>
              <a:t>  </a:t>
            </a:r>
            <a:r>
              <a:rPr lang="pt-BR" altLang="pt-BR" sz="16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Tema da apresentação</a:t>
            </a:r>
            <a:endParaRPr lang="pt-BR" altLang="pt-BR" sz="1600" dirty="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7305109-3859-42A2-87E1-F5A3FF7FF357}"/>
              </a:ext>
            </a:extLst>
          </p:cNvPr>
          <p:cNvSpPr>
            <a:spLocks/>
          </p:cNvSpPr>
          <p:nvPr/>
        </p:nvSpPr>
        <p:spPr bwMode="auto">
          <a:xfrm>
            <a:off x="482600" y="884237"/>
            <a:ext cx="5867400" cy="447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/>
            <a:r>
              <a:rPr lang="pt-BR" altLang="pt-BR" sz="4600" b="1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Memória Cache</a:t>
            </a:r>
          </a:p>
          <a:p>
            <a:pPr algn="l"/>
            <a:r>
              <a:rPr lang="pt-BR" altLang="pt-BR" sz="2100" dirty="0">
                <a:solidFill>
                  <a:srgbClr val="1B8178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Localidade Temporal</a:t>
            </a:r>
          </a:p>
          <a:p>
            <a:pPr algn="l"/>
            <a:endParaRPr lang="pt-BR" altLang="pt-BR" sz="1400" dirty="0">
              <a:solidFill>
                <a:srgbClr val="275D38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Programas tendem a usar o mesmo endereço em um curto espaço de tempo</a:t>
            </a:r>
          </a:p>
          <a:p>
            <a:pPr algn="l">
              <a:lnSpc>
                <a:spcPct val="150000"/>
              </a:lnSpc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	- Loops repetem um mesmo conjunto de instruções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19DBF3-19DE-2C77-8B8B-6EAA76A94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883" y="171115"/>
            <a:ext cx="6554854" cy="47725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B9FE3CE-0540-3C20-EFFB-C6038E016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883" y="4957657"/>
            <a:ext cx="6554854" cy="32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4715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"/>
        <a:cs typeface=""/>
      </a:majorFont>
      <a:minorFont>
        <a:latin typeface="Helvetic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dist="12700" dir="54000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AF8EF9E5BAD946A819ECD8CE320CDE" ma:contentTypeVersion="3" ma:contentTypeDescription="Crie um novo documento." ma:contentTypeScope="" ma:versionID="107e1cae45b8ae55af876f12aa0efdee">
  <xsd:schema xmlns:xsd="http://www.w3.org/2001/XMLSchema" xmlns:xs="http://www.w3.org/2001/XMLSchema" xmlns:p="http://schemas.microsoft.com/office/2006/metadata/properties" xmlns:ns2="8807d410-e233-4288-8cf2-8b3995775ef1" targetNamespace="http://schemas.microsoft.com/office/2006/metadata/properties" ma:root="true" ma:fieldsID="e28145c9f8a3ab0bf435e668bb98f786" ns2:_="">
    <xsd:import namespace="8807d410-e233-4288-8cf2-8b3995775e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7d410-e233-4288-8cf2-8b3995775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6253BF-BCDE-45B8-8B9C-87A720E8BA9D}"/>
</file>

<file path=customXml/itemProps2.xml><?xml version="1.0" encoding="utf-8"?>
<ds:datastoreItem xmlns:ds="http://schemas.openxmlformats.org/officeDocument/2006/customXml" ds:itemID="{9EEA5F1A-4423-48B1-AF65-36E99B1BD646}"/>
</file>

<file path=customXml/itemProps3.xml><?xml version="1.0" encoding="utf-8"?>
<ds:datastoreItem xmlns:ds="http://schemas.openxmlformats.org/officeDocument/2006/customXml" ds:itemID="{AF7F7827-CC49-419B-8BAB-BD4F4B585103}"/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1256</Words>
  <Application>Microsoft Office PowerPoint</Application>
  <PresentationFormat>Personalizar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Helvetica Light</vt:lpstr>
      <vt:lpstr>Helvetica Neue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IGOR PEREIRA DOS SANTOS</cp:lastModifiedBy>
  <cp:revision>7</cp:revision>
  <dcterms:modified xsi:type="dcterms:W3CDTF">2023-09-14T22:49:10Z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0x01010013AF8EF9E5BAD946A819ECD8CE320CDE</vt:lpwstr>
  </property>
</Properties>
</file>