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5" r:id="rId14"/>
  </p:sldIdLst>
  <p:sldSz cx="13004800" cy="9753600"/>
  <p:notesSz cx="6858000" cy="9144000"/>
  <p:defaultTextStyle>
    <a:defPPr>
      <a:defRPr lang="pt-BR"/>
    </a:defPPr>
    <a:lvl1pPr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01046-F817-492D-A66A-826C4DBCF11B}" v="45" dt="2023-10-03T22:57:15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12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PEREIRA DOS SANTOS" userId="2ba31ab3-4af6-46f7-a76b-d6cc5b428f6b" providerId="ADAL" clId="{EEA01046-F817-492D-A66A-826C4DBCF11B}"/>
    <pc:docChg chg="undo custSel addSld delSld modSld sldOrd">
      <pc:chgData name="IGOR PEREIRA DOS SANTOS" userId="2ba31ab3-4af6-46f7-a76b-d6cc5b428f6b" providerId="ADAL" clId="{EEA01046-F817-492D-A66A-826C4DBCF11B}" dt="2023-10-03T22:57:15.548" v="2568" actId="1076"/>
      <pc:docMkLst>
        <pc:docMk/>
      </pc:docMkLst>
      <pc:sldChg chg="modSp mod">
        <pc:chgData name="IGOR PEREIRA DOS SANTOS" userId="2ba31ab3-4af6-46f7-a76b-d6cc5b428f6b" providerId="ADAL" clId="{EEA01046-F817-492D-A66A-826C4DBCF11B}" dt="2023-10-03T22:11:36.219" v="57" actId="1076"/>
        <pc:sldMkLst>
          <pc:docMk/>
          <pc:sldMk cId="0" sldId="260"/>
        </pc:sldMkLst>
        <pc:spChg chg="mod">
          <ac:chgData name="IGOR PEREIRA DOS SANTOS" userId="2ba31ab3-4af6-46f7-a76b-d6cc5b428f6b" providerId="ADAL" clId="{EEA01046-F817-492D-A66A-826C4DBCF11B}" dt="2023-10-03T22:11:36.219" v="57" actId="1076"/>
          <ac:spMkLst>
            <pc:docMk/>
            <pc:sldMk cId="0" sldId="260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096" v="0" actId="47"/>
        <pc:sldMkLst>
          <pc:docMk/>
          <pc:sldMk cId="3297037727" sldId="276"/>
        </pc:sldMkLst>
      </pc:sldChg>
      <pc:sldChg chg="modSp add mod">
        <pc:chgData name="IGOR PEREIRA DOS SANTOS" userId="2ba31ab3-4af6-46f7-a76b-d6cc5b428f6b" providerId="ADAL" clId="{EEA01046-F817-492D-A66A-826C4DBCF11B}" dt="2023-10-03T22:14:06.616" v="477" actId="1076"/>
        <pc:sldMkLst>
          <pc:docMk/>
          <pc:sldMk cId="4177628233" sldId="276"/>
        </pc:sldMkLst>
        <pc:spChg chg="mod">
          <ac:chgData name="IGOR PEREIRA DOS SANTOS" userId="2ba31ab3-4af6-46f7-a76b-d6cc5b428f6b" providerId="ADAL" clId="{EEA01046-F817-492D-A66A-826C4DBCF11B}" dt="2023-10-03T22:14:06.616" v="477" actId="1076"/>
          <ac:spMkLst>
            <pc:docMk/>
            <pc:sldMk cId="4177628233" sldId="27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EEA01046-F817-492D-A66A-826C4DBCF11B}" dt="2023-10-03T22:16:18.383" v="615" actId="1076"/>
        <pc:sldMkLst>
          <pc:docMk/>
          <pc:sldMk cId="3660622524" sldId="277"/>
        </pc:sldMkLst>
        <pc:spChg chg="mod">
          <ac:chgData name="IGOR PEREIRA DOS SANTOS" userId="2ba31ab3-4af6-46f7-a76b-d6cc5b428f6b" providerId="ADAL" clId="{EEA01046-F817-492D-A66A-826C4DBCF11B}" dt="2023-10-03T22:16:18.383" v="615" actId="1076"/>
          <ac:spMkLst>
            <pc:docMk/>
            <pc:sldMk cId="3660622524" sldId="277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29.232" v="1" actId="47"/>
        <pc:sldMkLst>
          <pc:docMk/>
          <pc:sldMk cId="4109129172" sldId="277"/>
        </pc:sldMkLst>
      </pc:sldChg>
      <pc:sldChg chg="addSp modSp add mod">
        <pc:chgData name="IGOR PEREIRA DOS SANTOS" userId="2ba31ab3-4af6-46f7-a76b-d6cc5b428f6b" providerId="ADAL" clId="{EEA01046-F817-492D-A66A-826C4DBCF11B}" dt="2023-10-03T22:16:52.097" v="620" actId="688"/>
        <pc:sldMkLst>
          <pc:docMk/>
          <pc:sldMk cId="1771348877" sldId="278"/>
        </pc:sldMkLst>
        <pc:spChg chg="mod">
          <ac:chgData name="IGOR PEREIRA DOS SANTOS" userId="2ba31ab3-4af6-46f7-a76b-d6cc5b428f6b" providerId="ADAL" clId="{EEA01046-F817-492D-A66A-826C4DBCF11B}" dt="2023-10-03T22:16:39.831" v="618" actId="1076"/>
          <ac:spMkLst>
            <pc:docMk/>
            <pc:sldMk cId="1771348877" sldId="278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6:52.097" v="620" actId="688"/>
          <ac:picMkLst>
            <pc:docMk/>
            <pc:sldMk cId="1771348877" sldId="278"/>
            <ac:picMk id="3" creationId="{96D1879B-6847-0457-3AB7-9495F8FD309B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428" v="2" actId="47"/>
        <pc:sldMkLst>
          <pc:docMk/>
          <pc:sldMk cId="2843056169" sldId="278"/>
        </pc:sldMkLst>
      </pc:sldChg>
      <pc:sldChg chg="del">
        <pc:chgData name="IGOR PEREIRA DOS SANTOS" userId="2ba31ab3-4af6-46f7-a76b-d6cc5b428f6b" providerId="ADAL" clId="{EEA01046-F817-492D-A66A-826C4DBCF11B}" dt="2023-10-03T22:07:29.593" v="3" actId="47"/>
        <pc:sldMkLst>
          <pc:docMk/>
          <pc:sldMk cId="207313971" sldId="279"/>
        </pc:sldMkLst>
      </pc:sldChg>
      <pc:sldChg chg="addSp modSp add mod ord">
        <pc:chgData name="IGOR PEREIRA DOS SANTOS" userId="2ba31ab3-4af6-46f7-a76b-d6cc5b428f6b" providerId="ADAL" clId="{EEA01046-F817-492D-A66A-826C4DBCF11B}" dt="2023-10-03T22:18:57.121" v="781" actId="1076"/>
        <pc:sldMkLst>
          <pc:docMk/>
          <pc:sldMk cId="1967479434" sldId="279"/>
        </pc:sldMkLst>
        <pc:spChg chg="mod">
          <ac:chgData name="IGOR PEREIRA DOS SANTOS" userId="2ba31ab3-4af6-46f7-a76b-d6cc5b428f6b" providerId="ADAL" clId="{EEA01046-F817-492D-A66A-826C4DBCF11B}" dt="2023-10-03T22:18:48.676" v="779" actId="207"/>
          <ac:spMkLst>
            <pc:docMk/>
            <pc:sldMk cId="1967479434" sldId="27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18:57.121" v="781" actId="1076"/>
          <ac:picMkLst>
            <pc:docMk/>
            <pc:sldMk cId="1967479434" sldId="279"/>
            <ac:picMk id="3" creationId="{12940A85-0E36-E9B9-E9BF-0D1D3F61DD47}"/>
          </ac:picMkLst>
        </pc:picChg>
      </pc:sldChg>
      <pc:sldChg chg="modSp add mod">
        <pc:chgData name="IGOR PEREIRA DOS SANTOS" userId="2ba31ab3-4af6-46f7-a76b-d6cc5b428f6b" providerId="ADAL" clId="{EEA01046-F817-492D-A66A-826C4DBCF11B}" dt="2023-10-03T22:41:32.426" v="1222" actId="207"/>
        <pc:sldMkLst>
          <pc:docMk/>
          <pc:sldMk cId="4006506439" sldId="280"/>
        </pc:sldMkLst>
        <pc:spChg chg="mod">
          <ac:chgData name="IGOR PEREIRA DOS SANTOS" userId="2ba31ab3-4af6-46f7-a76b-d6cc5b428f6b" providerId="ADAL" clId="{EEA01046-F817-492D-A66A-826C4DBCF11B}" dt="2023-10-03T22:41:32.426" v="1222" actId="207"/>
          <ac:spMkLst>
            <pc:docMk/>
            <pc:sldMk cId="4006506439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EEA01046-F817-492D-A66A-826C4DBCF11B}" dt="2023-10-03T22:41:16.523" v="1219" actId="1076"/>
          <ac:picMkLst>
            <pc:docMk/>
            <pc:sldMk cId="4006506439" sldId="280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925" v="5" actId="47"/>
        <pc:sldMkLst>
          <pc:docMk/>
          <pc:sldMk cId="4089445691" sldId="280"/>
        </pc:sldMkLst>
      </pc:sldChg>
      <pc:sldChg chg="delSp modSp add mod">
        <pc:chgData name="IGOR PEREIRA DOS SANTOS" userId="2ba31ab3-4af6-46f7-a76b-d6cc5b428f6b" providerId="ADAL" clId="{EEA01046-F817-492D-A66A-826C4DBCF11B}" dt="2023-10-03T22:42:29.544" v="1388" actId="1076"/>
        <pc:sldMkLst>
          <pc:docMk/>
          <pc:sldMk cId="3150078402" sldId="281"/>
        </pc:sldMkLst>
        <pc:spChg chg="mod">
          <ac:chgData name="IGOR PEREIRA DOS SANTOS" userId="2ba31ab3-4af6-46f7-a76b-d6cc5b428f6b" providerId="ADAL" clId="{EEA01046-F817-492D-A66A-826C4DBCF11B}" dt="2023-10-03T22:42:29.544" v="1388" actId="1076"/>
          <ac:spMkLst>
            <pc:docMk/>
            <pc:sldMk cId="3150078402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EEA01046-F817-492D-A66A-826C4DBCF11B}" dt="2023-10-03T22:41:41.552" v="1224" actId="478"/>
          <ac:picMkLst>
            <pc:docMk/>
            <pc:sldMk cId="3150078402" sldId="281"/>
            <ac:picMk id="3" creationId="{12940A85-0E36-E9B9-E9BF-0D1D3F61DD47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30.103" v="6" actId="47"/>
        <pc:sldMkLst>
          <pc:docMk/>
          <pc:sldMk cId="4247747150" sldId="281"/>
        </pc:sldMkLst>
      </pc:sldChg>
      <pc:sldChg chg="addSp modSp add mod">
        <pc:chgData name="IGOR PEREIRA DOS SANTOS" userId="2ba31ab3-4af6-46f7-a76b-d6cc5b428f6b" providerId="ADAL" clId="{EEA01046-F817-492D-A66A-826C4DBCF11B}" dt="2023-10-03T22:47:00.713" v="1393" actId="1076"/>
        <pc:sldMkLst>
          <pc:docMk/>
          <pc:sldMk cId="338764239" sldId="282"/>
        </pc:sldMkLst>
        <pc:spChg chg="mod">
          <ac:chgData name="IGOR PEREIRA DOS SANTOS" userId="2ba31ab3-4af6-46f7-a76b-d6cc5b428f6b" providerId="ADAL" clId="{EEA01046-F817-492D-A66A-826C4DBCF11B}" dt="2023-10-03T22:46:55.207" v="1391" actId="1076"/>
          <ac:spMkLst>
            <pc:docMk/>
            <pc:sldMk cId="338764239" sldId="282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EEA01046-F817-492D-A66A-826C4DBCF11B}" dt="2023-10-03T22:47:00.713" v="1393" actId="1076"/>
          <ac:picMkLst>
            <pc:docMk/>
            <pc:sldMk cId="338764239" sldId="282"/>
            <ac:picMk id="3" creationId="{DCD2B8F9-58B2-D661-7D5A-D218FAF63FE5}"/>
          </ac:picMkLst>
        </pc:picChg>
      </pc:sldChg>
      <pc:sldChg chg="del">
        <pc:chgData name="IGOR PEREIRA DOS SANTOS" userId="2ba31ab3-4af6-46f7-a76b-d6cc5b428f6b" providerId="ADAL" clId="{EEA01046-F817-492D-A66A-826C4DBCF11B}" dt="2023-10-03T22:07:29.744" v="4" actId="47"/>
        <pc:sldMkLst>
          <pc:docMk/>
          <pc:sldMk cId="4262653133" sldId="282"/>
        </pc:sldMkLst>
      </pc:sldChg>
      <pc:sldChg chg="modSp add mod ord">
        <pc:chgData name="IGOR PEREIRA DOS SANTOS" userId="2ba31ab3-4af6-46f7-a76b-d6cc5b428f6b" providerId="ADAL" clId="{EEA01046-F817-492D-A66A-826C4DBCF11B}" dt="2023-10-03T22:50:36.510" v="1710" actId="1076"/>
        <pc:sldMkLst>
          <pc:docMk/>
          <pc:sldMk cId="455436424" sldId="283"/>
        </pc:sldMkLst>
        <pc:spChg chg="mod">
          <ac:chgData name="IGOR PEREIRA DOS SANTOS" userId="2ba31ab3-4af6-46f7-a76b-d6cc5b428f6b" providerId="ADAL" clId="{EEA01046-F817-492D-A66A-826C4DBCF11B}" dt="2023-10-03T22:50:36.510" v="1710" actId="1076"/>
          <ac:spMkLst>
            <pc:docMk/>
            <pc:sldMk cId="455436424" sldId="283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271" v="7" actId="47"/>
        <pc:sldMkLst>
          <pc:docMk/>
          <pc:sldMk cId="3650714628" sldId="283"/>
        </pc:sldMkLst>
      </pc:sldChg>
      <pc:sldChg chg="modSp add mod">
        <pc:chgData name="IGOR PEREIRA DOS SANTOS" userId="2ba31ab3-4af6-46f7-a76b-d6cc5b428f6b" providerId="ADAL" clId="{EEA01046-F817-492D-A66A-826C4DBCF11B}" dt="2023-10-03T22:51:31.965" v="1982" actId="1076"/>
        <pc:sldMkLst>
          <pc:docMk/>
          <pc:sldMk cId="439898135" sldId="284"/>
        </pc:sldMkLst>
        <pc:spChg chg="mod">
          <ac:chgData name="IGOR PEREIRA DOS SANTOS" userId="2ba31ab3-4af6-46f7-a76b-d6cc5b428f6b" providerId="ADAL" clId="{EEA01046-F817-492D-A66A-826C4DBCF11B}" dt="2023-10-03T22:51:31.965" v="1982" actId="1076"/>
          <ac:spMkLst>
            <pc:docMk/>
            <pc:sldMk cId="439898135" sldId="284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459" v="8" actId="47"/>
        <pc:sldMkLst>
          <pc:docMk/>
          <pc:sldMk cId="3000237576" sldId="284"/>
        </pc:sldMkLst>
      </pc:sldChg>
      <pc:sldChg chg="del">
        <pc:chgData name="IGOR PEREIRA DOS SANTOS" userId="2ba31ab3-4af6-46f7-a76b-d6cc5b428f6b" providerId="ADAL" clId="{EEA01046-F817-492D-A66A-826C4DBCF11B}" dt="2023-10-03T22:07:30.623" v="9" actId="47"/>
        <pc:sldMkLst>
          <pc:docMk/>
          <pc:sldMk cId="968302448" sldId="285"/>
        </pc:sldMkLst>
      </pc:sldChg>
      <pc:sldChg chg="modSp add mod">
        <pc:chgData name="IGOR PEREIRA DOS SANTOS" userId="2ba31ab3-4af6-46f7-a76b-d6cc5b428f6b" providerId="ADAL" clId="{EEA01046-F817-492D-A66A-826C4DBCF11B}" dt="2023-10-03T22:57:15.548" v="2568" actId="1076"/>
        <pc:sldMkLst>
          <pc:docMk/>
          <pc:sldMk cId="3536421562" sldId="285"/>
        </pc:sldMkLst>
        <pc:spChg chg="mod">
          <ac:chgData name="IGOR PEREIRA DOS SANTOS" userId="2ba31ab3-4af6-46f7-a76b-d6cc5b428f6b" providerId="ADAL" clId="{EEA01046-F817-492D-A66A-826C4DBCF11B}" dt="2023-10-03T22:57:15.548" v="2568" actId="1076"/>
          <ac:spMkLst>
            <pc:docMk/>
            <pc:sldMk cId="3536421562" sldId="285"/>
            <ac:spMk id="7173" creationId="{27305109-3859-42A2-87E1-F5A3FF7FF357}"/>
          </ac:spMkLst>
        </pc:spChg>
      </pc:sldChg>
      <pc:sldChg chg="del">
        <pc:chgData name="IGOR PEREIRA DOS SANTOS" userId="2ba31ab3-4af6-46f7-a76b-d6cc5b428f6b" providerId="ADAL" clId="{EEA01046-F817-492D-A66A-826C4DBCF11B}" dt="2023-10-03T22:07:30.773" v="10" actId="47"/>
        <pc:sldMkLst>
          <pc:docMk/>
          <pc:sldMk cId="4153456368" sldId="286"/>
        </pc:sldMkLst>
      </pc:sldChg>
      <pc:sldChg chg="del">
        <pc:chgData name="IGOR PEREIRA DOS SANTOS" userId="2ba31ab3-4af6-46f7-a76b-d6cc5b428f6b" providerId="ADAL" clId="{EEA01046-F817-492D-A66A-826C4DBCF11B}" dt="2023-10-03T22:07:30.954" v="11" actId="47"/>
        <pc:sldMkLst>
          <pc:docMk/>
          <pc:sldMk cId="132007954" sldId="287"/>
        </pc:sldMkLst>
      </pc:sldChg>
      <pc:sldChg chg="del">
        <pc:chgData name="IGOR PEREIRA DOS SANTOS" userId="2ba31ab3-4af6-46f7-a76b-d6cc5b428f6b" providerId="ADAL" clId="{EEA01046-F817-492D-A66A-826C4DBCF11B}" dt="2023-10-03T22:07:31.123" v="12" actId="47"/>
        <pc:sldMkLst>
          <pc:docMk/>
          <pc:sldMk cId="1015978385" sldId="288"/>
        </pc:sldMkLst>
      </pc:sldChg>
      <pc:sldChg chg="del">
        <pc:chgData name="IGOR PEREIRA DOS SANTOS" userId="2ba31ab3-4af6-46f7-a76b-d6cc5b428f6b" providerId="ADAL" clId="{EEA01046-F817-492D-A66A-826C4DBCF11B}" dt="2023-10-03T22:07:31.636" v="15" actId="47"/>
        <pc:sldMkLst>
          <pc:docMk/>
          <pc:sldMk cId="2031138078" sldId="289"/>
        </pc:sldMkLst>
      </pc:sldChg>
      <pc:sldChg chg="del">
        <pc:chgData name="IGOR PEREIRA DOS SANTOS" userId="2ba31ab3-4af6-46f7-a76b-d6cc5b428f6b" providerId="ADAL" clId="{EEA01046-F817-492D-A66A-826C4DBCF11B}" dt="2023-10-03T22:07:31.256" v="13" actId="47"/>
        <pc:sldMkLst>
          <pc:docMk/>
          <pc:sldMk cId="3183444945" sldId="290"/>
        </pc:sldMkLst>
      </pc:sldChg>
      <pc:sldChg chg="del">
        <pc:chgData name="IGOR PEREIRA DOS SANTOS" userId="2ba31ab3-4af6-46f7-a76b-d6cc5b428f6b" providerId="ADAL" clId="{EEA01046-F817-492D-A66A-826C4DBCF11B}" dt="2023-10-03T22:07:31.451" v="14" actId="47"/>
        <pc:sldMkLst>
          <pc:docMk/>
          <pc:sldMk cId="2863966750" sldId="291"/>
        </pc:sldMkLst>
      </pc:sldChg>
      <pc:sldChg chg="del">
        <pc:chgData name="IGOR PEREIRA DOS SANTOS" userId="2ba31ab3-4af6-46f7-a76b-d6cc5b428f6b" providerId="ADAL" clId="{EEA01046-F817-492D-A66A-826C4DBCF11B}" dt="2023-10-03T22:07:31.822" v="16" actId="47"/>
        <pc:sldMkLst>
          <pc:docMk/>
          <pc:sldMk cId="3041263039" sldId="292"/>
        </pc:sldMkLst>
      </pc:sldChg>
      <pc:sldChg chg="del">
        <pc:chgData name="IGOR PEREIRA DOS SANTOS" userId="2ba31ab3-4af6-46f7-a76b-d6cc5b428f6b" providerId="ADAL" clId="{EEA01046-F817-492D-A66A-826C4DBCF11B}" dt="2023-10-03T22:07:31.991" v="17" actId="47"/>
        <pc:sldMkLst>
          <pc:docMk/>
          <pc:sldMk cId="236423333" sldId="293"/>
        </pc:sldMkLst>
      </pc:sldChg>
      <pc:sldChg chg="del">
        <pc:chgData name="IGOR PEREIRA DOS SANTOS" userId="2ba31ab3-4af6-46f7-a76b-d6cc5b428f6b" providerId="ADAL" clId="{EEA01046-F817-492D-A66A-826C4DBCF11B}" dt="2023-10-03T22:07:32.166" v="18" actId="47"/>
        <pc:sldMkLst>
          <pc:docMk/>
          <pc:sldMk cId="1580733282" sldId="294"/>
        </pc:sldMkLst>
      </pc:sldChg>
      <pc:sldChg chg="del">
        <pc:chgData name="IGOR PEREIRA DOS SANTOS" userId="2ba31ab3-4af6-46f7-a76b-d6cc5b428f6b" providerId="ADAL" clId="{EEA01046-F817-492D-A66A-826C4DBCF11B}" dt="2023-10-03T22:07:32.339" v="19" actId="47"/>
        <pc:sldMkLst>
          <pc:docMk/>
          <pc:sldMk cId="1061876045" sldId="295"/>
        </pc:sldMkLst>
      </pc:sldChg>
      <pc:sldChg chg="del">
        <pc:chgData name="IGOR PEREIRA DOS SANTOS" userId="2ba31ab3-4af6-46f7-a76b-d6cc5b428f6b" providerId="ADAL" clId="{EEA01046-F817-492D-A66A-826C4DBCF11B}" dt="2023-10-03T22:07:32.532" v="20" actId="47"/>
        <pc:sldMkLst>
          <pc:docMk/>
          <pc:sldMk cId="3003122258" sldId="296"/>
        </pc:sldMkLst>
      </pc:sldChg>
      <pc:sldChg chg="del">
        <pc:chgData name="IGOR PEREIRA DOS SANTOS" userId="2ba31ab3-4af6-46f7-a76b-d6cc5b428f6b" providerId="ADAL" clId="{EEA01046-F817-492D-A66A-826C4DBCF11B}" dt="2023-10-03T22:07:32.719" v="21" actId="47"/>
        <pc:sldMkLst>
          <pc:docMk/>
          <pc:sldMk cId="2999757663" sldId="297"/>
        </pc:sldMkLst>
      </pc:sldChg>
      <pc:sldChg chg="del">
        <pc:chgData name="IGOR PEREIRA DOS SANTOS" userId="2ba31ab3-4af6-46f7-a76b-d6cc5b428f6b" providerId="ADAL" clId="{EEA01046-F817-492D-A66A-826C4DBCF11B}" dt="2023-10-03T22:07:32.892" v="22" actId="47"/>
        <pc:sldMkLst>
          <pc:docMk/>
          <pc:sldMk cId="1853641003" sldId="298"/>
        </pc:sldMkLst>
      </pc:sldChg>
      <pc:sldChg chg="del">
        <pc:chgData name="IGOR PEREIRA DOS SANTOS" userId="2ba31ab3-4af6-46f7-a76b-d6cc5b428f6b" providerId="ADAL" clId="{EEA01046-F817-492D-A66A-826C4DBCF11B}" dt="2023-10-03T22:07:33.089" v="23" actId="47"/>
        <pc:sldMkLst>
          <pc:docMk/>
          <pc:sldMk cId="3751750963" sldId="299"/>
        </pc:sldMkLst>
      </pc:sldChg>
      <pc:sldChg chg="del">
        <pc:chgData name="IGOR PEREIRA DOS SANTOS" userId="2ba31ab3-4af6-46f7-a76b-d6cc5b428f6b" providerId="ADAL" clId="{EEA01046-F817-492D-A66A-826C4DBCF11B}" dt="2023-10-03T22:07:33.366" v="24" actId="47"/>
        <pc:sldMkLst>
          <pc:docMk/>
          <pc:sldMk cId="75875005" sldId="300"/>
        </pc:sldMkLst>
      </pc:sldChg>
      <pc:sldChg chg="del">
        <pc:chgData name="IGOR PEREIRA DOS SANTOS" userId="2ba31ab3-4af6-46f7-a76b-d6cc5b428f6b" providerId="ADAL" clId="{EEA01046-F817-492D-A66A-826C4DBCF11B}" dt="2023-10-03T22:07:33.439" v="25" actId="47"/>
        <pc:sldMkLst>
          <pc:docMk/>
          <pc:sldMk cId="1991970399" sldId="301"/>
        </pc:sldMkLst>
      </pc:sldChg>
      <pc:sldChg chg="del">
        <pc:chgData name="IGOR PEREIRA DOS SANTOS" userId="2ba31ab3-4af6-46f7-a76b-d6cc5b428f6b" providerId="ADAL" clId="{EEA01046-F817-492D-A66A-826C4DBCF11B}" dt="2023-10-03T22:07:33.952" v="26" actId="47"/>
        <pc:sldMkLst>
          <pc:docMk/>
          <pc:sldMk cId="2684621866" sldId="302"/>
        </pc:sldMkLst>
      </pc:sldChg>
      <pc:sldChg chg="del">
        <pc:chgData name="IGOR PEREIRA DOS SANTOS" userId="2ba31ab3-4af6-46f7-a76b-d6cc5b428f6b" providerId="ADAL" clId="{EEA01046-F817-492D-A66A-826C4DBCF11B}" dt="2023-10-03T22:07:34.181" v="27" actId="47"/>
        <pc:sldMkLst>
          <pc:docMk/>
          <pc:sldMk cId="3620574854" sldId="303"/>
        </pc:sldMkLst>
      </pc:sldChg>
      <pc:sldChg chg="del">
        <pc:chgData name="IGOR PEREIRA DOS SANTOS" userId="2ba31ab3-4af6-46f7-a76b-d6cc5b428f6b" providerId="ADAL" clId="{EEA01046-F817-492D-A66A-826C4DBCF11B}" dt="2023-10-03T22:07:34.607" v="28" actId="47"/>
        <pc:sldMkLst>
          <pc:docMk/>
          <pc:sldMk cId="3353572665" sldId="304"/>
        </pc:sldMkLst>
      </pc:sldChg>
      <pc:sldChg chg="del">
        <pc:chgData name="IGOR PEREIRA DOS SANTOS" userId="2ba31ab3-4af6-46f7-a76b-d6cc5b428f6b" providerId="ADAL" clId="{EEA01046-F817-492D-A66A-826C4DBCF11B}" dt="2023-10-03T22:07:34.913" v="29" actId="47"/>
        <pc:sldMkLst>
          <pc:docMk/>
          <pc:sldMk cId="106040953" sldId="305"/>
        </pc:sldMkLst>
      </pc:sldChg>
      <pc:sldChg chg="del">
        <pc:chgData name="IGOR PEREIRA DOS SANTOS" userId="2ba31ab3-4af6-46f7-a76b-d6cc5b428f6b" providerId="ADAL" clId="{EEA01046-F817-492D-A66A-826C4DBCF11B}" dt="2023-10-03T22:07:35.222" v="30" actId="47"/>
        <pc:sldMkLst>
          <pc:docMk/>
          <pc:sldMk cId="3817957916" sldId="306"/>
        </pc:sldMkLst>
      </pc:sldChg>
      <pc:sldChg chg="del">
        <pc:chgData name="IGOR PEREIRA DOS SANTOS" userId="2ba31ab3-4af6-46f7-a76b-d6cc5b428f6b" providerId="ADAL" clId="{EEA01046-F817-492D-A66A-826C4DBCF11B}" dt="2023-10-03T22:07:35.622" v="31" actId="47"/>
        <pc:sldMkLst>
          <pc:docMk/>
          <pc:sldMk cId="2054771629" sldId="307"/>
        </pc:sldMkLst>
      </pc:sldChg>
      <pc:sldChg chg="del">
        <pc:chgData name="IGOR PEREIRA DOS SANTOS" userId="2ba31ab3-4af6-46f7-a76b-d6cc5b428f6b" providerId="ADAL" clId="{EEA01046-F817-492D-A66A-826C4DBCF11B}" dt="2023-10-03T22:07:35.910" v="32" actId="47"/>
        <pc:sldMkLst>
          <pc:docMk/>
          <pc:sldMk cId="3189040556" sldId="308"/>
        </pc:sldMkLst>
      </pc:sldChg>
      <pc:sldChg chg="del">
        <pc:chgData name="IGOR PEREIRA DOS SANTOS" userId="2ba31ab3-4af6-46f7-a76b-d6cc5b428f6b" providerId="ADAL" clId="{EEA01046-F817-492D-A66A-826C4DBCF11B}" dt="2023-10-03T22:07:36.245" v="33" actId="47"/>
        <pc:sldMkLst>
          <pc:docMk/>
          <pc:sldMk cId="4183933178" sldId="309"/>
        </pc:sldMkLst>
      </pc:sldChg>
      <pc:sldChg chg="del">
        <pc:chgData name="IGOR PEREIRA DOS SANTOS" userId="2ba31ab3-4af6-46f7-a76b-d6cc5b428f6b" providerId="ADAL" clId="{EEA01046-F817-492D-A66A-826C4DBCF11B}" dt="2023-10-03T22:07:36.657" v="34" actId="47"/>
        <pc:sldMkLst>
          <pc:docMk/>
          <pc:sldMk cId="3367263627" sldId="310"/>
        </pc:sldMkLst>
      </pc:sldChg>
      <pc:sldChg chg="del">
        <pc:chgData name="IGOR PEREIRA DOS SANTOS" userId="2ba31ab3-4af6-46f7-a76b-d6cc5b428f6b" providerId="ADAL" clId="{EEA01046-F817-492D-A66A-826C4DBCF11B}" dt="2023-10-03T22:07:37.070" v="35" actId="47"/>
        <pc:sldMkLst>
          <pc:docMk/>
          <pc:sldMk cId="1661702406" sldId="311"/>
        </pc:sldMkLst>
      </pc:sldChg>
      <pc:sldChg chg="del">
        <pc:chgData name="IGOR PEREIRA DOS SANTOS" userId="2ba31ab3-4af6-46f7-a76b-d6cc5b428f6b" providerId="ADAL" clId="{EEA01046-F817-492D-A66A-826C4DBCF11B}" dt="2023-10-03T22:07:37.432" v="36" actId="47"/>
        <pc:sldMkLst>
          <pc:docMk/>
          <pc:sldMk cId="1731010130" sldId="312"/>
        </pc:sldMkLst>
      </pc:sldChg>
      <pc:sldChg chg="del">
        <pc:chgData name="IGOR PEREIRA DOS SANTOS" userId="2ba31ab3-4af6-46f7-a76b-d6cc5b428f6b" providerId="ADAL" clId="{EEA01046-F817-492D-A66A-826C4DBCF11B}" dt="2023-10-03T22:07:37.930" v="37" actId="47"/>
        <pc:sldMkLst>
          <pc:docMk/>
          <pc:sldMk cId="3674935276" sldId="313"/>
        </pc:sldMkLst>
      </pc:sldChg>
      <pc:sldChg chg="del">
        <pc:chgData name="IGOR PEREIRA DOS SANTOS" userId="2ba31ab3-4af6-46f7-a76b-d6cc5b428f6b" providerId="ADAL" clId="{EEA01046-F817-492D-A66A-826C4DBCF11B}" dt="2023-10-03T22:07:38.227" v="38" actId="47"/>
        <pc:sldMkLst>
          <pc:docMk/>
          <pc:sldMk cId="2388190812" sldId="314"/>
        </pc:sldMkLst>
      </pc:sldChg>
      <pc:sldChg chg="del">
        <pc:chgData name="IGOR PEREIRA DOS SANTOS" userId="2ba31ab3-4af6-46f7-a76b-d6cc5b428f6b" providerId="ADAL" clId="{EEA01046-F817-492D-A66A-826C4DBCF11B}" dt="2023-10-03T22:07:38.435" v="39" actId="47"/>
        <pc:sldMkLst>
          <pc:docMk/>
          <pc:sldMk cId="2583268143" sldId="315"/>
        </pc:sldMkLst>
      </pc:sldChg>
      <pc:sldChg chg="del">
        <pc:chgData name="IGOR PEREIRA DOS SANTOS" userId="2ba31ab3-4af6-46f7-a76b-d6cc5b428f6b" providerId="ADAL" clId="{EEA01046-F817-492D-A66A-826C4DBCF11B}" dt="2023-10-03T22:07:38.780" v="40" actId="47"/>
        <pc:sldMkLst>
          <pc:docMk/>
          <pc:sldMk cId="941727922" sldId="316"/>
        </pc:sldMkLst>
      </pc:sldChg>
    </pc:docChg>
  </pc:docChgLst>
  <pc:docChgLst>
    <pc:chgData name="IGOR PEREIRA DOS SANTOS" userId="2ba31ab3-4af6-46f7-a76b-d6cc5b428f6b" providerId="ADAL" clId="{78E6FAD7-348B-4914-82E7-A2B7C6902384}"/>
    <pc:docChg chg="undo custSel addSld delSld modSld sldOrd">
      <pc:chgData name="IGOR PEREIRA DOS SANTOS" userId="2ba31ab3-4af6-46f7-a76b-d6cc5b428f6b" providerId="ADAL" clId="{78E6FAD7-348B-4914-82E7-A2B7C6902384}" dt="2023-09-26T22:16:08.284" v="9109" actId="1076"/>
      <pc:docMkLst>
        <pc:docMk/>
      </pc:docMkLst>
      <pc:sldChg chg="modSp mod">
        <pc:chgData name="IGOR PEREIRA DOS SANTOS" userId="2ba31ab3-4af6-46f7-a76b-d6cc5b428f6b" providerId="ADAL" clId="{78E6FAD7-348B-4914-82E7-A2B7C6902384}" dt="2023-09-14T21:14:26.602" v="829" actId="1076"/>
        <pc:sldMkLst>
          <pc:docMk/>
          <pc:sldMk cId="4089445691" sldId="280"/>
        </pc:sldMkLst>
        <pc:spChg chg="mod">
          <ac:chgData name="IGOR PEREIRA DOS SANTOS" userId="2ba31ab3-4af6-46f7-a76b-d6cc5b428f6b" providerId="ADAL" clId="{78E6FAD7-348B-4914-82E7-A2B7C6902384}" dt="2023-09-14T21:05:50.013" v="20" actId="20577"/>
          <ac:spMkLst>
            <pc:docMk/>
            <pc:sldMk cId="4089445691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78E6FAD7-348B-4914-82E7-A2B7C6902384}" dt="2023-09-14T21:14:26.602" v="829" actId="1076"/>
          <ac:picMkLst>
            <pc:docMk/>
            <pc:sldMk cId="4089445691" sldId="280"/>
            <ac:picMk id="3" creationId="{2626C44E-0958-A3C7-304B-9E856E193977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16:27.906" v="847" actId="1076"/>
        <pc:sldMkLst>
          <pc:docMk/>
          <pc:sldMk cId="4247747150" sldId="281"/>
        </pc:sldMkLst>
        <pc:spChg chg="mod">
          <ac:chgData name="IGOR PEREIRA DOS SANTOS" userId="2ba31ab3-4af6-46f7-a76b-d6cc5b428f6b" providerId="ADAL" clId="{78E6FAD7-348B-4914-82E7-A2B7C6902384}" dt="2023-09-14T21:14:55.825" v="834" actId="1076"/>
          <ac:spMkLst>
            <pc:docMk/>
            <pc:sldMk cId="4247747150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05:35.980" v="1" actId="478"/>
          <ac:picMkLst>
            <pc:docMk/>
            <pc:sldMk cId="4247747150" sldId="281"/>
            <ac:picMk id="3" creationId="{2626C44E-0958-A3C7-304B-9E856E193977}"/>
          </ac:picMkLst>
        </pc:picChg>
        <pc:picChg chg="add mod">
          <ac:chgData name="IGOR PEREIRA DOS SANTOS" userId="2ba31ab3-4af6-46f7-a76b-d6cc5b428f6b" providerId="ADAL" clId="{78E6FAD7-348B-4914-82E7-A2B7C6902384}" dt="2023-09-14T21:16:27.906" v="847" actId="1076"/>
          <ac:picMkLst>
            <pc:docMk/>
            <pc:sldMk cId="4247747150" sldId="281"/>
            <ac:picMk id="4" creationId="{1419DBF3-19DE-2C77-8B8B-6EAA76A94C9B}"/>
          </ac:picMkLst>
        </pc:picChg>
        <pc:picChg chg="add mod">
          <ac:chgData name="IGOR PEREIRA DOS SANTOS" userId="2ba31ab3-4af6-46f7-a76b-d6cc5b428f6b" providerId="ADAL" clId="{78E6FAD7-348B-4914-82E7-A2B7C6902384}" dt="2023-09-14T21:16:09.913" v="845" actId="1076"/>
          <ac:picMkLst>
            <pc:docMk/>
            <pc:sldMk cId="4247747150" sldId="281"/>
            <ac:picMk id="6" creationId="{1B9FE3CE-0540-3C20-EFFB-C6038E0165C6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14:15.851" v="828" actId="113"/>
        <pc:sldMkLst>
          <pc:docMk/>
          <pc:sldMk cId="4262653133" sldId="282"/>
        </pc:sldMkLst>
        <pc:spChg chg="mod">
          <ac:chgData name="IGOR PEREIRA DOS SANTOS" userId="2ba31ab3-4af6-46f7-a76b-d6cc5b428f6b" providerId="ADAL" clId="{78E6FAD7-348B-4914-82E7-A2B7C6902384}" dt="2023-09-14T21:14:15.851" v="828" actId="113"/>
          <ac:spMkLst>
            <pc:docMk/>
            <pc:sldMk cId="4262653133" sldId="282"/>
            <ac:spMk id="7173" creationId="{27305109-3859-42A2-87E1-F5A3FF7FF357}"/>
          </ac:spMkLst>
        </pc:spChg>
      </pc:sldChg>
      <pc:sldChg chg="delSp modSp add del mod">
        <pc:chgData name="IGOR PEREIRA DOS SANTOS" userId="2ba31ab3-4af6-46f7-a76b-d6cc5b428f6b" providerId="ADAL" clId="{78E6FAD7-348B-4914-82E7-A2B7C6902384}" dt="2023-09-14T21:20:05.816" v="853" actId="2696"/>
        <pc:sldMkLst>
          <pc:docMk/>
          <pc:sldMk cId="1045369712" sldId="283"/>
        </pc:sldMkLst>
        <pc:spChg chg="mod">
          <ac:chgData name="IGOR PEREIRA DOS SANTOS" userId="2ba31ab3-4af6-46f7-a76b-d6cc5b428f6b" providerId="ADAL" clId="{78E6FAD7-348B-4914-82E7-A2B7C6902384}" dt="2023-09-14T21:20:03.305" v="852" actId="1076"/>
          <ac:spMkLst>
            <pc:docMk/>
            <pc:sldMk cId="1045369712" sldId="283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19:56.651" v="849" actId="478"/>
          <ac:picMkLst>
            <pc:docMk/>
            <pc:sldMk cId="1045369712" sldId="283"/>
            <ac:picMk id="4" creationId="{1419DBF3-19DE-2C77-8B8B-6EAA76A94C9B}"/>
          </ac:picMkLst>
        </pc:picChg>
        <pc:picChg chg="del">
          <ac:chgData name="IGOR PEREIRA DOS SANTOS" userId="2ba31ab3-4af6-46f7-a76b-d6cc5b428f6b" providerId="ADAL" clId="{78E6FAD7-348B-4914-82E7-A2B7C6902384}" dt="2023-09-14T21:19:57.169" v="850" actId="478"/>
          <ac:picMkLst>
            <pc:docMk/>
            <pc:sldMk cId="1045369712" sldId="283"/>
            <ac:picMk id="6" creationId="{1B9FE3CE-0540-3C20-EFFB-C6038E0165C6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14T21:23:03.442" v="1140" actId="20577"/>
        <pc:sldMkLst>
          <pc:docMk/>
          <pc:sldMk cId="3650714628" sldId="283"/>
        </pc:sldMkLst>
        <pc:spChg chg="mod">
          <ac:chgData name="IGOR PEREIRA DOS SANTOS" userId="2ba31ab3-4af6-46f7-a76b-d6cc5b428f6b" providerId="ADAL" clId="{78E6FAD7-348B-4914-82E7-A2B7C6902384}" dt="2023-09-14T21:23:03.442" v="1140" actId="20577"/>
          <ac:spMkLst>
            <pc:docMk/>
            <pc:sldMk cId="3650714628" sldId="283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24:49.274" v="1323" actId="1076"/>
        <pc:sldMkLst>
          <pc:docMk/>
          <pc:sldMk cId="3000237576" sldId="284"/>
        </pc:sldMkLst>
        <pc:spChg chg="mod">
          <ac:chgData name="IGOR PEREIRA DOS SANTOS" userId="2ba31ab3-4af6-46f7-a76b-d6cc5b428f6b" providerId="ADAL" clId="{78E6FAD7-348B-4914-82E7-A2B7C6902384}" dt="2023-09-14T21:24:30.100" v="1321" actId="20577"/>
          <ac:spMkLst>
            <pc:docMk/>
            <pc:sldMk cId="3000237576" sldId="28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4:49.274" v="1323" actId="1076"/>
          <ac:picMkLst>
            <pc:docMk/>
            <pc:sldMk cId="3000237576" sldId="284"/>
            <ac:picMk id="3" creationId="{29B74BEA-B940-12EA-0CD3-5AFCACA5F8CC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28:29.176" v="1886" actId="1076"/>
        <pc:sldMkLst>
          <pc:docMk/>
          <pc:sldMk cId="968302448" sldId="285"/>
        </pc:sldMkLst>
        <pc:spChg chg="mod">
          <ac:chgData name="IGOR PEREIRA DOS SANTOS" userId="2ba31ab3-4af6-46f7-a76b-d6cc5b428f6b" providerId="ADAL" clId="{78E6FAD7-348B-4914-82E7-A2B7C6902384}" dt="2023-09-14T21:28:29.176" v="1886" actId="1076"/>
          <ac:spMkLst>
            <pc:docMk/>
            <pc:sldMk cId="968302448" sldId="28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25:51.395" v="1325" actId="478"/>
          <ac:picMkLst>
            <pc:docMk/>
            <pc:sldMk cId="968302448" sldId="285"/>
            <ac:picMk id="3" creationId="{29B74BEA-B940-12EA-0CD3-5AFCACA5F8CC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14T21:28:59.353" v="1927" actId="1076"/>
        <pc:sldMkLst>
          <pc:docMk/>
          <pc:sldMk cId="4153456368" sldId="286"/>
        </pc:sldMkLst>
        <pc:spChg chg="mod">
          <ac:chgData name="IGOR PEREIRA DOS SANTOS" userId="2ba31ab3-4af6-46f7-a76b-d6cc5b428f6b" providerId="ADAL" clId="{78E6FAD7-348B-4914-82E7-A2B7C6902384}" dt="2023-09-14T21:28:49.769" v="1925" actId="1076"/>
          <ac:spMkLst>
            <pc:docMk/>
            <pc:sldMk cId="4153456368" sldId="28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8:59.353" v="1927" actId="1076"/>
          <ac:picMkLst>
            <pc:docMk/>
            <pc:sldMk cId="4153456368" sldId="286"/>
            <ac:picMk id="3" creationId="{ECEAF552-0A88-DE89-BB6F-9DCE87C6CC69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32:33.489" v="2229" actId="1076"/>
        <pc:sldMkLst>
          <pc:docMk/>
          <pc:sldMk cId="132007954" sldId="287"/>
        </pc:sldMkLst>
        <pc:spChg chg="mod">
          <ac:chgData name="IGOR PEREIRA DOS SANTOS" userId="2ba31ab3-4af6-46f7-a76b-d6cc5b428f6b" providerId="ADAL" clId="{78E6FAD7-348B-4914-82E7-A2B7C6902384}" dt="2023-09-14T21:32:33.489" v="2229" actId="1076"/>
          <ac:spMkLst>
            <pc:docMk/>
            <pc:sldMk cId="132007954" sldId="287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1:08.544" v="1929" actId="478"/>
          <ac:picMkLst>
            <pc:docMk/>
            <pc:sldMk cId="132007954" sldId="287"/>
            <ac:picMk id="3" creationId="{ECEAF552-0A88-DE89-BB6F-9DCE87C6CC69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4:21.046" v="2456" actId="20577"/>
        <pc:sldMkLst>
          <pc:docMk/>
          <pc:sldMk cId="1015978385" sldId="288"/>
        </pc:sldMkLst>
        <pc:spChg chg="mod">
          <ac:chgData name="IGOR PEREIRA DOS SANTOS" userId="2ba31ab3-4af6-46f7-a76b-d6cc5b428f6b" providerId="ADAL" clId="{78E6FAD7-348B-4914-82E7-A2B7C6902384}" dt="2023-09-14T21:34:21.046" v="2456" actId="20577"/>
          <ac:spMkLst>
            <pc:docMk/>
            <pc:sldMk cId="1015978385" sldId="28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37.288" v="2553" actId="1076"/>
        <pc:sldMkLst>
          <pc:docMk/>
          <pc:sldMk cId="2031138078" sldId="289"/>
        </pc:sldMkLst>
        <pc:spChg chg="mod">
          <ac:chgData name="IGOR PEREIRA DOS SANTOS" userId="2ba31ab3-4af6-46f7-a76b-d6cc5b428f6b" providerId="ADAL" clId="{78E6FAD7-348B-4914-82E7-A2B7C6902384}" dt="2023-09-14T21:34:51.793" v="2529" actId="1076"/>
          <ac:spMkLst>
            <pc:docMk/>
            <pc:sldMk cId="2031138078" sldId="28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37.288" v="2553" actId="1076"/>
          <ac:picMkLst>
            <pc:docMk/>
            <pc:sldMk cId="2031138078" sldId="289"/>
            <ac:picMk id="3" creationId="{DD5BBA2B-436D-BF03-3B4A-F8699A3D613D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5:34.154" v="2544" actId="313"/>
        <pc:sldMkLst>
          <pc:docMk/>
          <pc:sldMk cId="3183444945" sldId="290"/>
        </pc:sldMkLst>
        <pc:spChg chg="mod">
          <ac:chgData name="IGOR PEREIRA DOS SANTOS" userId="2ba31ab3-4af6-46f7-a76b-d6cc5b428f6b" providerId="ADAL" clId="{78E6FAD7-348B-4914-82E7-A2B7C6902384}" dt="2023-09-14T21:35:34.154" v="2544" actId="313"/>
          <ac:spMkLst>
            <pc:docMk/>
            <pc:sldMk cId="3183444945" sldId="290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10.720" v="2551" actId="1076"/>
        <pc:sldMkLst>
          <pc:docMk/>
          <pc:sldMk cId="2863966750" sldId="291"/>
        </pc:sldMkLst>
        <pc:spChg chg="mod">
          <ac:chgData name="IGOR PEREIRA DOS SANTOS" userId="2ba31ab3-4af6-46f7-a76b-d6cc5b428f6b" providerId="ADAL" clId="{78E6FAD7-348B-4914-82E7-A2B7C6902384}" dt="2023-09-14T21:36:03.072" v="2547" actId="1076"/>
          <ac:spMkLst>
            <pc:docMk/>
            <pc:sldMk cId="2863966750" sldId="29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10.720" v="2551" actId="1076"/>
          <ac:picMkLst>
            <pc:docMk/>
            <pc:sldMk cId="2863966750" sldId="291"/>
            <ac:picMk id="3" creationId="{8356E198-E3D2-5EEA-5D39-74A51FE41880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39:43.593" v="2721" actId="1076"/>
        <pc:sldMkLst>
          <pc:docMk/>
          <pc:sldMk cId="3041263039" sldId="292"/>
        </pc:sldMkLst>
        <pc:spChg chg="mod">
          <ac:chgData name="IGOR PEREIRA DOS SANTOS" userId="2ba31ab3-4af6-46f7-a76b-d6cc5b428f6b" providerId="ADAL" clId="{78E6FAD7-348B-4914-82E7-A2B7C6902384}" dt="2023-09-14T21:39:18.110" v="2719" actId="20577"/>
          <ac:spMkLst>
            <pc:docMk/>
            <pc:sldMk cId="3041263039" sldId="29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8:29.197" v="2555" actId="478"/>
          <ac:picMkLst>
            <pc:docMk/>
            <pc:sldMk cId="3041263039" sldId="292"/>
            <ac:picMk id="3" creationId="{DD5BBA2B-436D-BF03-3B4A-F8699A3D613D}"/>
          </ac:picMkLst>
        </pc:picChg>
        <pc:picChg chg="add mod">
          <ac:chgData name="IGOR PEREIRA DOS SANTOS" userId="2ba31ab3-4af6-46f7-a76b-d6cc5b428f6b" providerId="ADAL" clId="{78E6FAD7-348B-4914-82E7-A2B7C6902384}" dt="2023-09-14T21:39:43.593" v="2721" actId="1076"/>
          <ac:picMkLst>
            <pc:docMk/>
            <pc:sldMk cId="3041263039" sldId="292"/>
            <ac:picMk id="4" creationId="{B47C5E82-978E-0A54-AC02-E318719FB458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45:26.584" v="2923" actId="1076"/>
        <pc:sldMkLst>
          <pc:docMk/>
          <pc:sldMk cId="236423333" sldId="293"/>
        </pc:sldMkLst>
        <pc:spChg chg="mod">
          <ac:chgData name="IGOR PEREIRA DOS SANTOS" userId="2ba31ab3-4af6-46f7-a76b-d6cc5b428f6b" providerId="ADAL" clId="{78E6FAD7-348B-4914-82E7-A2B7C6902384}" dt="2023-09-14T21:45:21.448" v="2922" actId="1076"/>
          <ac:spMkLst>
            <pc:docMk/>
            <pc:sldMk cId="236423333" sldId="29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45:26.584" v="2923" actId="1076"/>
          <ac:picMkLst>
            <pc:docMk/>
            <pc:sldMk cId="236423333" sldId="293"/>
            <ac:picMk id="3" creationId="{059FDC4F-C8BD-692B-6BAB-13C539C4DBEE}"/>
          </ac:picMkLst>
        </pc:picChg>
        <pc:picChg chg="del">
          <ac:chgData name="IGOR PEREIRA DOS SANTOS" userId="2ba31ab3-4af6-46f7-a76b-d6cc5b428f6b" providerId="ADAL" clId="{78E6FAD7-348B-4914-82E7-A2B7C6902384}" dt="2023-09-14T21:42:03.574" v="2723" actId="478"/>
          <ac:picMkLst>
            <pc:docMk/>
            <pc:sldMk cId="236423333" sldId="293"/>
            <ac:picMk id="4" creationId="{B47C5E82-978E-0A54-AC02-E318719FB458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51:49.736" v="3219" actId="1076"/>
        <pc:sldMkLst>
          <pc:docMk/>
          <pc:sldMk cId="1580733282" sldId="294"/>
        </pc:sldMkLst>
        <pc:spChg chg="mod">
          <ac:chgData name="IGOR PEREIRA DOS SANTOS" userId="2ba31ab3-4af6-46f7-a76b-d6cc5b428f6b" providerId="ADAL" clId="{78E6FAD7-348B-4914-82E7-A2B7C6902384}" dt="2023-09-14T21:51:49.736" v="3219" actId="1076"/>
          <ac:spMkLst>
            <pc:docMk/>
            <pc:sldMk cId="1580733282" sldId="294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50:33.179" v="2925" actId="478"/>
          <ac:picMkLst>
            <pc:docMk/>
            <pc:sldMk cId="1580733282" sldId="294"/>
            <ac:picMk id="3" creationId="{059FDC4F-C8BD-692B-6BAB-13C539C4DBEE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26T21:51:31.858" v="8224" actId="207"/>
        <pc:sldMkLst>
          <pc:docMk/>
          <pc:sldMk cId="1061876045" sldId="295"/>
        </pc:sldMkLst>
        <pc:spChg chg="mod">
          <ac:chgData name="IGOR PEREIRA DOS SANTOS" userId="2ba31ab3-4af6-46f7-a76b-d6cc5b428f6b" providerId="ADAL" clId="{78E6FAD7-348B-4914-82E7-A2B7C6902384}" dt="2023-09-26T21:51:31.858" v="8224" actId="207"/>
          <ac:spMkLst>
            <pc:docMk/>
            <pc:sldMk cId="1061876045" sldId="29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2:14.966" v="8225" actId="207"/>
        <pc:sldMkLst>
          <pc:docMk/>
          <pc:sldMk cId="3003122258" sldId="296"/>
        </pc:sldMkLst>
        <pc:spChg chg="mod">
          <ac:chgData name="IGOR PEREIRA DOS SANTOS" userId="2ba31ab3-4af6-46f7-a76b-d6cc5b428f6b" providerId="ADAL" clId="{78E6FAD7-348B-4914-82E7-A2B7C6902384}" dt="2023-09-26T21:52:14.966" v="8225" actId="207"/>
          <ac:spMkLst>
            <pc:docMk/>
            <pc:sldMk cId="3003122258" sldId="296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0:44.147" v="4240" actId="1076"/>
        <pc:sldMkLst>
          <pc:docMk/>
          <pc:sldMk cId="2999757663" sldId="297"/>
        </pc:sldMkLst>
        <pc:spChg chg="mod">
          <ac:chgData name="IGOR PEREIRA DOS SANTOS" userId="2ba31ab3-4af6-46f7-a76b-d6cc5b428f6b" providerId="ADAL" clId="{78E6FAD7-348B-4914-82E7-A2B7C6902384}" dt="2023-09-26T11:40:44.147" v="4240" actId="1076"/>
          <ac:spMkLst>
            <pc:docMk/>
            <pc:sldMk cId="2999757663" sldId="297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11:42:56.880" v="4633" actId="20577"/>
        <pc:sldMkLst>
          <pc:docMk/>
          <pc:sldMk cId="1853641003" sldId="298"/>
        </pc:sldMkLst>
        <pc:spChg chg="mod">
          <ac:chgData name="IGOR PEREIRA DOS SANTOS" userId="2ba31ab3-4af6-46f7-a76b-d6cc5b428f6b" providerId="ADAL" clId="{78E6FAD7-348B-4914-82E7-A2B7C6902384}" dt="2023-09-26T11:42:56.880" v="4633" actId="20577"/>
          <ac:spMkLst>
            <pc:docMk/>
            <pc:sldMk cId="1853641003" sldId="29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11:46:51.112" v="4660" actId="1076"/>
        <pc:sldMkLst>
          <pc:docMk/>
          <pc:sldMk cId="3751750963" sldId="299"/>
        </pc:sldMkLst>
        <pc:spChg chg="mod">
          <ac:chgData name="IGOR PEREIRA DOS SANTOS" userId="2ba31ab3-4af6-46f7-a76b-d6cc5b428f6b" providerId="ADAL" clId="{78E6FAD7-348B-4914-82E7-A2B7C6902384}" dt="2023-09-26T11:46:51.112" v="4660" actId="1076"/>
          <ac:spMkLst>
            <pc:docMk/>
            <pc:sldMk cId="3751750963" sldId="29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1:46:04.290" v="4650" actId="1076"/>
          <ac:picMkLst>
            <pc:docMk/>
            <pc:sldMk cId="3751750963" sldId="299"/>
            <ac:picMk id="3" creationId="{BF6276A5-D885-EF78-4D48-8468B52B793D}"/>
          </ac:picMkLst>
        </pc:picChg>
        <pc:picChg chg="add mod">
          <ac:chgData name="IGOR PEREIRA DOS SANTOS" userId="2ba31ab3-4af6-46f7-a76b-d6cc5b428f6b" providerId="ADAL" clId="{78E6FAD7-348B-4914-82E7-A2B7C6902384}" dt="2023-09-26T11:46:28.091" v="4657" actId="1076"/>
          <ac:picMkLst>
            <pc:docMk/>
            <pc:sldMk cId="3751750963" sldId="299"/>
            <ac:picMk id="5" creationId="{E9458367-D3B3-71E7-5571-756E85D5C8AE}"/>
          </ac:picMkLst>
        </pc:picChg>
      </pc:sldChg>
      <pc:sldChg chg="addSp modSp add mod ord">
        <pc:chgData name="IGOR PEREIRA DOS SANTOS" userId="2ba31ab3-4af6-46f7-a76b-d6cc5b428f6b" providerId="ADAL" clId="{78E6FAD7-348B-4914-82E7-A2B7C6902384}" dt="2023-09-26T19:54:21.439" v="4937" actId="1076"/>
        <pc:sldMkLst>
          <pc:docMk/>
          <pc:sldMk cId="75875005" sldId="300"/>
        </pc:sldMkLst>
        <pc:spChg chg="mod">
          <ac:chgData name="IGOR PEREIRA DOS SANTOS" userId="2ba31ab3-4af6-46f7-a76b-d6cc5b428f6b" providerId="ADAL" clId="{78E6FAD7-348B-4914-82E7-A2B7C6902384}" dt="2023-09-26T11:59:24.100" v="4932" actId="207"/>
          <ac:spMkLst>
            <pc:docMk/>
            <pc:sldMk cId="75875005" sldId="300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19:54:21.439" v="4937" actId="1076"/>
          <ac:picMkLst>
            <pc:docMk/>
            <pc:sldMk cId="75875005" sldId="300"/>
            <ac:picMk id="3" creationId="{0F05D208-5596-0D70-17B5-BAED6C570546}"/>
          </ac:picMkLst>
        </pc:picChg>
      </pc:sldChg>
      <pc:sldChg chg="add del">
        <pc:chgData name="IGOR PEREIRA DOS SANTOS" userId="2ba31ab3-4af6-46f7-a76b-d6cc5b428f6b" providerId="ADAL" clId="{78E6FAD7-348B-4914-82E7-A2B7C6902384}" dt="2023-09-26T11:56:13.481" v="4662" actId="47"/>
        <pc:sldMkLst>
          <pc:docMk/>
          <pc:sldMk cId="2604808498" sldId="300"/>
        </pc:sldMkLst>
      </pc:sldChg>
      <pc:sldChg chg="addSp delSp modSp add mod">
        <pc:chgData name="IGOR PEREIRA DOS SANTOS" userId="2ba31ab3-4af6-46f7-a76b-d6cc5b428f6b" providerId="ADAL" clId="{78E6FAD7-348B-4914-82E7-A2B7C6902384}" dt="2023-09-26T20:05:13.768" v="4957" actId="20577"/>
        <pc:sldMkLst>
          <pc:docMk/>
          <pc:sldMk cId="1991970399" sldId="301"/>
        </pc:sldMkLst>
        <pc:spChg chg="mod">
          <ac:chgData name="IGOR PEREIRA DOS SANTOS" userId="2ba31ab3-4af6-46f7-a76b-d6cc5b428f6b" providerId="ADAL" clId="{78E6FAD7-348B-4914-82E7-A2B7C6902384}" dt="2023-09-26T20:05:13.768" v="4957" actId="20577"/>
          <ac:spMkLst>
            <pc:docMk/>
            <pc:sldMk cId="1991970399" sldId="30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19:57:43.189" v="4939" actId="478"/>
          <ac:picMkLst>
            <pc:docMk/>
            <pc:sldMk cId="1991970399" sldId="301"/>
            <ac:picMk id="3" creationId="{0F05D208-5596-0D70-17B5-BAED6C570546}"/>
          </ac:picMkLst>
        </pc:picChg>
        <pc:picChg chg="add mod">
          <ac:chgData name="IGOR PEREIRA DOS SANTOS" userId="2ba31ab3-4af6-46f7-a76b-d6cc5b428f6b" providerId="ADAL" clId="{78E6FAD7-348B-4914-82E7-A2B7C6902384}" dt="2023-09-26T19:57:55.372" v="4944" actId="1076"/>
          <ac:picMkLst>
            <pc:docMk/>
            <pc:sldMk cId="1991970399" sldId="301"/>
            <ac:picMk id="4" creationId="{89663E58-2422-9AE0-19FC-08E57EE6FB2C}"/>
          </ac:picMkLst>
        </pc:picChg>
      </pc:sldChg>
      <pc:sldChg chg="delSp add del mod">
        <pc:chgData name="IGOR PEREIRA DOS SANTOS" userId="2ba31ab3-4af6-46f7-a76b-d6cc5b428f6b" providerId="ADAL" clId="{78E6FAD7-348B-4914-82E7-A2B7C6902384}" dt="2023-09-26T20:05:59.249" v="4960" actId="2696"/>
        <pc:sldMkLst>
          <pc:docMk/>
          <pc:sldMk cId="1426990655" sldId="302"/>
        </pc:sldMkLst>
        <pc:picChg chg="del">
          <ac:chgData name="IGOR PEREIRA DOS SANTOS" userId="2ba31ab3-4af6-46f7-a76b-d6cc5b428f6b" providerId="ADAL" clId="{78E6FAD7-348B-4914-82E7-A2B7C6902384}" dt="2023-09-26T20:05:56.333" v="4959" actId="478"/>
          <ac:picMkLst>
            <pc:docMk/>
            <pc:sldMk cId="1426990655" sldId="302"/>
            <ac:picMk id="4" creationId="{89663E58-2422-9AE0-19FC-08E57EE6FB2C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11:12.693" v="5654" actId="1076"/>
        <pc:sldMkLst>
          <pc:docMk/>
          <pc:sldMk cId="2684621866" sldId="302"/>
        </pc:sldMkLst>
        <pc:spChg chg="mod">
          <ac:chgData name="IGOR PEREIRA DOS SANTOS" userId="2ba31ab3-4af6-46f7-a76b-d6cc5b428f6b" providerId="ADAL" clId="{78E6FAD7-348B-4914-82E7-A2B7C6902384}" dt="2023-09-26T20:11:12.693" v="5654" actId="1076"/>
          <ac:spMkLst>
            <pc:docMk/>
            <pc:sldMk cId="2684621866" sldId="30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06:04.753" v="4964" actId="478"/>
          <ac:picMkLst>
            <pc:docMk/>
            <pc:sldMk cId="2684621866" sldId="302"/>
            <ac:picMk id="3" creationId="{0F05D208-5596-0D70-17B5-BAED6C570546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2:16:08.284" v="9109" actId="1076"/>
        <pc:sldMkLst>
          <pc:docMk/>
          <pc:sldMk cId="3620574854" sldId="303"/>
        </pc:sldMkLst>
        <pc:spChg chg="mod">
          <ac:chgData name="IGOR PEREIRA DOS SANTOS" userId="2ba31ab3-4af6-46f7-a76b-d6cc5b428f6b" providerId="ADAL" clId="{78E6FAD7-348B-4914-82E7-A2B7C6902384}" dt="2023-09-26T22:16:08.284" v="9109" actId="1076"/>
          <ac:spMkLst>
            <pc:docMk/>
            <pc:sldMk cId="3620574854" sldId="303"/>
            <ac:spMk id="7173" creationId="{27305109-3859-42A2-87E1-F5A3FF7FF357}"/>
          </ac:spMkLst>
        </pc:spChg>
        <pc:picChg chg="add del">
          <ac:chgData name="IGOR PEREIRA DOS SANTOS" userId="2ba31ab3-4af6-46f7-a76b-d6cc5b428f6b" providerId="ADAL" clId="{78E6FAD7-348B-4914-82E7-A2B7C6902384}" dt="2023-09-26T22:14:38.627" v="9108" actId="22"/>
          <ac:picMkLst>
            <pc:docMk/>
            <pc:sldMk cId="3620574854" sldId="303"/>
            <ac:picMk id="3" creationId="{FA9FC867-416D-675C-36AE-8897DD0233CE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44:20.710" v="6130" actId="1076"/>
        <pc:sldMkLst>
          <pc:docMk/>
          <pc:sldMk cId="3353572665" sldId="304"/>
        </pc:sldMkLst>
        <pc:spChg chg="mod">
          <ac:chgData name="IGOR PEREIRA DOS SANTOS" userId="2ba31ab3-4af6-46f7-a76b-d6cc5b428f6b" providerId="ADAL" clId="{78E6FAD7-348B-4914-82E7-A2B7C6902384}" dt="2023-09-26T20:44:09.779" v="6128" actId="207"/>
          <ac:spMkLst>
            <pc:docMk/>
            <pc:sldMk cId="3353572665" sldId="30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44:20.710" v="6130" actId="1076"/>
          <ac:picMkLst>
            <pc:docMk/>
            <pc:sldMk cId="3353572665" sldId="304"/>
            <ac:picMk id="3" creationId="{80EDF0CD-ECB3-DF8D-8197-9C6B6E654CBF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26T20:47:32.201" v="6136" actId="1076"/>
        <pc:sldMkLst>
          <pc:docMk/>
          <pc:sldMk cId="106040953" sldId="305"/>
        </pc:sldMkLst>
        <pc:spChg chg="mod">
          <ac:chgData name="IGOR PEREIRA DOS SANTOS" userId="2ba31ab3-4af6-46f7-a76b-d6cc5b428f6b" providerId="ADAL" clId="{78E6FAD7-348B-4914-82E7-A2B7C6902384}" dt="2023-09-26T20:47:30.099" v="6134" actId="1076"/>
          <ac:spMkLst>
            <pc:docMk/>
            <pc:sldMk cId="106040953" sldId="30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26.786" v="6133" actId="478"/>
          <ac:picMkLst>
            <pc:docMk/>
            <pc:sldMk cId="106040953" sldId="305"/>
            <ac:picMk id="3" creationId="{80EDF0CD-ECB3-DF8D-8197-9C6B6E654CBF}"/>
          </ac:picMkLst>
        </pc:picChg>
        <pc:picChg chg="add mod">
          <ac:chgData name="IGOR PEREIRA DOS SANTOS" userId="2ba31ab3-4af6-46f7-a76b-d6cc5b428f6b" providerId="ADAL" clId="{78E6FAD7-348B-4914-82E7-A2B7C6902384}" dt="2023-09-26T20:47:32.201" v="6136" actId="1076"/>
          <ac:picMkLst>
            <pc:docMk/>
            <pc:sldMk cId="106040953" sldId="305"/>
            <ac:picMk id="4" creationId="{C776CAF8-2D08-BB07-B0EE-778D0557D9BB}"/>
          </ac:picMkLst>
        </pc:picChg>
      </pc:sldChg>
      <pc:sldChg chg="delSp modSp add mod ord">
        <pc:chgData name="IGOR PEREIRA DOS SANTOS" userId="2ba31ab3-4af6-46f7-a76b-d6cc5b428f6b" providerId="ADAL" clId="{78E6FAD7-348B-4914-82E7-A2B7C6902384}" dt="2023-09-26T20:50:20.028" v="6351" actId="1076"/>
        <pc:sldMkLst>
          <pc:docMk/>
          <pc:sldMk cId="3817957916" sldId="306"/>
        </pc:sldMkLst>
        <pc:spChg chg="mod">
          <ac:chgData name="IGOR PEREIRA DOS SANTOS" userId="2ba31ab3-4af6-46f7-a76b-d6cc5b428f6b" providerId="ADAL" clId="{78E6FAD7-348B-4914-82E7-A2B7C6902384}" dt="2023-09-26T20:50:20.028" v="6351" actId="1076"/>
          <ac:spMkLst>
            <pc:docMk/>
            <pc:sldMk cId="3817957916" sldId="306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47:47.134" v="6140" actId="478"/>
          <ac:picMkLst>
            <pc:docMk/>
            <pc:sldMk cId="3817957916" sldId="306"/>
            <ac:picMk id="3" creationId="{80EDF0CD-ECB3-DF8D-8197-9C6B6E654CBF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3:00.839" v="6786" actId="207"/>
        <pc:sldMkLst>
          <pc:docMk/>
          <pc:sldMk cId="2054771629" sldId="307"/>
        </pc:sldMkLst>
        <pc:spChg chg="mod">
          <ac:chgData name="IGOR PEREIRA DOS SANTOS" userId="2ba31ab3-4af6-46f7-a76b-d6cc5b428f6b" providerId="ADAL" clId="{78E6FAD7-348B-4914-82E7-A2B7C6902384}" dt="2023-09-26T20:53:00.839" v="6786" actId="207"/>
          <ac:spMkLst>
            <pc:docMk/>
            <pc:sldMk cId="2054771629" sldId="307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1:28.989" v="6510" actId="1076"/>
          <ac:picMkLst>
            <pc:docMk/>
            <pc:sldMk cId="2054771629" sldId="307"/>
            <ac:picMk id="2" creationId="{C97C13C6-3834-A1E3-F3D7-EF21092298CB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26T20:54:20.366" v="6962" actId="207"/>
        <pc:sldMkLst>
          <pc:docMk/>
          <pc:sldMk cId="3189040556" sldId="308"/>
        </pc:sldMkLst>
        <pc:spChg chg="mod">
          <ac:chgData name="IGOR PEREIRA DOS SANTOS" userId="2ba31ab3-4af6-46f7-a76b-d6cc5b428f6b" providerId="ADAL" clId="{78E6FAD7-348B-4914-82E7-A2B7C6902384}" dt="2023-09-26T20:54:20.366" v="6962" actId="207"/>
          <ac:spMkLst>
            <pc:docMk/>
            <pc:sldMk cId="3189040556" sldId="308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26T20:53:06.148" v="6788" actId="478"/>
          <ac:picMkLst>
            <pc:docMk/>
            <pc:sldMk cId="3189040556" sldId="308"/>
            <ac:picMk id="2" creationId="{C97C13C6-3834-A1E3-F3D7-EF21092298CB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26T20:54:51.196" v="6968" actId="1076"/>
        <pc:sldMkLst>
          <pc:docMk/>
          <pc:sldMk cId="4183933178" sldId="309"/>
        </pc:sldMkLst>
        <pc:spChg chg="mod">
          <ac:chgData name="IGOR PEREIRA DOS SANTOS" userId="2ba31ab3-4af6-46f7-a76b-d6cc5b428f6b" providerId="ADAL" clId="{78E6FAD7-348B-4914-82E7-A2B7C6902384}" dt="2023-09-26T20:54:47.070" v="6966" actId="1076"/>
          <ac:spMkLst>
            <pc:docMk/>
            <pc:sldMk cId="4183933178" sldId="30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0:54:51.196" v="6968" actId="1076"/>
          <ac:picMkLst>
            <pc:docMk/>
            <pc:sldMk cId="4183933178" sldId="309"/>
            <ac:picMk id="3" creationId="{7823975D-3065-DF2F-C132-D98E50D02C54}"/>
          </ac:picMkLst>
        </pc:picChg>
      </pc:sldChg>
      <pc:sldChg chg="add del">
        <pc:chgData name="IGOR PEREIRA DOS SANTOS" userId="2ba31ab3-4af6-46f7-a76b-d6cc5b428f6b" providerId="ADAL" clId="{78E6FAD7-348B-4914-82E7-A2B7C6902384}" dt="2023-09-26T20:55:03.793" v="6970" actId="47"/>
        <pc:sldMkLst>
          <pc:docMk/>
          <pc:sldMk cId="1049509149" sldId="310"/>
        </pc:sldMkLst>
      </pc:sldChg>
      <pc:sldChg chg="modSp add mod ord">
        <pc:chgData name="IGOR PEREIRA DOS SANTOS" userId="2ba31ab3-4af6-46f7-a76b-d6cc5b428f6b" providerId="ADAL" clId="{78E6FAD7-348B-4914-82E7-A2B7C6902384}" dt="2023-09-26T20:56:38.438" v="7311" actId="1076"/>
        <pc:sldMkLst>
          <pc:docMk/>
          <pc:sldMk cId="3367263627" sldId="310"/>
        </pc:sldMkLst>
        <pc:spChg chg="mod">
          <ac:chgData name="IGOR PEREIRA DOS SANTOS" userId="2ba31ab3-4af6-46f7-a76b-d6cc5b428f6b" providerId="ADAL" clId="{78E6FAD7-348B-4914-82E7-A2B7C6902384}" dt="2023-09-26T20:56:38.438" v="7311" actId="1076"/>
          <ac:spMkLst>
            <pc:docMk/>
            <pc:sldMk cId="3367263627" sldId="310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0:59:42.588" v="7651" actId="207"/>
        <pc:sldMkLst>
          <pc:docMk/>
          <pc:sldMk cId="1661702406" sldId="311"/>
        </pc:sldMkLst>
        <pc:spChg chg="mod">
          <ac:chgData name="IGOR PEREIRA DOS SANTOS" userId="2ba31ab3-4af6-46f7-a76b-d6cc5b428f6b" providerId="ADAL" clId="{78E6FAD7-348B-4914-82E7-A2B7C6902384}" dt="2023-09-26T20:59:42.588" v="7651" actId="207"/>
          <ac:spMkLst>
            <pc:docMk/>
            <pc:sldMk cId="1661702406" sldId="311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00:48.801" v="7855" actId="1076"/>
        <pc:sldMkLst>
          <pc:docMk/>
          <pc:sldMk cId="1731010130" sldId="312"/>
        </pc:sldMkLst>
        <pc:spChg chg="mod">
          <ac:chgData name="IGOR PEREIRA DOS SANTOS" userId="2ba31ab3-4af6-46f7-a76b-d6cc5b428f6b" providerId="ADAL" clId="{78E6FAD7-348B-4914-82E7-A2B7C6902384}" dt="2023-09-26T21:00:48.801" v="7855" actId="1076"/>
          <ac:spMkLst>
            <pc:docMk/>
            <pc:sldMk cId="1731010130" sldId="312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1:01:38.023" v="7861" actId="1076"/>
        <pc:sldMkLst>
          <pc:docMk/>
          <pc:sldMk cId="3674935276" sldId="313"/>
        </pc:sldMkLst>
        <pc:spChg chg="mod">
          <ac:chgData name="IGOR PEREIRA DOS SANTOS" userId="2ba31ab3-4af6-46f7-a76b-d6cc5b428f6b" providerId="ADAL" clId="{78E6FAD7-348B-4914-82E7-A2B7C6902384}" dt="2023-09-26T21:01:35.906" v="7859" actId="1076"/>
          <ac:spMkLst>
            <pc:docMk/>
            <pc:sldMk cId="3674935276" sldId="31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1:01:38.023" v="7861" actId="1076"/>
          <ac:picMkLst>
            <pc:docMk/>
            <pc:sldMk cId="3674935276" sldId="313"/>
            <ac:picMk id="3" creationId="{BBE864F0-D0A7-7A5F-755B-E92F39F94CFE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26T21:03:03.204" v="8220" actId="207"/>
        <pc:sldMkLst>
          <pc:docMk/>
          <pc:sldMk cId="2388190812" sldId="314"/>
        </pc:sldMkLst>
        <pc:spChg chg="mod">
          <ac:chgData name="IGOR PEREIRA DOS SANTOS" userId="2ba31ab3-4af6-46f7-a76b-d6cc5b428f6b" providerId="ADAL" clId="{78E6FAD7-348B-4914-82E7-A2B7C6902384}" dt="2023-09-26T21:03:03.204" v="8220" actId="207"/>
          <ac:spMkLst>
            <pc:docMk/>
            <pc:sldMk cId="2388190812" sldId="314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26T21:54:34.285" v="8517" actId="1076"/>
        <pc:sldMkLst>
          <pc:docMk/>
          <pc:sldMk cId="2583268143" sldId="315"/>
        </pc:sldMkLst>
        <pc:spChg chg="mod">
          <ac:chgData name="IGOR PEREIRA DOS SANTOS" userId="2ba31ab3-4af6-46f7-a76b-d6cc5b428f6b" providerId="ADAL" clId="{78E6FAD7-348B-4914-82E7-A2B7C6902384}" dt="2023-09-26T21:54:34.285" v="8517" actId="1076"/>
          <ac:spMkLst>
            <pc:docMk/>
            <pc:sldMk cId="2583268143" sldId="315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26T22:05:49.182" v="8787" actId="1076"/>
        <pc:sldMkLst>
          <pc:docMk/>
          <pc:sldMk cId="941727922" sldId="316"/>
        </pc:sldMkLst>
        <pc:spChg chg="mod">
          <ac:chgData name="IGOR PEREIRA DOS SANTOS" userId="2ba31ab3-4af6-46f7-a76b-d6cc5b428f6b" providerId="ADAL" clId="{78E6FAD7-348B-4914-82E7-A2B7C6902384}" dt="2023-09-26T22:05:35.058" v="8785" actId="207"/>
          <ac:spMkLst>
            <pc:docMk/>
            <pc:sldMk cId="941727922" sldId="31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26T22:05:49.182" v="8787" actId="1076"/>
          <ac:picMkLst>
            <pc:docMk/>
            <pc:sldMk cId="941727922" sldId="316"/>
            <ac:picMk id="3" creationId="{55D85477-D570-74A9-5871-20F52B0279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7E5B8D0-6463-792E-FCCC-2C0BD2660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7CA3B31-DBD9-1A8B-8140-47E8E514F6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Neue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Neue" charset="0"/>
              </a:rPr>
              <a:t>Second level</a:t>
            </a:r>
          </a:p>
          <a:p>
            <a:pPr lvl="2"/>
            <a:r>
              <a:rPr lang="pt-BR" altLang="pt-BR">
                <a:sym typeface="Helvetica Neue" charset="0"/>
              </a:rPr>
              <a:t>Third level</a:t>
            </a:r>
          </a:p>
          <a:p>
            <a:pPr lvl="3"/>
            <a:r>
              <a:rPr lang="pt-BR" altLang="pt-BR">
                <a:sym typeface="Helvetica Neue" charset="0"/>
              </a:rPr>
              <a:t>Fourth level</a:t>
            </a:r>
          </a:p>
          <a:p>
            <a:pPr lvl="4"/>
            <a:r>
              <a:rPr lang="pt-BR" altLang="pt-BR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6D45-078B-BA68-744D-813DE009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F1421-A19D-59C1-1466-C401D562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89301-BE72-19A6-2EBE-8A6C8DEDB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0675D-FFC2-412A-99CD-96FC35AE56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10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A678-2E32-9DB9-58A6-F45F53B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F3682-A0DB-0147-6522-2FE2C469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3E7F2-9112-8397-DCD7-DDAC0B062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566B1-FB70-4BA2-A651-E9732F4714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6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8C10A-6C2A-042E-42A0-007DC9654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64550" y="2446338"/>
            <a:ext cx="1962150" cy="33924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D224-5BE9-5BC5-073B-9940D6D1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6513" y="2446338"/>
            <a:ext cx="5735637" cy="33924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1C298-3830-2ABA-7C6A-D6881C08F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AA8EB-B897-45DF-AF32-98F12943E7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6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BD99-05D6-B127-B64C-B43666C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B620F-97A8-E3AF-ACC3-AEF66AB4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83C38-BF1A-A58B-C5B1-25B312A26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68017-A3A9-4416-B024-E6B7608999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0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DC60-B5F8-CC58-32FA-0DEAE234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D6983-F819-FE8A-944E-9718311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9C72A3-CDA9-DDE8-65A3-2A0F9F06B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A56BF2-7029-495A-9A87-55A0800C9B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32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099-3297-4EF8-10FE-4B65D850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00ADF-69B7-D56E-FBA5-3E91BDD1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6513" y="4991100"/>
            <a:ext cx="3848100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C9970-38E3-B363-C2E8-1F143B53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013" y="4991100"/>
            <a:ext cx="3849687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738275-CBBB-9FD2-0DA7-CB80D7BEE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D03D6A-DE28-419E-9E11-D78FBE6CEBB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5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4DF4-3A61-1FC5-4D9E-9AE81E59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D4EBD-10D2-F148-4F3C-C3B99BDF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F74C6-7292-53BF-1082-BED3DE01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69A2C-ED97-3556-B67B-594D67D2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A6DEB-A64F-FEC7-5DA8-F6452C60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8ABCF-93F5-1B5C-ECD7-5E55A5BAB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6703A-752E-481F-A759-C12A4ED580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858D-307E-902B-743D-E5160BB2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A3E682-01A3-695F-FE45-0C83C5BF6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80E58-839E-45D3-B2AB-5E5A3F2111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8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BC8779-73A0-4FA4-C138-AF76C109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41E4C-7294-4152-A6C2-417F78DD69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59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6607-11FB-EE6C-1545-21805242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CDF07-5E3D-FA75-7281-F2A0E3CE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FB6FE-A012-2290-CAC6-D2AD5B60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B94A76-68D4-C67C-5F22-C10B9439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72027-C3A0-4B09-A570-0DA50F96BC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9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896D-546A-6E7F-A052-CCEE248D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34B02-8B12-4E44-9972-1872B1F4E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B69D0-7464-9CBA-95C4-8860556D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63BC5-4B77-9969-1893-2AFD18162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29502A-60A6-48AE-8410-6CFC8418E0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C7EB8A0-E139-0CB3-CB48-59F3BCFA08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76513" y="2446338"/>
            <a:ext cx="7850187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5578D3D-B45F-16CD-AABE-6023F25771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76513" y="4991100"/>
            <a:ext cx="785018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Light" charset="0"/>
              </a:rPr>
              <a:t>Second level</a:t>
            </a:r>
          </a:p>
          <a:p>
            <a:pPr lvl="2"/>
            <a:r>
              <a:rPr lang="pt-BR" altLang="pt-BR">
                <a:sym typeface="Helvetica Light" charset="0"/>
              </a:rPr>
              <a:t>Third level</a:t>
            </a:r>
          </a:p>
          <a:p>
            <a:pPr lvl="3"/>
            <a:r>
              <a:rPr lang="pt-BR" altLang="pt-BR">
                <a:sym typeface="Helvetica Light" charset="0"/>
              </a:rPr>
              <a:t>Fourth level</a:t>
            </a:r>
          </a:p>
          <a:p>
            <a:pPr lvl="4"/>
            <a:r>
              <a:rPr lang="pt-BR" altLang="pt-BR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7C063B-7DB6-4586-E576-85CF5589E3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8158163"/>
            <a:ext cx="3159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38100" tIns="38100" rIns="38100" bIns="3810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7853E065-E2E8-4459-A84B-77C2FBC612B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8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indent="2286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indent="4572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indent="6858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indent="9144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C8A9EF38-7842-8C6C-6541-F1F520A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319" y="80169"/>
            <a:ext cx="14039850" cy="89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7EF546C-62D4-3518-CE62-669E1CB7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E26AB602-10F0-C0CC-4E8C-355D1BAC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81DC61E1-40BE-E43D-887C-24447212EA9C}"/>
              </a:ext>
            </a:extLst>
          </p:cNvPr>
          <p:cNvSpPr>
            <a:spLocks/>
          </p:cNvSpPr>
          <p:nvPr/>
        </p:nvSpPr>
        <p:spPr bwMode="auto">
          <a:xfrm>
            <a:off x="596106" y="80169"/>
            <a:ext cx="118110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60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Arquitetura e Organização de Computadores</a:t>
            </a:r>
          </a:p>
          <a:p>
            <a:pPr algn="l"/>
            <a:r>
              <a:rPr lang="pt-BR" altLang="pt-BR" sz="42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98537" y="670864"/>
            <a:ext cx="11006138" cy="57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Flexibilidade na alocação e armazenamento de blocos em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Hardware mais complexo com aumento do custo e complexidade do sistema de controle de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Para cache com milhares de linhas, teríamos milhares de circuitos comparadores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Maior quantidade de bits na cache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armazena endereço completo do bloco)</a:t>
            </a:r>
          </a:p>
        </p:txBody>
      </p:sp>
    </p:spTree>
    <p:extLst>
      <p:ext uri="{BB962C8B-B14F-4D97-AF65-F5344CB8AC3E}">
        <p14:creationId xmlns:p14="http://schemas.microsoft.com/office/powerpoint/2010/main" val="4554364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98537" y="686963"/>
            <a:ext cx="11006138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Considere um sistema de computação com um memória cache de 32KB de capacidade, constituída de linhas com 8 bytes de largura. A MP possui capacidade de 16MB. Calcule a quantidade de bits necessárias para implementação da cache com mapeamento associativo.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981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27305109-3859-42A2-87E1-F5A3FF7F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537" y="555044"/>
                <a:ext cx="11006138" cy="77069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algn="l"/>
                <a:r>
                  <a:rPr lang="pt-BR" altLang="pt-BR" sz="4600" b="1" dirty="0">
                    <a:solidFill>
                      <a:srgbClr val="1B8178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Memória Cache</a:t>
                </a:r>
              </a:p>
              <a:p>
                <a:pPr algn="l"/>
                <a:r>
                  <a:rPr lang="pt-BR" altLang="pt-BR" sz="2100" dirty="0">
                    <a:solidFill>
                      <a:srgbClr val="1B8178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Mapeamento Associativo</a:t>
                </a:r>
              </a:p>
              <a:p>
                <a:pPr algn="l"/>
                <a:endParaRPr lang="pt-BR" altLang="pt-BR" sz="1400" dirty="0">
                  <a:solidFill>
                    <a:srgbClr val="275D38"/>
                  </a:solidFill>
                </a:endParaRP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Total de bits cache = total de bits dados + total de bits </a:t>
                </a:r>
                <a:r>
                  <a:rPr lang="pt-BR" altLang="pt-BR" sz="2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tags</a:t>
                </a:r>
                <a:endParaRPr lang="pt-BR" altLang="pt-BR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	- total de bits dados = 32K x 8 Bits = 262.144 bits</a:t>
                </a: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	- total bits </a:t>
                </a:r>
                <a:r>
                  <a:rPr lang="pt-BR" altLang="pt-BR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tags</a:t>
                </a: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= quantidade de linhas cache x largura do bloco 	(</a:t>
                </a:r>
                <a:r>
                  <a:rPr lang="pt-BR" altLang="pt-BR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</a:t>
                </a: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)</a:t>
                </a: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	- Quantidade de linhas cache = 32KB / 8 Bytes = 4k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altLang="pt-BR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endParaRPr lang="pt-BR" altLang="pt-BR" sz="2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	- Quantidade de blocos = 16MB / 8B = 2M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altLang="pt-BR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21</m:t>
                        </m:r>
                      </m:sup>
                    </m:sSup>
                  </m:oMath>
                </a14:m>
                <a:endParaRPr lang="pt-BR" altLang="pt-BR" sz="2800" b="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	- Endereço do bloco é 21 bits (largura do bloco)</a:t>
                </a: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Total bits </a:t>
                </a:r>
                <a:r>
                  <a:rPr lang="pt-BR" altLang="pt-BR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tags</a:t>
                </a: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= 4K x 21 = 84Kbits = 86.016</a:t>
                </a: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Total bits cache = total bits dados + total bits </a:t>
                </a:r>
                <a:r>
                  <a:rPr lang="pt-BR" altLang="pt-BR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tags</a:t>
                </a:r>
                <a:endParaRPr lang="pt-BR" altLang="pt-BR" sz="2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514350" indent="-51435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Total = 262.144 + 86.016 = 348.160 bits = 340Kbits</a:t>
                </a:r>
              </a:p>
            </p:txBody>
          </p:sp>
        </mc:Choice>
        <mc:Fallback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27305109-3859-42A2-87E1-F5A3FF7FF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537" y="555044"/>
                <a:ext cx="11006138" cy="7706918"/>
              </a:xfrm>
              <a:prstGeom prst="rect">
                <a:avLst/>
              </a:prstGeom>
              <a:blipFill>
                <a:blip r:embed="rId4"/>
                <a:stretch>
                  <a:fillRect l="-2881" t="-1424" b="-18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215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8C92E8CD-C79B-6D41-721B-C525507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925" y="-144463"/>
            <a:ext cx="17900650" cy="1004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56AFE2-529F-767D-E67D-BA02B6622D5B}"/>
              </a:ext>
            </a:extLst>
          </p:cNvPr>
          <p:cNvSpPr/>
          <p:nvPr/>
        </p:nvSpPr>
        <p:spPr bwMode="auto">
          <a:xfrm>
            <a:off x="-2713038" y="-481013"/>
            <a:ext cx="18502313" cy="1085850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12700" dir="5400000" algn="ctr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>
            <a:spAutoFit/>
          </a:bodyPr>
          <a:lstStyle/>
          <a:p>
            <a:pPr>
              <a:defRPr/>
            </a:pPr>
            <a:endParaRPr lang="pt-BR">
              <a:ea typeface="Helvetica Light" charset="0"/>
              <a:cs typeface="Helvetica Light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8A2FC21C-45B1-CF40-7DFC-DBE55F9D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770313"/>
            <a:ext cx="5830887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908922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Tópicos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de dados MP/Cache - Associativo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64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Oposto do mapeamento direto, não existe posição fixa para cada bloco de memória em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 bloco de memória pode ser armazenado em qualquer linha da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Necessidade de escolha de qual bloco será substituído</a:t>
            </a:r>
          </a:p>
          <a:p>
            <a:pPr lvl="1" indent="0" algn="l">
              <a:lnSpc>
                <a:spcPct val="150000"/>
              </a:lnSpc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Politicas de substituição de linhas</a:t>
            </a:r>
          </a:p>
          <a:p>
            <a:pPr marL="4572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 de controle compara endereço do bloco completo com a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cada linha</a:t>
            </a:r>
          </a:p>
        </p:txBody>
      </p:sp>
    </p:spTree>
    <p:extLst>
      <p:ext uri="{BB962C8B-B14F-4D97-AF65-F5344CB8AC3E}">
        <p14:creationId xmlns:p14="http://schemas.microsoft.com/office/powerpoint/2010/main" val="4177628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727985"/>
            <a:ext cx="1027588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Para verificação rápida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Deve realizar comparação simultânea em todas as linhas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Em M.C. maiores, custo do hardware é elevado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225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520700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D1879B-6847-0457-3AB7-9495F8FD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367" y="1571163"/>
            <a:ext cx="9612066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8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27305109-3859-42A2-87E1-F5A3FF7F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2" y="896043"/>
                <a:ext cx="10275887" cy="51289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l"/>
                <a:r>
                  <a:rPr lang="pt-BR" altLang="pt-BR" sz="4600" b="1" dirty="0">
                    <a:solidFill>
                      <a:srgbClr val="1B8178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Memória Cache</a:t>
                </a:r>
              </a:p>
              <a:p>
                <a:pPr algn="l"/>
                <a:r>
                  <a:rPr lang="pt-BR" altLang="pt-BR" sz="2100" dirty="0">
                    <a:solidFill>
                      <a:srgbClr val="1B8178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Mapeamento Associativo</a:t>
                </a:r>
              </a:p>
              <a:p>
                <a:pPr algn="l"/>
                <a:endParaRPr lang="pt-BR" altLang="pt-BR" sz="1400" dirty="0">
                  <a:solidFill>
                    <a:srgbClr val="275D38"/>
                  </a:solidFill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Capacidade da MP = 32B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endParaRPr lang="pt-BR" altLang="pt-BR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Cada endereço com 5 bits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Blocos de 2B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Total de blocos = 32B / 2B = 16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pt-BR" altLang="pt-BR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pt-BR" altLang="pt-BR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Cada bloco tem endereço de 4 bits (</a:t>
                </a:r>
                <a:r>
                  <a:rPr lang="pt-BR" altLang="pt-BR" sz="28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tag</a:t>
                </a:r>
                <a:r>
                  <a:rPr lang="pt-BR" altLang="pt-BR" sz="2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) </a:t>
                </a:r>
              </a:p>
              <a:p>
                <a:pPr marL="457200" indent="-4572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pt-BR" altLang="pt-BR" sz="2800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73" name="Rectangle 5">
                <a:extLst>
                  <a:ext uri="{FF2B5EF4-FFF2-40B4-BE49-F238E27FC236}">
                    <a16:creationId xmlns:a16="http://schemas.microsoft.com/office/drawing/2014/main" id="{27305109-3859-42A2-87E1-F5A3FF7FF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3662" y="896043"/>
                <a:ext cx="10275887" cy="5128905"/>
              </a:xfrm>
              <a:prstGeom prst="rect">
                <a:avLst/>
              </a:prstGeom>
              <a:blipFill>
                <a:blip r:embed="rId4"/>
                <a:stretch>
                  <a:fillRect l="-3086" t="-23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2940A85-0E36-E9B9-E9BF-0D1D3F61D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0" y="5867400"/>
            <a:ext cx="4134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94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98537" y="703461"/>
            <a:ext cx="11006138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Acesso a Cache com 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Endereço da MP é interpretado pelo sistema de controle da cache</a:t>
            </a:r>
            <a:endParaRPr lang="pt-BR" altLang="pt-BR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 bits bloco (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 bit endereço do byte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Verifica se o bloco está na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Valor do campo bloco é replicado em todos os elementos de comparação (1 por linha)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Compara </a:t>
            </a:r>
            <a:r>
              <a:rPr lang="pt-BR" altLang="pt-BR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de cada linha com bloco do endereço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Todas as comparações são feitas simultaneamente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for igual =&gt; hit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Valor do byte é passado para o processador pelo BD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940A85-0E36-E9B9-E9BF-0D1D3F61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0" y="2602141"/>
            <a:ext cx="4134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64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98537" y="727985"/>
            <a:ext cx="11006138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Acesso a Cache com 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não =&gt; miss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 inicia a localização do bloco na MP para transferir cópia para a linha escolhida de acordo com a política de substituição de linhas</a:t>
            </a:r>
          </a:p>
        </p:txBody>
      </p:sp>
    </p:spTree>
    <p:extLst>
      <p:ext uri="{BB962C8B-B14F-4D97-AF65-F5344CB8AC3E}">
        <p14:creationId xmlns:p14="http://schemas.microsoft.com/office/powerpoint/2010/main" val="31500784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998537" y="665498"/>
            <a:ext cx="110061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Acesso a Cache com Mapeamento Associativo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D2B8F9-58B2-D661-7D5A-D218FAF63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72" y="1934074"/>
            <a:ext cx="10698068" cy="7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2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AF8EF9E5BAD946A819ECD8CE320CDE" ma:contentTypeVersion="3" ma:contentTypeDescription="Crie um novo documento." ma:contentTypeScope="" ma:versionID="107e1cae45b8ae55af876f12aa0efdee">
  <xsd:schema xmlns:xsd="http://www.w3.org/2001/XMLSchema" xmlns:xs="http://www.w3.org/2001/XMLSchema" xmlns:p="http://schemas.microsoft.com/office/2006/metadata/properties" xmlns:ns2="8807d410-e233-4288-8cf2-8b3995775ef1" targetNamespace="http://schemas.microsoft.com/office/2006/metadata/properties" ma:root="true" ma:fieldsID="e28145c9f8a3ab0bf435e668bb98f786" ns2:_="">
    <xsd:import namespace="8807d410-e233-4288-8cf2-8b3995775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7d410-e233-4288-8cf2-8b3995775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AB6D2A-1098-49C4-A438-FABE27434A85}"/>
</file>

<file path=customXml/itemProps2.xml><?xml version="1.0" encoding="utf-8"?>
<ds:datastoreItem xmlns:ds="http://schemas.openxmlformats.org/officeDocument/2006/customXml" ds:itemID="{6088BF60-0326-4E40-88DB-1F59FEE1670C}"/>
</file>

<file path=customXml/itemProps3.xml><?xml version="1.0" encoding="utf-8"?>
<ds:datastoreItem xmlns:ds="http://schemas.openxmlformats.org/officeDocument/2006/customXml" ds:itemID="{6BE932C6-081F-403D-A67D-A5AD9AC97269}"/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593</Words>
  <Application>Microsoft Office PowerPoint</Application>
  <PresentationFormat>Personalizar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Helvetica Light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IGOR PEREIRA DOS SANTOS</cp:lastModifiedBy>
  <cp:revision>7</cp:revision>
  <dcterms:modified xsi:type="dcterms:W3CDTF">2023-10-03T22:57:21Z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0x01010013AF8EF9E5BAD946A819ECD8CE320CDE</vt:lpwstr>
  </property>
</Properties>
</file>