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100000" strictFirstAndLastChars="0" saveSubsetFonts="1">
  <p:sldMasterIdLst>
    <p:sldMasterId id="2147483648" r:id="rId1"/>
  </p:sldMasterIdLst>
  <p:notesMasterIdLst>
    <p:notesMasterId r:id="rId14"/>
  </p:notesMasterIdLst>
  <p:sldIdLst>
    <p:sldId id="258" r:id="rId2"/>
    <p:sldId id="260" r:id="rId3"/>
    <p:sldId id="276" r:id="rId4"/>
    <p:sldId id="277" r:id="rId5"/>
    <p:sldId id="278" r:id="rId6"/>
    <p:sldId id="279" r:id="rId7"/>
    <p:sldId id="280" r:id="rId8"/>
    <p:sldId id="281" r:id="rId9"/>
    <p:sldId id="282" r:id="rId10"/>
    <p:sldId id="283" r:id="rId11"/>
    <p:sldId id="284" r:id="rId12"/>
    <p:sldId id="275" r:id="rId13"/>
  </p:sldIdLst>
  <p:sldSz cx="13004800" cy="9753600"/>
  <p:notesSz cx="6858000" cy="9144000"/>
  <p:defaultTextStyle>
    <a:defPPr>
      <a:defRPr lang="pt-BR"/>
    </a:defPPr>
    <a:lvl1pPr algn="ctr" defTabSz="584200" rtl="0" fontAlgn="base" hangingPunct="0">
      <a:spcBef>
        <a:spcPct val="0"/>
      </a:spcBef>
      <a:spcAft>
        <a:spcPct val="0"/>
      </a:spcAft>
      <a:defRPr sz="3400" kern="1200">
        <a:solidFill>
          <a:srgbClr val="000000"/>
        </a:solidFill>
        <a:latin typeface="Helvetica Light" charset="0"/>
        <a:ea typeface="+mn-ea"/>
        <a:cs typeface="+mn-cs"/>
        <a:sym typeface="Helvetica Light" charset="0"/>
      </a:defRPr>
    </a:lvl1pPr>
    <a:lvl2pPr indent="228600" algn="ctr" defTabSz="584200" rtl="0" fontAlgn="base" hangingPunct="0">
      <a:spcBef>
        <a:spcPct val="0"/>
      </a:spcBef>
      <a:spcAft>
        <a:spcPct val="0"/>
      </a:spcAft>
      <a:defRPr sz="3400" kern="1200">
        <a:solidFill>
          <a:srgbClr val="000000"/>
        </a:solidFill>
        <a:latin typeface="Helvetica Light" charset="0"/>
        <a:ea typeface="+mn-ea"/>
        <a:cs typeface="+mn-cs"/>
        <a:sym typeface="Helvetica Light" charset="0"/>
      </a:defRPr>
    </a:lvl2pPr>
    <a:lvl3pPr indent="457200" algn="ctr" defTabSz="584200" rtl="0" fontAlgn="base" hangingPunct="0">
      <a:spcBef>
        <a:spcPct val="0"/>
      </a:spcBef>
      <a:spcAft>
        <a:spcPct val="0"/>
      </a:spcAft>
      <a:defRPr sz="3400" kern="1200">
        <a:solidFill>
          <a:srgbClr val="000000"/>
        </a:solidFill>
        <a:latin typeface="Helvetica Light" charset="0"/>
        <a:ea typeface="+mn-ea"/>
        <a:cs typeface="+mn-cs"/>
        <a:sym typeface="Helvetica Light" charset="0"/>
      </a:defRPr>
    </a:lvl3pPr>
    <a:lvl4pPr indent="685800" algn="ctr" defTabSz="584200" rtl="0" fontAlgn="base" hangingPunct="0">
      <a:spcBef>
        <a:spcPct val="0"/>
      </a:spcBef>
      <a:spcAft>
        <a:spcPct val="0"/>
      </a:spcAft>
      <a:defRPr sz="3400" kern="1200">
        <a:solidFill>
          <a:srgbClr val="000000"/>
        </a:solidFill>
        <a:latin typeface="Helvetica Light" charset="0"/>
        <a:ea typeface="+mn-ea"/>
        <a:cs typeface="+mn-cs"/>
        <a:sym typeface="Helvetica Light" charset="0"/>
      </a:defRPr>
    </a:lvl4pPr>
    <a:lvl5pPr indent="914400" algn="ctr" defTabSz="584200" rtl="0" fontAlgn="base" hangingPunct="0">
      <a:spcBef>
        <a:spcPct val="0"/>
      </a:spcBef>
      <a:spcAft>
        <a:spcPct val="0"/>
      </a:spcAft>
      <a:defRPr sz="3400" kern="1200">
        <a:solidFill>
          <a:srgbClr val="000000"/>
        </a:solidFill>
        <a:latin typeface="Helvetica Light" charset="0"/>
        <a:ea typeface="+mn-ea"/>
        <a:cs typeface="+mn-cs"/>
        <a:sym typeface="Helvetica Light" charset="0"/>
      </a:defRPr>
    </a:lvl5pPr>
    <a:lvl6pPr marL="2286000" algn="l" defTabSz="914400" rtl="0" eaLnBrk="1" latinLnBrk="0" hangingPunct="1">
      <a:defRPr sz="3400" kern="1200">
        <a:solidFill>
          <a:srgbClr val="000000"/>
        </a:solidFill>
        <a:latin typeface="Helvetica Light" charset="0"/>
        <a:ea typeface="+mn-ea"/>
        <a:cs typeface="+mn-cs"/>
        <a:sym typeface="Helvetica Light" charset="0"/>
      </a:defRPr>
    </a:lvl6pPr>
    <a:lvl7pPr marL="2743200" algn="l" defTabSz="914400" rtl="0" eaLnBrk="1" latinLnBrk="0" hangingPunct="1">
      <a:defRPr sz="3400" kern="1200">
        <a:solidFill>
          <a:srgbClr val="000000"/>
        </a:solidFill>
        <a:latin typeface="Helvetica Light" charset="0"/>
        <a:ea typeface="+mn-ea"/>
        <a:cs typeface="+mn-cs"/>
        <a:sym typeface="Helvetica Light" charset="0"/>
      </a:defRPr>
    </a:lvl7pPr>
    <a:lvl8pPr marL="3200400" algn="l" defTabSz="914400" rtl="0" eaLnBrk="1" latinLnBrk="0" hangingPunct="1">
      <a:defRPr sz="3400" kern="1200">
        <a:solidFill>
          <a:srgbClr val="000000"/>
        </a:solidFill>
        <a:latin typeface="Helvetica Light" charset="0"/>
        <a:ea typeface="+mn-ea"/>
        <a:cs typeface="+mn-cs"/>
        <a:sym typeface="Helvetica Light" charset="0"/>
      </a:defRPr>
    </a:lvl8pPr>
    <a:lvl9pPr marL="3657600" algn="l" defTabSz="914400" rtl="0" eaLnBrk="1" latinLnBrk="0" hangingPunct="1">
      <a:defRPr sz="3400" kern="1200">
        <a:solidFill>
          <a:srgbClr val="000000"/>
        </a:solidFill>
        <a:latin typeface="Helvetica Light" charset="0"/>
        <a:ea typeface="+mn-ea"/>
        <a:cs typeface="+mn-cs"/>
        <a:sym typeface="Helvetica Light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92080B-19AD-4072-8535-9F3BFA0D65A9}" v="15" dt="2023-10-16T22:19:19.9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1764" y="96"/>
      </p:cViewPr>
      <p:guideLst>
        <p:guide orient="horz" pos="3072"/>
        <p:guide pos="4096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customXml" Target="../customXml/item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23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customXml" Target="../customXml/item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GOR PEREIRA DOS SANTOS" userId="2ba31ab3-4af6-46f7-a76b-d6cc5b428f6b" providerId="ADAL" clId="{EEA01046-F817-492D-A66A-826C4DBCF11B}"/>
    <pc:docChg chg="undo custSel addSld delSld modSld sldOrd">
      <pc:chgData name="IGOR PEREIRA DOS SANTOS" userId="2ba31ab3-4af6-46f7-a76b-d6cc5b428f6b" providerId="ADAL" clId="{EEA01046-F817-492D-A66A-826C4DBCF11B}" dt="2023-10-03T22:57:15.548" v="2568" actId="1076"/>
      <pc:docMkLst>
        <pc:docMk/>
      </pc:docMkLst>
      <pc:sldChg chg="modSp mod">
        <pc:chgData name="IGOR PEREIRA DOS SANTOS" userId="2ba31ab3-4af6-46f7-a76b-d6cc5b428f6b" providerId="ADAL" clId="{EEA01046-F817-492D-A66A-826C4DBCF11B}" dt="2023-10-03T22:11:36.219" v="57" actId="1076"/>
        <pc:sldMkLst>
          <pc:docMk/>
          <pc:sldMk cId="0" sldId="260"/>
        </pc:sldMkLst>
        <pc:spChg chg="mod">
          <ac:chgData name="IGOR PEREIRA DOS SANTOS" userId="2ba31ab3-4af6-46f7-a76b-d6cc5b428f6b" providerId="ADAL" clId="{EEA01046-F817-492D-A66A-826C4DBCF11B}" dt="2023-10-03T22:11:36.219" v="57" actId="1076"/>
          <ac:spMkLst>
            <pc:docMk/>
            <pc:sldMk cId="0" sldId="260"/>
            <ac:spMk id="7173" creationId="{27305109-3859-42A2-87E1-F5A3FF7FF357}"/>
          </ac:spMkLst>
        </pc:spChg>
      </pc:sldChg>
      <pc:sldChg chg="del">
        <pc:chgData name="IGOR PEREIRA DOS SANTOS" userId="2ba31ab3-4af6-46f7-a76b-d6cc5b428f6b" providerId="ADAL" clId="{EEA01046-F817-492D-A66A-826C4DBCF11B}" dt="2023-10-03T22:07:29.096" v="0" actId="47"/>
        <pc:sldMkLst>
          <pc:docMk/>
          <pc:sldMk cId="3297037727" sldId="276"/>
        </pc:sldMkLst>
      </pc:sldChg>
      <pc:sldChg chg="modSp add mod">
        <pc:chgData name="IGOR PEREIRA DOS SANTOS" userId="2ba31ab3-4af6-46f7-a76b-d6cc5b428f6b" providerId="ADAL" clId="{EEA01046-F817-492D-A66A-826C4DBCF11B}" dt="2023-10-03T22:14:06.616" v="477" actId="1076"/>
        <pc:sldMkLst>
          <pc:docMk/>
          <pc:sldMk cId="4177628233" sldId="276"/>
        </pc:sldMkLst>
        <pc:spChg chg="mod">
          <ac:chgData name="IGOR PEREIRA DOS SANTOS" userId="2ba31ab3-4af6-46f7-a76b-d6cc5b428f6b" providerId="ADAL" clId="{EEA01046-F817-492D-A66A-826C4DBCF11B}" dt="2023-10-03T22:14:06.616" v="477" actId="1076"/>
          <ac:spMkLst>
            <pc:docMk/>
            <pc:sldMk cId="4177628233" sldId="276"/>
            <ac:spMk id="7173" creationId="{27305109-3859-42A2-87E1-F5A3FF7FF357}"/>
          </ac:spMkLst>
        </pc:spChg>
      </pc:sldChg>
      <pc:sldChg chg="modSp add mod">
        <pc:chgData name="IGOR PEREIRA DOS SANTOS" userId="2ba31ab3-4af6-46f7-a76b-d6cc5b428f6b" providerId="ADAL" clId="{EEA01046-F817-492D-A66A-826C4DBCF11B}" dt="2023-10-03T22:16:18.383" v="615" actId="1076"/>
        <pc:sldMkLst>
          <pc:docMk/>
          <pc:sldMk cId="3660622524" sldId="277"/>
        </pc:sldMkLst>
        <pc:spChg chg="mod">
          <ac:chgData name="IGOR PEREIRA DOS SANTOS" userId="2ba31ab3-4af6-46f7-a76b-d6cc5b428f6b" providerId="ADAL" clId="{EEA01046-F817-492D-A66A-826C4DBCF11B}" dt="2023-10-03T22:16:18.383" v="615" actId="1076"/>
          <ac:spMkLst>
            <pc:docMk/>
            <pc:sldMk cId="3660622524" sldId="277"/>
            <ac:spMk id="7173" creationId="{27305109-3859-42A2-87E1-F5A3FF7FF357}"/>
          </ac:spMkLst>
        </pc:spChg>
      </pc:sldChg>
      <pc:sldChg chg="del">
        <pc:chgData name="IGOR PEREIRA DOS SANTOS" userId="2ba31ab3-4af6-46f7-a76b-d6cc5b428f6b" providerId="ADAL" clId="{EEA01046-F817-492D-A66A-826C4DBCF11B}" dt="2023-10-03T22:07:29.232" v="1" actId="47"/>
        <pc:sldMkLst>
          <pc:docMk/>
          <pc:sldMk cId="4109129172" sldId="277"/>
        </pc:sldMkLst>
      </pc:sldChg>
      <pc:sldChg chg="addSp modSp add mod">
        <pc:chgData name="IGOR PEREIRA DOS SANTOS" userId="2ba31ab3-4af6-46f7-a76b-d6cc5b428f6b" providerId="ADAL" clId="{EEA01046-F817-492D-A66A-826C4DBCF11B}" dt="2023-10-03T22:16:52.097" v="620" actId="688"/>
        <pc:sldMkLst>
          <pc:docMk/>
          <pc:sldMk cId="1771348877" sldId="278"/>
        </pc:sldMkLst>
        <pc:spChg chg="mod">
          <ac:chgData name="IGOR PEREIRA DOS SANTOS" userId="2ba31ab3-4af6-46f7-a76b-d6cc5b428f6b" providerId="ADAL" clId="{EEA01046-F817-492D-A66A-826C4DBCF11B}" dt="2023-10-03T22:16:39.831" v="618" actId="1076"/>
          <ac:spMkLst>
            <pc:docMk/>
            <pc:sldMk cId="1771348877" sldId="278"/>
            <ac:spMk id="7173" creationId="{27305109-3859-42A2-87E1-F5A3FF7FF357}"/>
          </ac:spMkLst>
        </pc:spChg>
        <pc:picChg chg="add mod">
          <ac:chgData name="IGOR PEREIRA DOS SANTOS" userId="2ba31ab3-4af6-46f7-a76b-d6cc5b428f6b" providerId="ADAL" clId="{EEA01046-F817-492D-A66A-826C4DBCF11B}" dt="2023-10-03T22:16:52.097" v="620" actId="688"/>
          <ac:picMkLst>
            <pc:docMk/>
            <pc:sldMk cId="1771348877" sldId="278"/>
            <ac:picMk id="3" creationId="{96D1879B-6847-0457-3AB7-9495F8FD309B}"/>
          </ac:picMkLst>
        </pc:picChg>
      </pc:sldChg>
      <pc:sldChg chg="del">
        <pc:chgData name="IGOR PEREIRA DOS SANTOS" userId="2ba31ab3-4af6-46f7-a76b-d6cc5b428f6b" providerId="ADAL" clId="{EEA01046-F817-492D-A66A-826C4DBCF11B}" dt="2023-10-03T22:07:29.428" v="2" actId="47"/>
        <pc:sldMkLst>
          <pc:docMk/>
          <pc:sldMk cId="2843056169" sldId="278"/>
        </pc:sldMkLst>
      </pc:sldChg>
      <pc:sldChg chg="del">
        <pc:chgData name="IGOR PEREIRA DOS SANTOS" userId="2ba31ab3-4af6-46f7-a76b-d6cc5b428f6b" providerId="ADAL" clId="{EEA01046-F817-492D-A66A-826C4DBCF11B}" dt="2023-10-03T22:07:29.593" v="3" actId="47"/>
        <pc:sldMkLst>
          <pc:docMk/>
          <pc:sldMk cId="207313971" sldId="279"/>
        </pc:sldMkLst>
      </pc:sldChg>
      <pc:sldChg chg="addSp modSp add mod ord">
        <pc:chgData name="IGOR PEREIRA DOS SANTOS" userId="2ba31ab3-4af6-46f7-a76b-d6cc5b428f6b" providerId="ADAL" clId="{EEA01046-F817-492D-A66A-826C4DBCF11B}" dt="2023-10-03T22:18:57.121" v="781" actId="1076"/>
        <pc:sldMkLst>
          <pc:docMk/>
          <pc:sldMk cId="1967479434" sldId="279"/>
        </pc:sldMkLst>
        <pc:spChg chg="mod">
          <ac:chgData name="IGOR PEREIRA DOS SANTOS" userId="2ba31ab3-4af6-46f7-a76b-d6cc5b428f6b" providerId="ADAL" clId="{EEA01046-F817-492D-A66A-826C4DBCF11B}" dt="2023-10-03T22:18:48.676" v="779" actId="207"/>
          <ac:spMkLst>
            <pc:docMk/>
            <pc:sldMk cId="1967479434" sldId="279"/>
            <ac:spMk id="7173" creationId="{27305109-3859-42A2-87E1-F5A3FF7FF357}"/>
          </ac:spMkLst>
        </pc:spChg>
        <pc:picChg chg="add mod">
          <ac:chgData name="IGOR PEREIRA DOS SANTOS" userId="2ba31ab3-4af6-46f7-a76b-d6cc5b428f6b" providerId="ADAL" clId="{EEA01046-F817-492D-A66A-826C4DBCF11B}" dt="2023-10-03T22:18:57.121" v="781" actId="1076"/>
          <ac:picMkLst>
            <pc:docMk/>
            <pc:sldMk cId="1967479434" sldId="279"/>
            <ac:picMk id="3" creationId="{12940A85-0E36-E9B9-E9BF-0D1D3F61DD47}"/>
          </ac:picMkLst>
        </pc:picChg>
      </pc:sldChg>
      <pc:sldChg chg="modSp add mod">
        <pc:chgData name="IGOR PEREIRA DOS SANTOS" userId="2ba31ab3-4af6-46f7-a76b-d6cc5b428f6b" providerId="ADAL" clId="{EEA01046-F817-492D-A66A-826C4DBCF11B}" dt="2023-10-03T22:41:32.426" v="1222" actId="207"/>
        <pc:sldMkLst>
          <pc:docMk/>
          <pc:sldMk cId="4006506439" sldId="280"/>
        </pc:sldMkLst>
        <pc:spChg chg="mod">
          <ac:chgData name="IGOR PEREIRA DOS SANTOS" userId="2ba31ab3-4af6-46f7-a76b-d6cc5b428f6b" providerId="ADAL" clId="{EEA01046-F817-492D-A66A-826C4DBCF11B}" dt="2023-10-03T22:41:32.426" v="1222" actId="207"/>
          <ac:spMkLst>
            <pc:docMk/>
            <pc:sldMk cId="4006506439" sldId="280"/>
            <ac:spMk id="7173" creationId="{27305109-3859-42A2-87E1-F5A3FF7FF357}"/>
          </ac:spMkLst>
        </pc:spChg>
        <pc:picChg chg="mod">
          <ac:chgData name="IGOR PEREIRA DOS SANTOS" userId="2ba31ab3-4af6-46f7-a76b-d6cc5b428f6b" providerId="ADAL" clId="{EEA01046-F817-492D-A66A-826C4DBCF11B}" dt="2023-10-03T22:41:16.523" v="1219" actId="1076"/>
          <ac:picMkLst>
            <pc:docMk/>
            <pc:sldMk cId="4006506439" sldId="280"/>
            <ac:picMk id="3" creationId="{12940A85-0E36-E9B9-E9BF-0D1D3F61DD47}"/>
          </ac:picMkLst>
        </pc:picChg>
      </pc:sldChg>
      <pc:sldChg chg="del">
        <pc:chgData name="IGOR PEREIRA DOS SANTOS" userId="2ba31ab3-4af6-46f7-a76b-d6cc5b428f6b" providerId="ADAL" clId="{EEA01046-F817-492D-A66A-826C4DBCF11B}" dt="2023-10-03T22:07:29.925" v="5" actId="47"/>
        <pc:sldMkLst>
          <pc:docMk/>
          <pc:sldMk cId="4089445691" sldId="280"/>
        </pc:sldMkLst>
      </pc:sldChg>
      <pc:sldChg chg="delSp modSp add mod">
        <pc:chgData name="IGOR PEREIRA DOS SANTOS" userId="2ba31ab3-4af6-46f7-a76b-d6cc5b428f6b" providerId="ADAL" clId="{EEA01046-F817-492D-A66A-826C4DBCF11B}" dt="2023-10-03T22:42:29.544" v="1388" actId="1076"/>
        <pc:sldMkLst>
          <pc:docMk/>
          <pc:sldMk cId="3150078402" sldId="281"/>
        </pc:sldMkLst>
        <pc:spChg chg="mod">
          <ac:chgData name="IGOR PEREIRA DOS SANTOS" userId="2ba31ab3-4af6-46f7-a76b-d6cc5b428f6b" providerId="ADAL" clId="{EEA01046-F817-492D-A66A-826C4DBCF11B}" dt="2023-10-03T22:42:29.544" v="1388" actId="1076"/>
          <ac:spMkLst>
            <pc:docMk/>
            <pc:sldMk cId="3150078402" sldId="281"/>
            <ac:spMk id="7173" creationId="{27305109-3859-42A2-87E1-F5A3FF7FF357}"/>
          </ac:spMkLst>
        </pc:spChg>
        <pc:picChg chg="del">
          <ac:chgData name="IGOR PEREIRA DOS SANTOS" userId="2ba31ab3-4af6-46f7-a76b-d6cc5b428f6b" providerId="ADAL" clId="{EEA01046-F817-492D-A66A-826C4DBCF11B}" dt="2023-10-03T22:41:41.552" v="1224" actId="478"/>
          <ac:picMkLst>
            <pc:docMk/>
            <pc:sldMk cId="3150078402" sldId="281"/>
            <ac:picMk id="3" creationId="{12940A85-0E36-E9B9-E9BF-0D1D3F61DD47}"/>
          </ac:picMkLst>
        </pc:picChg>
      </pc:sldChg>
      <pc:sldChg chg="del">
        <pc:chgData name="IGOR PEREIRA DOS SANTOS" userId="2ba31ab3-4af6-46f7-a76b-d6cc5b428f6b" providerId="ADAL" clId="{EEA01046-F817-492D-A66A-826C4DBCF11B}" dt="2023-10-03T22:07:30.103" v="6" actId="47"/>
        <pc:sldMkLst>
          <pc:docMk/>
          <pc:sldMk cId="4247747150" sldId="281"/>
        </pc:sldMkLst>
      </pc:sldChg>
      <pc:sldChg chg="addSp modSp add mod">
        <pc:chgData name="IGOR PEREIRA DOS SANTOS" userId="2ba31ab3-4af6-46f7-a76b-d6cc5b428f6b" providerId="ADAL" clId="{EEA01046-F817-492D-A66A-826C4DBCF11B}" dt="2023-10-03T22:47:00.713" v="1393" actId="1076"/>
        <pc:sldMkLst>
          <pc:docMk/>
          <pc:sldMk cId="338764239" sldId="282"/>
        </pc:sldMkLst>
        <pc:spChg chg="mod">
          <ac:chgData name="IGOR PEREIRA DOS SANTOS" userId="2ba31ab3-4af6-46f7-a76b-d6cc5b428f6b" providerId="ADAL" clId="{EEA01046-F817-492D-A66A-826C4DBCF11B}" dt="2023-10-03T22:46:55.207" v="1391" actId="1076"/>
          <ac:spMkLst>
            <pc:docMk/>
            <pc:sldMk cId="338764239" sldId="282"/>
            <ac:spMk id="7173" creationId="{27305109-3859-42A2-87E1-F5A3FF7FF357}"/>
          </ac:spMkLst>
        </pc:spChg>
        <pc:picChg chg="add mod">
          <ac:chgData name="IGOR PEREIRA DOS SANTOS" userId="2ba31ab3-4af6-46f7-a76b-d6cc5b428f6b" providerId="ADAL" clId="{EEA01046-F817-492D-A66A-826C4DBCF11B}" dt="2023-10-03T22:47:00.713" v="1393" actId="1076"/>
          <ac:picMkLst>
            <pc:docMk/>
            <pc:sldMk cId="338764239" sldId="282"/>
            <ac:picMk id="3" creationId="{DCD2B8F9-58B2-D661-7D5A-D218FAF63FE5}"/>
          </ac:picMkLst>
        </pc:picChg>
      </pc:sldChg>
      <pc:sldChg chg="del">
        <pc:chgData name="IGOR PEREIRA DOS SANTOS" userId="2ba31ab3-4af6-46f7-a76b-d6cc5b428f6b" providerId="ADAL" clId="{EEA01046-F817-492D-A66A-826C4DBCF11B}" dt="2023-10-03T22:07:29.744" v="4" actId="47"/>
        <pc:sldMkLst>
          <pc:docMk/>
          <pc:sldMk cId="4262653133" sldId="282"/>
        </pc:sldMkLst>
      </pc:sldChg>
      <pc:sldChg chg="modSp add mod ord">
        <pc:chgData name="IGOR PEREIRA DOS SANTOS" userId="2ba31ab3-4af6-46f7-a76b-d6cc5b428f6b" providerId="ADAL" clId="{EEA01046-F817-492D-A66A-826C4DBCF11B}" dt="2023-10-03T22:50:36.510" v="1710" actId="1076"/>
        <pc:sldMkLst>
          <pc:docMk/>
          <pc:sldMk cId="455436424" sldId="283"/>
        </pc:sldMkLst>
        <pc:spChg chg="mod">
          <ac:chgData name="IGOR PEREIRA DOS SANTOS" userId="2ba31ab3-4af6-46f7-a76b-d6cc5b428f6b" providerId="ADAL" clId="{EEA01046-F817-492D-A66A-826C4DBCF11B}" dt="2023-10-03T22:50:36.510" v="1710" actId="1076"/>
          <ac:spMkLst>
            <pc:docMk/>
            <pc:sldMk cId="455436424" sldId="283"/>
            <ac:spMk id="7173" creationId="{27305109-3859-42A2-87E1-F5A3FF7FF357}"/>
          </ac:spMkLst>
        </pc:spChg>
      </pc:sldChg>
      <pc:sldChg chg="del">
        <pc:chgData name="IGOR PEREIRA DOS SANTOS" userId="2ba31ab3-4af6-46f7-a76b-d6cc5b428f6b" providerId="ADAL" clId="{EEA01046-F817-492D-A66A-826C4DBCF11B}" dt="2023-10-03T22:07:30.271" v="7" actId="47"/>
        <pc:sldMkLst>
          <pc:docMk/>
          <pc:sldMk cId="3650714628" sldId="283"/>
        </pc:sldMkLst>
      </pc:sldChg>
      <pc:sldChg chg="modSp add mod">
        <pc:chgData name="IGOR PEREIRA DOS SANTOS" userId="2ba31ab3-4af6-46f7-a76b-d6cc5b428f6b" providerId="ADAL" clId="{EEA01046-F817-492D-A66A-826C4DBCF11B}" dt="2023-10-03T22:51:31.965" v="1982" actId="1076"/>
        <pc:sldMkLst>
          <pc:docMk/>
          <pc:sldMk cId="439898135" sldId="284"/>
        </pc:sldMkLst>
        <pc:spChg chg="mod">
          <ac:chgData name="IGOR PEREIRA DOS SANTOS" userId="2ba31ab3-4af6-46f7-a76b-d6cc5b428f6b" providerId="ADAL" clId="{EEA01046-F817-492D-A66A-826C4DBCF11B}" dt="2023-10-03T22:51:31.965" v="1982" actId="1076"/>
          <ac:spMkLst>
            <pc:docMk/>
            <pc:sldMk cId="439898135" sldId="284"/>
            <ac:spMk id="7173" creationId="{27305109-3859-42A2-87E1-F5A3FF7FF357}"/>
          </ac:spMkLst>
        </pc:spChg>
      </pc:sldChg>
      <pc:sldChg chg="del">
        <pc:chgData name="IGOR PEREIRA DOS SANTOS" userId="2ba31ab3-4af6-46f7-a76b-d6cc5b428f6b" providerId="ADAL" clId="{EEA01046-F817-492D-A66A-826C4DBCF11B}" dt="2023-10-03T22:07:30.459" v="8" actId="47"/>
        <pc:sldMkLst>
          <pc:docMk/>
          <pc:sldMk cId="3000237576" sldId="284"/>
        </pc:sldMkLst>
      </pc:sldChg>
      <pc:sldChg chg="del">
        <pc:chgData name="IGOR PEREIRA DOS SANTOS" userId="2ba31ab3-4af6-46f7-a76b-d6cc5b428f6b" providerId="ADAL" clId="{EEA01046-F817-492D-A66A-826C4DBCF11B}" dt="2023-10-03T22:07:30.623" v="9" actId="47"/>
        <pc:sldMkLst>
          <pc:docMk/>
          <pc:sldMk cId="968302448" sldId="285"/>
        </pc:sldMkLst>
      </pc:sldChg>
      <pc:sldChg chg="modSp add mod">
        <pc:chgData name="IGOR PEREIRA DOS SANTOS" userId="2ba31ab3-4af6-46f7-a76b-d6cc5b428f6b" providerId="ADAL" clId="{EEA01046-F817-492D-A66A-826C4DBCF11B}" dt="2023-10-03T22:57:15.548" v="2568" actId="1076"/>
        <pc:sldMkLst>
          <pc:docMk/>
          <pc:sldMk cId="3536421562" sldId="285"/>
        </pc:sldMkLst>
        <pc:spChg chg="mod">
          <ac:chgData name="IGOR PEREIRA DOS SANTOS" userId="2ba31ab3-4af6-46f7-a76b-d6cc5b428f6b" providerId="ADAL" clId="{EEA01046-F817-492D-A66A-826C4DBCF11B}" dt="2023-10-03T22:57:15.548" v="2568" actId="1076"/>
          <ac:spMkLst>
            <pc:docMk/>
            <pc:sldMk cId="3536421562" sldId="285"/>
            <ac:spMk id="7173" creationId="{27305109-3859-42A2-87E1-F5A3FF7FF357}"/>
          </ac:spMkLst>
        </pc:spChg>
      </pc:sldChg>
      <pc:sldChg chg="del">
        <pc:chgData name="IGOR PEREIRA DOS SANTOS" userId="2ba31ab3-4af6-46f7-a76b-d6cc5b428f6b" providerId="ADAL" clId="{EEA01046-F817-492D-A66A-826C4DBCF11B}" dt="2023-10-03T22:07:30.773" v="10" actId="47"/>
        <pc:sldMkLst>
          <pc:docMk/>
          <pc:sldMk cId="4153456368" sldId="286"/>
        </pc:sldMkLst>
      </pc:sldChg>
      <pc:sldChg chg="del">
        <pc:chgData name="IGOR PEREIRA DOS SANTOS" userId="2ba31ab3-4af6-46f7-a76b-d6cc5b428f6b" providerId="ADAL" clId="{EEA01046-F817-492D-A66A-826C4DBCF11B}" dt="2023-10-03T22:07:30.954" v="11" actId="47"/>
        <pc:sldMkLst>
          <pc:docMk/>
          <pc:sldMk cId="132007954" sldId="287"/>
        </pc:sldMkLst>
      </pc:sldChg>
      <pc:sldChg chg="del">
        <pc:chgData name="IGOR PEREIRA DOS SANTOS" userId="2ba31ab3-4af6-46f7-a76b-d6cc5b428f6b" providerId="ADAL" clId="{EEA01046-F817-492D-A66A-826C4DBCF11B}" dt="2023-10-03T22:07:31.123" v="12" actId="47"/>
        <pc:sldMkLst>
          <pc:docMk/>
          <pc:sldMk cId="1015978385" sldId="288"/>
        </pc:sldMkLst>
      </pc:sldChg>
      <pc:sldChg chg="del">
        <pc:chgData name="IGOR PEREIRA DOS SANTOS" userId="2ba31ab3-4af6-46f7-a76b-d6cc5b428f6b" providerId="ADAL" clId="{EEA01046-F817-492D-A66A-826C4DBCF11B}" dt="2023-10-03T22:07:31.636" v="15" actId="47"/>
        <pc:sldMkLst>
          <pc:docMk/>
          <pc:sldMk cId="2031138078" sldId="289"/>
        </pc:sldMkLst>
      </pc:sldChg>
      <pc:sldChg chg="del">
        <pc:chgData name="IGOR PEREIRA DOS SANTOS" userId="2ba31ab3-4af6-46f7-a76b-d6cc5b428f6b" providerId="ADAL" clId="{EEA01046-F817-492D-A66A-826C4DBCF11B}" dt="2023-10-03T22:07:31.256" v="13" actId="47"/>
        <pc:sldMkLst>
          <pc:docMk/>
          <pc:sldMk cId="3183444945" sldId="290"/>
        </pc:sldMkLst>
      </pc:sldChg>
      <pc:sldChg chg="del">
        <pc:chgData name="IGOR PEREIRA DOS SANTOS" userId="2ba31ab3-4af6-46f7-a76b-d6cc5b428f6b" providerId="ADAL" clId="{EEA01046-F817-492D-A66A-826C4DBCF11B}" dt="2023-10-03T22:07:31.451" v="14" actId="47"/>
        <pc:sldMkLst>
          <pc:docMk/>
          <pc:sldMk cId="2863966750" sldId="291"/>
        </pc:sldMkLst>
      </pc:sldChg>
      <pc:sldChg chg="del">
        <pc:chgData name="IGOR PEREIRA DOS SANTOS" userId="2ba31ab3-4af6-46f7-a76b-d6cc5b428f6b" providerId="ADAL" clId="{EEA01046-F817-492D-A66A-826C4DBCF11B}" dt="2023-10-03T22:07:31.822" v="16" actId="47"/>
        <pc:sldMkLst>
          <pc:docMk/>
          <pc:sldMk cId="3041263039" sldId="292"/>
        </pc:sldMkLst>
      </pc:sldChg>
      <pc:sldChg chg="del">
        <pc:chgData name="IGOR PEREIRA DOS SANTOS" userId="2ba31ab3-4af6-46f7-a76b-d6cc5b428f6b" providerId="ADAL" clId="{EEA01046-F817-492D-A66A-826C4DBCF11B}" dt="2023-10-03T22:07:31.991" v="17" actId="47"/>
        <pc:sldMkLst>
          <pc:docMk/>
          <pc:sldMk cId="236423333" sldId="293"/>
        </pc:sldMkLst>
      </pc:sldChg>
      <pc:sldChg chg="del">
        <pc:chgData name="IGOR PEREIRA DOS SANTOS" userId="2ba31ab3-4af6-46f7-a76b-d6cc5b428f6b" providerId="ADAL" clId="{EEA01046-F817-492D-A66A-826C4DBCF11B}" dt="2023-10-03T22:07:32.166" v="18" actId="47"/>
        <pc:sldMkLst>
          <pc:docMk/>
          <pc:sldMk cId="1580733282" sldId="294"/>
        </pc:sldMkLst>
      </pc:sldChg>
      <pc:sldChg chg="del">
        <pc:chgData name="IGOR PEREIRA DOS SANTOS" userId="2ba31ab3-4af6-46f7-a76b-d6cc5b428f6b" providerId="ADAL" clId="{EEA01046-F817-492D-A66A-826C4DBCF11B}" dt="2023-10-03T22:07:32.339" v="19" actId="47"/>
        <pc:sldMkLst>
          <pc:docMk/>
          <pc:sldMk cId="1061876045" sldId="295"/>
        </pc:sldMkLst>
      </pc:sldChg>
      <pc:sldChg chg="del">
        <pc:chgData name="IGOR PEREIRA DOS SANTOS" userId="2ba31ab3-4af6-46f7-a76b-d6cc5b428f6b" providerId="ADAL" clId="{EEA01046-F817-492D-A66A-826C4DBCF11B}" dt="2023-10-03T22:07:32.532" v="20" actId="47"/>
        <pc:sldMkLst>
          <pc:docMk/>
          <pc:sldMk cId="3003122258" sldId="296"/>
        </pc:sldMkLst>
      </pc:sldChg>
      <pc:sldChg chg="del">
        <pc:chgData name="IGOR PEREIRA DOS SANTOS" userId="2ba31ab3-4af6-46f7-a76b-d6cc5b428f6b" providerId="ADAL" clId="{EEA01046-F817-492D-A66A-826C4DBCF11B}" dt="2023-10-03T22:07:32.719" v="21" actId="47"/>
        <pc:sldMkLst>
          <pc:docMk/>
          <pc:sldMk cId="2999757663" sldId="297"/>
        </pc:sldMkLst>
      </pc:sldChg>
      <pc:sldChg chg="del">
        <pc:chgData name="IGOR PEREIRA DOS SANTOS" userId="2ba31ab3-4af6-46f7-a76b-d6cc5b428f6b" providerId="ADAL" clId="{EEA01046-F817-492D-A66A-826C4DBCF11B}" dt="2023-10-03T22:07:32.892" v="22" actId="47"/>
        <pc:sldMkLst>
          <pc:docMk/>
          <pc:sldMk cId="1853641003" sldId="298"/>
        </pc:sldMkLst>
      </pc:sldChg>
      <pc:sldChg chg="del">
        <pc:chgData name="IGOR PEREIRA DOS SANTOS" userId="2ba31ab3-4af6-46f7-a76b-d6cc5b428f6b" providerId="ADAL" clId="{EEA01046-F817-492D-A66A-826C4DBCF11B}" dt="2023-10-03T22:07:33.089" v="23" actId="47"/>
        <pc:sldMkLst>
          <pc:docMk/>
          <pc:sldMk cId="3751750963" sldId="299"/>
        </pc:sldMkLst>
      </pc:sldChg>
      <pc:sldChg chg="del">
        <pc:chgData name="IGOR PEREIRA DOS SANTOS" userId="2ba31ab3-4af6-46f7-a76b-d6cc5b428f6b" providerId="ADAL" clId="{EEA01046-F817-492D-A66A-826C4DBCF11B}" dt="2023-10-03T22:07:33.366" v="24" actId="47"/>
        <pc:sldMkLst>
          <pc:docMk/>
          <pc:sldMk cId="75875005" sldId="300"/>
        </pc:sldMkLst>
      </pc:sldChg>
      <pc:sldChg chg="del">
        <pc:chgData name="IGOR PEREIRA DOS SANTOS" userId="2ba31ab3-4af6-46f7-a76b-d6cc5b428f6b" providerId="ADAL" clId="{EEA01046-F817-492D-A66A-826C4DBCF11B}" dt="2023-10-03T22:07:33.439" v="25" actId="47"/>
        <pc:sldMkLst>
          <pc:docMk/>
          <pc:sldMk cId="1991970399" sldId="301"/>
        </pc:sldMkLst>
      </pc:sldChg>
      <pc:sldChg chg="del">
        <pc:chgData name="IGOR PEREIRA DOS SANTOS" userId="2ba31ab3-4af6-46f7-a76b-d6cc5b428f6b" providerId="ADAL" clId="{EEA01046-F817-492D-A66A-826C4DBCF11B}" dt="2023-10-03T22:07:33.952" v="26" actId="47"/>
        <pc:sldMkLst>
          <pc:docMk/>
          <pc:sldMk cId="2684621866" sldId="302"/>
        </pc:sldMkLst>
      </pc:sldChg>
      <pc:sldChg chg="del">
        <pc:chgData name="IGOR PEREIRA DOS SANTOS" userId="2ba31ab3-4af6-46f7-a76b-d6cc5b428f6b" providerId="ADAL" clId="{EEA01046-F817-492D-A66A-826C4DBCF11B}" dt="2023-10-03T22:07:34.181" v="27" actId="47"/>
        <pc:sldMkLst>
          <pc:docMk/>
          <pc:sldMk cId="3620574854" sldId="303"/>
        </pc:sldMkLst>
      </pc:sldChg>
      <pc:sldChg chg="del">
        <pc:chgData name="IGOR PEREIRA DOS SANTOS" userId="2ba31ab3-4af6-46f7-a76b-d6cc5b428f6b" providerId="ADAL" clId="{EEA01046-F817-492D-A66A-826C4DBCF11B}" dt="2023-10-03T22:07:34.607" v="28" actId="47"/>
        <pc:sldMkLst>
          <pc:docMk/>
          <pc:sldMk cId="3353572665" sldId="304"/>
        </pc:sldMkLst>
      </pc:sldChg>
      <pc:sldChg chg="del">
        <pc:chgData name="IGOR PEREIRA DOS SANTOS" userId="2ba31ab3-4af6-46f7-a76b-d6cc5b428f6b" providerId="ADAL" clId="{EEA01046-F817-492D-A66A-826C4DBCF11B}" dt="2023-10-03T22:07:34.913" v="29" actId="47"/>
        <pc:sldMkLst>
          <pc:docMk/>
          <pc:sldMk cId="106040953" sldId="305"/>
        </pc:sldMkLst>
      </pc:sldChg>
      <pc:sldChg chg="del">
        <pc:chgData name="IGOR PEREIRA DOS SANTOS" userId="2ba31ab3-4af6-46f7-a76b-d6cc5b428f6b" providerId="ADAL" clId="{EEA01046-F817-492D-A66A-826C4DBCF11B}" dt="2023-10-03T22:07:35.222" v="30" actId="47"/>
        <pc:sldMkLst>
          <pc:docMk/>
          <pc:sldMk cId="3817957916" sldId="306"/>
        </pc:sldMkLst>
      </pc:sldChg>
      <pc:sldChg chg="del">
        <pc:chgData name="IGOR PEREIRA DOS SANTOS" userId="2ba31ab3-4af6-46f7-a76b-d6cc5b428f6b" providerId="ADAL" clId="{EEA01046-F817-492D-A66A-826C4DBCF11B}" dt="2023-10-03T22:07:35.622" v="31" actId="47"/>
        <pc:sldMkLst>
          <pc:docMk/>
          <pc:sldMk cId="2054771629" sldId="307"/>
        </pc:sldMkLst>
      </pc:sldChg>
      <pc:sldChg chg="del">
        <pc:chgData name="IGOR PEREIRA DOS SANTOS" userId="2ba31ab3-4af6-46f7-a76b-d6cc5b428f6b" providerId="ADAL" clId="{EEA01046-F817-492D-A66A-826C4DBCF11B}" dt="2023-10-03T22:07:35.910" v="32" actId="47"/>
        <pc:sldMkLst>
          <pc:docMk/>
          <pc:sldMk cId="3189040556" sldId="308"/>
        </pc:sldMkLst>
      </pc:sldChg>
      <pc:sldChg chg="del">
        <pc:chgData name="IGOR PEREIRA DOS SANTOS" userId="2ba31ab3-4af6-46f7-a76b-d6cc5b428f6b" providerId="ADAL" clId="{EEA01046-F817-492D-A66A-826C4DBCF11B}" dt="2023-10-03T22:07:36.245" v="33" actId="47"/>
        <pc:sldMkLst>
          <pc:docMk/>
          <pc:sldMk cId="4183933178" sldId="309"/>
        </pc:sldMkLst>
      </pc:sldChg>
      <pc:sldChg chg="del">
        <pc:chgData name="IGOR PEREIRA DOS SANTOS" userId="2ba31ab3-4af6-46f7-a76b-d6cc5b428f6b" providerId="ADAL" clId="{EEA01046-F817-492D-A66A-826C4DBCF11B}" dt="2023-10-03T22:07:36.657" v="34" actId="47"/>
        <pc:sldMkLst>
          <pc:docMk/>
          <pc:sldMk cId="3367263627" sldId="310"/>
        </pc:sldMkLst>
      </pc:sldChg>
      <pc:sldChg chg="del">
        <pc:chgData name="IGOR PEREIRA DOS SANTOS" userId="2ba31ab3-4af6-46f7-a76b-d6cc5b428f6b" providerId="ADAL" clId="{EEA01046-F817-492D-A66A-826C4DBCF11B}" dt="2023-10-03T22:07:37.070" v="35" actId="47"/>
        <pc:sldMkLst>
          <pc:docMk/>
          <pc:sldMk cId="1661702406" sldId="311"/>
        </pc:sldMkLst>
      </pc:sldChg>
      <pc:sldChg chg="del">
        <pc:chgData name="IGOR PEREIRA DOS SANTOS" userId="2ba31ab3-4af6-46f7-a76b-d6cc5b428f6b" providerId="ADAL" clId="{EEA01046-F817-492D-A66A-826C4DBCF11B}" dt="2023-10-03T22:07:37.432" v="36" actId="47"/>
        <pc:sldMkLst>
          <pc:docMk/>
          <pc:sldMk cId="1731010130" sldId="312"/>
        </pc:sldMkLst>
      </pc:sldChg>
      <pc:sldChg chg="del">
        <pc:chgData name="IGOR PEREIRA DOS SANTOS" userId="2ba31ab3-4af6-46f7-a76b-d6cc5b428f6b" providerId="ADAL" clId="{EEA01046-F817-492D-A66A-826C4DBCF11B}" dt="2023-10-03T22:07:37.930" v="37" actId="47"/>
        <pc:sldMkLst>
          <pc:docMk/>
          <pc:sldMk cId="3674935276" sldId="313"/>
        </pc:sldMkLst>
      </pc:sldChg>
      <pc:sldChg chg="del">
        <pc:chgData name="IGOR PEREIRA DOS SANTOS" userId="2ba31ab3-4af6-46f7-a76b-d6cc5b428f6b" providerId="ADAL" clId="{EEA01046-F817-492D-A66A-826C4DBCF11B}" dt="2023-10-03T22:07:38.227" v="38" actId="47"/>
        <pc:sldMkLst>
          <pc:docMk/>
          <pc:sldMk cId="2388190812" sldId="314"/>
        </pc:sldMkLst>
      </pc:sldChg>
      <pc:sldChg chg="del">
        <pc:chgData name="IGOR PEREIRA DOS SANTOS" userId="2ba31ab3-4af6-46f7-a76b-d6cc5b428f6b" providerId="ADAL" clId="{EEA01046-F817-492D-A66A-826C4DBCF11B}" dt="2023-10-03T22:07:38.435" v="39" actId="47"/>
        <pc:sldMkLst>
          <pc:docMk/>
          <pc:sldMk cId="2583268143" sldId="315"/>
        </pc:sldMkLst>
      </pc:sldChg>
      <pc:sldChg chg="del">
        <pc:chgData name="IGOR PEREIRA DOS SANTOS" userId="2ba31ab3-4af6-46f7-a76b-d6cc5b428f6b" providerId="ADAL" clId="{EEA01046-F817-492D-A66A-826C4DBCF11B}" dt="2023-10-03T22:07:38.780" v="40" actId="47"/>
        <pc:sldMkLst>
          <pc:docMk/>
          <pc:sldMk cId="941727922" sldId="316"/>
        </pc:sldMkLst>
      </pc:sldChg>
    </pc:docChg>
  </pc:docChgLst>
  <pc:docChgLst>
    <pc:chgData name="IGOR PEREIRA DOS SANTOS" userId="2ba31ab3-4af6-46f7-a76b-d6cc5b428f6b" providerId="ADAL" clId="{78E6FAD7-348B-4914-82E7-A2B7C6902384}"/>
    <pc:docChg chg="undo custSel addSld delSld modSld sldOrd">
      <pc:chgData name="IGOR PEREIRA DOS SANTOS" userId="2ba31ab3-4af6-46f7-a76b-d6cc5b428f6b" providerId="ADAL" clId="{78E6FAD7-348B-4914-82E7-A2B7C6902384}" dt="2023-09-26T22:16:08.284" v="9109" actId="1076"/>
      <pc:docMkLst>
        <pc:docMk/>
      </pc:docMkLst>
      <pc:sldChg chg="modSp mod">
        <pc:chgData name="IGOR PEREIRA DOS SANTOS" userId="2ba31ab3-4af6-46f7-a76b-d6cc5b428f6b" providerId="ADAL" clId="{78E6FAD7-348B-4914-82E7-A2B7C6902384}" dt="2023-09-14T21:14:26.602" v="829" actId="1076"/>
        <pc:sldMkLst>
          <pc:docMk/>
          <pc:sldMk cId="4089445691" sldId="280"/>
        </pc:sldMkLst>
        <pc:spChg chg="mod">
          <ac:chgData name="IGOR PEREIRA DOS SANTOS" userId="2ba31ab3-4af6-46f7-a76b-d6cc5b428f6b" providerId="ADAL" clId="{78E6FAD7-348B-4914-82E7-A2B7C6902384}" dt="2023-09-14T21:05:50.013" v="20" actId="20577"/>
          <ac:spMkLst>
            <pc:docMk/>
            <pc:sldMk cId="4089445691" sldId="280"/>
            <ac:spMk id="7173" creationId="{27305109-3859-42A2-87E1-F5A3FF7FF357}"/>
          </ac:spMkLst>
        </pc:spChg>
        <pc:picChg chg="mod">
          <ac:chgData name="IGOR PEREIRA DOS SANTOS" userId="2ba31ab3-4af6-46f7-a76b-d6cc5b428f6b" providerId="ADAL" clId="{78E6FAD7-348B-4914-82E7-A2B7C6902384}" dt="2023-09-14T21:14:26.602" v="829" actId="1076"/>
          <ac:picMkLst>
            <pc:docMk/>
            <pc:sldMk cId="4089445691" sldId="280"/>
            <ac:picMk id="3" creationId="{2626C44E-0958-A3C7-304B-9E856E193977}"/>
          </ac:picMkLst>
        </pc:picChg>
      </pc:sldChg>
      <pc:sldChg chg="addSp delSp modSp add mod">
        <pc:chgData name="IGOR PEREIRA DOS SANTOS" userId="2ba31ab3-4af6-46f7-a76b-d6cc5b428f6b" providerId="ADAL" clId="{78E6FAD7-348B-4914-82E7-A2B7C6902384}" dt="2023-09-14T21:16:27.906" v="847" actId="1076"/>
        <pc:sldMkLst>
          <pc:docMk/>
          <pc:sldMk cId="4247747150" sldId="281"/>
        </pc:sldMkLst>
        <pc:spChg chg="mod">
          <ac:chgData name="IGOR PEREIRA DOS SANTOS" userId="2ba31ab3-4af6-46f7-a76b-d6cc5b428f6b" providerId="ADAL" clId="{78E6FAD7-348B-4914-82E7-A2B7C6902384}" dt="2023-09-14T21:14:55.825" v="834" actId="1076"/>
          <ac:spMkLst>
            <pc:docMk/>
            <pc:sldMk cId="4247747150" sldId="281"/>
            <ac:spMk id="7173" creationId="{27305109-3859-42A2-87E1-F5A3FF7FF357}"/>
          </ac:spMkLst>
        </pc:spChg>
        <pc:picChg chg="del">
          <ac:chgData name="IGOR PEREIRA DOS SANTOS" userId="2ba31ab3-4af6-46f7-a76b-d6cc5b428f6b" providerId="ADAL" clId="{78E6FAD7-348B-4914-82E7-A2B7C6902384}" dt="2023-09-14T21:05:35.980" v="1" actId="478"/>
          <ac:picMkLst>
            <pc:docMk/>
            <pc:sldMk cId="4247747150" sldId="281"/>
            <ac:picMk id="3" creationId="{2626C44E-0958-A3C7-304B-9E856E193977}"/>
          </ac:picMkLst>
        </pc:picChg>
        <pc:picChg chg="add mod">
          <ac:chgData name="IGOR PEREIRA DOS SANTOS" userId="2ba31ab3-4af6-46f7-a76b-d6cc5b428f6b" providerId="ADAL" clId="{78E6FAD7-348B-4914-82E7-A2B7C6902384}" dt="2023-09-14T21:16:27.906" v="847" actId="1076"/>
          <ac:picMkLst>
            <pc:docMk/>
            <pc:sldMk cId="4247747150" sldId="281"/>
            <ac:picMk id="4" creationId="{1419DBF3-19DE-2C77-8B8B-6EAA76A94C9B}"/>
          </ac:picMkLst>
        </pc:picChg>
        <pc:picChg chg="add mod">
          <ac:chgData name="IGOR PEREIRA DOS SANTOS" userId="2ba31ab3-4af6-46f7-a76b-d6cc5b428f6b" providerId="ADAL" clId="{78E6FAD7-348B-4914-82E7-A2B7C6902384}" dt="2023-09-14T21:16:09.913" v="845" actId="1076"/>
          <ac:picMkLst>
            <pc:docMk/>
            <pc:sldMk cId="4247747150" sldId="281"/>
            <ac:picMk id="6" creationId="{1B9FE3CE-0540-3C20-EFFB-C6038E0165C6}"/>
          </ac:picMkLst>
        </pc:picChg>
      </pc:sldChg>
      <pc:sldChg chg="modSp add mod">
        <pc:chgData name="IGOR PEREIRA DOS SANTOS" userId="2ba31ab3-4af6-46f7-a76b-d6cc5b428f6b" providerId="ADAL" clId="{78E6FAD7-348B-4914-82E7-A2B7C6902384}" dt="2023-09-14T21:14:15.851" v="828" actId="113"/>
        <pc:sldMkLst>
          <pc:docMk/>
          <pc:sldMk cId="4262653133" sldId="282"/>
        </pc:sldMkLst>
        <pc:spChg chg="mod">
          <ac:chgData name="IGOR PEREIRA DOS SANTOS" userId="2ba31ab3-4af6-46f7-a76b-d6cc5b428f6b" providerId="ADAL" clId="{78E6FAD7-348B-4914-82E7-A2B7C6902384}" dt="2023-09-14T21:14:15.851" v="828" actId="113"/>
          <ac:spMkLst>
            <pc:docMk/>
            <pc:sldMk cId="4262653133" sldId="282"/>
            <ac:spMk id="7173" creationId="{27305109-3859-42A2-87E1-F5A3FF7FF357}"/>
          </ac:spMkLst>
        </pc:spChg>
      </pc:sldChg>
      <pc:sldChg chg="delSp modSp add del mod">
        <pc:chgData name="IGOR PEREIRA DOS SANTOS" userId="2ba31ab3-4af6-46f7-a76b-d6cc5b428f6b" providerId="ADAL" clId="{78E6FAD7-348B-4914-82E7-A2B7C6902384}" dt="2023-09-14T21:20:05.816" v="853" actId="2696"/>
        <pc:sldMkLst>
          <pc:docMk/>
          <pc:sldMk cId="1045369712" sldId="283"/>
        </pc:sldMkLst>
        <pc:spChg chg="mod">
          <ac:chgData name="IGOR PEREIRA DOS SANTOS" userId="2ba31ab3-4af6-46f7-a76b-d6cc5b428f6b" providerId="ADAL" clId="{78E6FAD7-348B-4914-82E7-A2B7C6902384}" dt="2023-09-14T21:20:03.305" v="852" actId="1076"/>
          <ac:spMkLst>
            <pc:docMk/>
            <pc:sldMk cId="1045369712" sldId="283"/>
            <ac:spMk id="7173" creationId="{27305109-3859-42A2-87E1-F5A3FF7FF357}"/>
          </ac:spMkLst>
        </pc:spChg>
        <pc:picChg chg="del">
          <ac:chgData name="IGOR PEREIRA DOS SANTOS" userId="2ba31ab3-4af6-46f7-a76b-d6cc5b428f6b" providerId="ADAL" clId="{78E6FAD7-348B-4914-82E7-A2B7C6902384}" dt="2023-09-14T21:19:56.651" v="849" actId="478"/>
          <ac:picMkLst>
            <pc:docMk/>
            <pc:sldMk cId="1045369712" sldId="283"/>
            <ac:picMk id="4" creationId="{1419DBF3-19DE-2C77-8B8B-6EAA76A94C9B}"/>
          </ac:picMkLst>
        </pc:picChg>
        <pc:picChg chg="del">
          <ac:chgData name="IGOR PEREIRA DOS SANTOS" userId="2ba31ab3-4af6-46f7-a76b-d6cc5b428f6b" providerId="ADAL" clId="{78E6FAD7-348B-4914-82E7-A2B7C6902384}" dt="2023-09-14T21:19:57.169" v="850" actId="478"/>
          <ac:picMkLst>
            <pc:docMk/>
            <pc:sldMk cId="1045369712" sldId="283"/>
            <ac:picMk id="6" creationId="{1B9FE3CE-0540-3C20-EFFB-C6038E0165C6}"/>
          </ac:picMkLst>
        </pc:picChg>
      </pc:sldChg>
      <pc:sldChg chg="modSp add mod ord">
        <pc:chgData name="IGOR PEREIRA DOS SANTOS" userId="2ba31ab3-4af6-46f7-a76b-d6cc5b428f6b" providerId="ADAL" clId="{78E6FAD7-348B-4914-82E7-A2B7C6902384}" dt="2023-09-14T21:23:03.442" v="1140" actId="20577"/>
        <pc:sldMkLst>
          <pc:docMk/>
          <pc:sldMk cId="3650714628" sldId="283"/>
        </pc:sldMkLst>
        <pc:spChg chg="mod">
          <ac:chgData name="IGOR PEREIRA DOS SANTOS" userId="2ba31ab3-4af6-46f7-a76b-d6cc5b428f6b" providerId="ADAL" clId="{78E6FAD7-348B-4914-82E7-A2B7C6902384}" dt="2023-09-14T21:23:03.442" v="1140" actId="20577"/>
          <ac:spMkLst>
            <pc:docMk/>
            <pc:sldMk cId="3650714628" sldId="283"/>
            <ac:spMk id="7173" creationId="{27305109-3859-42A2-87E1-F5A3FF7FF357}"/>
          </ac:spMkLst>
        </pc:spChg>
      </pc:sldChg>
      <pc:sldChg chg="addSp modSp add mod">
        <pc:chgData name="IGOR PEREIRA DOS SANTOS" userId="2ba31ab3-4af6-46f7-a76b-d6cc5b428f6b" providerId="ADAL" clId="{78E6FAD7-348B-4914-82E7-A2B7C6902384}" dt="2023-09-14T21:24:49.274" v="1323" actId="1076"/>
        <pc:sldMkLst>
          <pc:docMk/>
          <pc:sldMk cId="3000237576" sldId="284"/>
        </pc:sldMkLst>
        <pc:spChg chg="mod">
          <ac:chgData name="IGOR PEREIRA DOS SANTOS" userId="2ba31ab3-4af6-46f7-a76b-d6cc5b428f6b" providerId="ADAL" clId="{78E6FAD7-348B-4914-82E7-A2B7C6902384}" dt="2023-09-14T21:24:30.100" v="1321" actId="20577"/>
          <ac:spMkLst>
            <pc:docMk/>
            <pc:sldMk cId="3000237576" sldId="284"/>
            <ac:spMk id="7173" creationId="{27305109-3859-42A2-87E1-F5A3FF7FF357}"/>
          </ac:spMkLst>
        </pc:spChg>
        <pc:picChg chg="add mod">
          <ac:chgData name="IGOR PEREIRA DOS SANTOS" userId="2ba31ab3-4af6-46f7-a76b-d6cc5b428f6b" providerId="ADAL" clId="{78E6FAD7-348B-4914-82E7-A2B7C6902384}" dt="2023-09-14T21:24:49.274" v="1323" actId="1076"/>
          <ac:picMkLst>
            <pc:docMk/>
            <pc:sldMk cId="3000237576" sldId="284"/>
            <ac:picMk id="3" creationId="{29B74BEA-B940-12EA-0CD3-5AFCACA5F8CC}"/>
          </ac:picMkLst>
        </pc:picChg>
      </pc:sldChg>
      <pc:sldChg chg="delSp modSp add mod">
        <pc:chgData name="IGOR PEREIRA DOS SANTOS" userId="2ba31ab3-4af6-46f7-a76b-d6cc5b428f6b" providerId="ADAL" clId="{78E6FAD7-348B-4914-82E7-A2B7C6902384}" dt="2023-09-14T21:28:29.176" v="1886" actId="1076"/>
        <pc:sldMkLst>
          <pc:docMk/>
          <pc:sldMk cId="968302448" sldId="285"/>
        </pc:sldMkLst>
        <pc:spChg chg="mod">
          <ac:chgData name="IGOR PEREIRA DOS SANTOS" userId="2ba31ab3-4af6-46f7-a76b-d6cc5b428f6b" providerId="ADAL" clId="{78E6FAD7-348B-4914-82E7-A2B7C6902384}" dt="2023-09-14T21:28:29.176" v="1886" actId="1076"/>
          <ac:spMkLst>
            <pc:docMk/>
            <pc:sldMk cId="968302448" sldId="285"/>
            <ac:spMk id="7173" creationId="{27305109-3859-42A2-87E1-F5A3FF7FF357}"/>
          </ac:spMkLst>
        </pc:spChg>
        <pc:picChg chg="del">
          <ac:chgData name="IGOR PEREIRA DOS SANTOS" userId="2ba31ab3-4af6-46f7-a76b-d6cc5b428f6b" providerId="ADAL" clId="{78E6FAD7-348B-4914-82E7-A2B7C6902384}" dt="2023-09-14T21:25:51.395" v="1325" actId="478"/>
          <ac:picMkLst>
            <pc:docMk/>
            <pc:sldMk cId="968302448" sldId="285"/>
            <ac:picMk id="3" creationId="{29B74BEA-B940-12EA-0CD3-5AFCACA5F8CC}"/>
          </ac:picMkLst>
        </pc:picChg>
      </pc:sldChg>
      <pc:sldChg chg="addSp modSp add mod">
        <pc:chgData name="IGOR PEREIRA DOS SANTOS" userId="2ba31ab3-4af6-46f7-a76b-d6cc5b428f6b" providerId="ADAL" clId="{78E6FAD7-348B-4914-82E7-A2B7C6902384}" dt="2023-09-14T21:28:59.353" v="1927" actId="1076"/>
        <pc:sldMkLst>
          <pc:docMk/>
          <pc:sldMk cId="4153456368" sldId="286"/>
        </pc:sldMkLst>
        <pc:spChg chg="mod">
          <ac:chgData name="IGOR PEREIRA DOS SANTOS" userId="2ba31ab3-4af6-46f7-a76b-d6cc5b428f6b" providerId="ADAL" clId="{78E6FAD7-348B-4914-82E7-A2B7C6902384}" dt="2023-09-14T21:28:49.769" v="1925" actId="1076"/>
          <ac:spMkLst>
            <pc:docMk/>
            <pc:sldMk cId="4153456368" sldId="286"/>
            <ac:spMk id="7173" creationId="{27305109-3859-42A2-87E1-F5A3FF7FF357}"/>
          </ac:spMkLst>
        </pc:spChg>
        <pc:picChg chg="add mod">
          <ac:chgData name="IGOR PEREIRA DOS SANTOS" userId="2ba31ab3-4af6-46f7-a76b-d6cc5b428f6b" providerId="ADAL" clId="{78E6FAD7-348B-4914-82E7-A2B7C6902384}" dt="2023-09-14T21:28:59.353" v="1927" actId="1076"/>
          <ac:picMkLst>
            <pc:docMk/>
            <pc:sldMk cId="4153456368" sldId="286"/>
            <ac:picMk id="3" creationId="{ECEAF552-0A88-DE89-BB6F-9DCE87C6CC69}"/>
          </ac:picMkLst>
        </pc:picChg>
      </pc:sldChg>
      <pc:sldChg chg="delSp modSp add mod">
        <pc:chgData name="IGOR PEREIRA DOS SANTOS" userId="2ba31ab3-4af6-46f7-a76b-d6cc5b428f6b" providerId="ADAL" clId="{78E6FAD7-348B-4914-82E7-A2B7C6902384}" dt="2023-09-14T21:32:33.489" v="2229" actId="1076"/>
        <pc:sldMkLst>
          <pc:docMk/>
          <pc:sldMk cId="132007954" sldId="287"/>
        </pc:sldMkLst>
        <pc:spChg chg="mod">
          <ac:chgData name="IGOR PEREIRA DOS SANTOS" userId="2ba31ab3-4af6-46f7-a76b-d6cc5b428f6b" providerId="ADAL" clId="{78E6FAD7-348B-4914-82E7-A2B7C6902384}" dt="2023-09-14T21:32:33.489" v="2229" actId="1076"/>
          <ac:spMkLst>
            <pc:docMk/>
            <pc:sldMk cId="132007954" sldId="287"/>
            <ac:spMk id="7173" creationId="{27305109-3859-42A2-87E1-F5A3FF7FF357}"/>
          </ac:spMkLst>
        </pc:spChg>
        <pc:picChg chg="del">
          <ac:chgData name="IGOR PEREIRA DOS SANTOS" userId="2ba31ab3-4af6-46f7-a76b-d6cc5b428f6b" providerId="ADAL" clId="{78E6FAD7-348B-4914-82E7-A2B7C6902384}" dt="2023-09-14T21:31:08.544" v="1929" actId="478"/>
          <ac:picMkLst>
            <pc:docMk/>
            <pc:sldMk cId="132007954" sldId="287"/>
            <ac:picMk id="3" creationId="{ECEAF552-0A88-DE89-BB6F-9DCE87C6CC69}"/>
          </ac:picMkLst>
        </pc:picChg>
      </pc:sldChg>
      <pc:sldChg chg="modSp add mod">
        <pc:chgData name="IGOR PEREIRA DOS SANTOS" userId="2ba31ab3-4af6-46f7-a76b-d6cc5b428f6b" providerId="ADAL" clId="{78E6FAD7-348B-4914-82E7-A2B7C6902384}" dt="2023-09-14T21:34:21.046" v="2456" actId="20577"/>
        <pc:sldMkLst>
          <pc:docMk/>
          <pc:sldMk cId="1015978385" sldId="288"/>
        </pc:sldMkLst>
        <pc:spChg chg="mod">
          <ac:chgData name="IGOR PEREIRA DOS SANTOS" userId="2ba31ab3-4af6-46f7-a76b-d6cc5b428f6b" providerId="ADAL" clId="{78E6FAD7-348B-4914-82E7-A2B7C6902384}" dt="2023-09-14T21:34:21.046" v="2456" actId="20577"/>
          <ac:spMkLst>
            <pc:docMk/>
            <pc:sldMk cId="1015978385" sldId="288"/>
            <ac:spMk id="7173" creationId="{27305109-3859-42A2-87E1-F5A3FF7FF357}"/>
          </ac:spMkLst>
        </pc:spChg>
      </pc:sldChg>
      <pc:sldChg chg="addSp modSp add mod">
        <pc:chgData name="IGOR PEREIRA DOS SANTOS" userId="2ba31ab3-4af6-46f7-a76b-d6cc5b428f6b" providerId="ADAL" clId="{78E6FAD7-348B-4914-82E7-A2B7C6902384}" dt="2023-09-14T21:36:37.288" v="2553" actId="1076"/>
        <pc:sldMkLst>
          <pc:docMk/>
          <pc:sldMk cId="2031138078" sldId="289"/>
        </pc:sldMkLst>
        <pc:spChg chg="mod">
          <ac:chgData name="IGOR PEREIRA DOS SANTOS" userId="2ba31ab3-4af6-46f7-a76b-d6cc5b428f6b" providerId="ADAL" clId="{78E6FAD7-348B-4914-82E7-A2B7C6902384}" dt="2023-09-14T21:34:51.793" v="2529" actId="1076"/>
          <ac:spMkLst>
            <pc:docMk/>
            <pc:sldMk cId="2031138078" sldId="289"/>
            <ac:spMk id="7173" creationId="{27305109-3859-42A2-87E1-F5A3FF7FF357}"/>
          </ac:spMkLst>
        </pc:spChg>
        <pc:picChg chg="add mod">
          <ac:chgData name="IGOR PEREIRA DOS SANTOS" userId="2ba31ab3-4af6-46f7-a76b-d6cc5b428f6b" providerId="ADAL" clId="{78E6FAD7-348B-4914-82E7-A2B7C6902384}" dt="2023-09-14T21:36:37.288" v="2553" actId="1076"/>
          <ac:picMkLst>
            <pc:docMk/>
            <pc:sldMk cId="2031138078" sldId="289"/>
            <ac:picMk id="3" creationId="{DD5BBA2B-436D-BF03-3B4A-F8699A3D613D}"/>
          </ac:picMkLst>
        </pc:picChg>
      </pc:sldChg>
      <pc:sldChg chg="modSp add mod">
        <pc:chgData name="IGOR PEREIRA DOS SANTOS" userId="2ba31ab3-4af6-46f7-a76b-d6cc5b428f6b" providerId="ADAL" clId="{78E6FAD7-348B-4914-82E7-A2B7C6902384}" dt="2023-09-14T21:35:34.154" v="2544" actId="313"/>
        <pc:sldMkLst>
          <pc:docMk/>
          <pc:sldMk cId="3183444945" sldId="290"/>
        </pc:sldMkLst>
        <pc:spChg chg="mod">
          <ac:chgData name="IGOR PEREIRA DOS SANTOS" userId="2ba31ab3-4af6-46f7-a76b-d6cc5b428f6b" providerId="ADAL" clId="{78E6FAD7-348B-4914-82E7-A2B7C6902384}" dt="2023-09-14T21:35:34.154" v="2544" actId="313"/>
          <ac:spMkLst>
            <pc:docMk/>
            <pc:sldMk cId="3183444945" sldId="290"/>
            <ac:spMk id="7173" creationId="{27305109-3859-42A2-87E1-F5A3FF7FF357}"/>
          </ac:spMkLst>
        </pc:spChg>
      </pc:sldChg>
      <pc:sldChg chg="addSp modSp add mod">
        <pc:chgData name="IGOR PEREIRA DOS SANTOS" userId="2ba31ab3-4af6-46f7-a76b-d6cc5b428f6b" providerId="ADAL" clId="{78E6FAD7-348B-4914-82E7-A2B7C6902384}" dt="2023-09-14T21:36:10.720" v="2551" actId="1076"/>
        <pc:sldMkLst>
          <pc:docMk/>
          <pc:sldMk cId="2863966750" sldId="291"/>
        </pc:sldMkLst>
        <pc:spChg chg="mod">
          <ac:chgData name="IGOR PEREIRA DOS SANTOS" userId="2ba31ab3-4af6-46f7-a76b-d6cc5b428f6b" providerId="ADAL" clId="{78E6FAD7-348B-4914-82E7-A2B7C6902384}" dt="2023-09-14T21:36:03.072" v="2547" actId="1076"/>
          <ac:spMkLst>
            <pc:docMk/>
            <pc:sldMk cId="2863966750" sldId="291"/>
            <ac:spMk id="7173" creationId="{27305109-3859-42A2-87E1-F5A3FF7FF357}"/>
          </ac:spMkLst>
        </pc:spChg>
        <pc:picChg chg="add mod">
          <ac:chgData name="IGOR PEREIRA DOS SANTOS" userId="2ba31ab3-4af6-46f7-a76b-d6cc5b428f6b" providerId="ADAL" clId="{78E6FAD7-348B-4914-82E7-A2B7C6902384}" dt="2023-09-14T21:36:10.720" v="2551" actId="1076"/>
          <ac:picMkLst>
            <pc:docMk/>
            <pc:sldMk cId="2863966750" sldId="291"/>
            <ac:picMk id="3" creationId="{8356E198-E3D2-5EEA-5D39-74A51FE41880}"/>
          </ac:picMkLst>
        </pc:picChg>
      </pc:sldChg>
      <pc:sldChg chg="addSp delSp modSp add mod">
        <pc:chgData name="IGOR PEREIRA DOS SANTOS" userId="2ba31ab3-4af6-46f7-a76b-d6cc5b428f6b" providerId="ADAL" clId="{78E6FAD7-348B-4914-82E7-A2B7C6902384}" dt="2023-09-14T21:39:43.593" v="2721" actId="1076"/>
        <pc:sldMkLst>
          <pc:docMk/>
          <pc:sldMk cId="3041263039" sldId="292"/>
        </pc:sldMkLst>
        <pc:spChg chg="mod">
          <ac:chgData name="IGOR PEREIRA DOS SANTOS" userId="2ba31ab3-4af6-46f7-a76b-d6cc5b428f6b" providerId="ADAL" clId="{78E6FAD7-348B-4914-82E7-A2B7C6902384}" dt="2023-09-14T21:39:18.110" v="2719" actId="20577"/>
          <ac:spMkLst>
            <pc:docMk/>
            <pc:sldMk cId="3041263039" sldId="292"/>
            <ac:spMk id="7173" creationId="{27305109-3859-42A2-87E1-F5A3FF7FF357}"/>
          </ac:spMkLst>
        </pc:spChg>
        <pc:picChg chg="del">
          <ac:chgData name="IGOR PEREIRA DOS SANTOS" userId="2ba31ab3-4af6-46f7-a76b-d6cc5b428f6b" providerId="ADAL" clId="{78E6FAD7-348B-4914-82E7-A2B7C6902384}" dt="2023-09-14T21:38:29.197" v="2555" actId="478"/>
          <ac:picMkLst>
            <pc:docMk/>
            <pc:sldMk cId="3041263039" sldId="292"/>
            <ac:picMk id="3" creationId="{DD5BBA2B-436D-BF03-3B4A-F8699A3D613D}"/>
          </ac:picMkLst>
        </pc:picChg>
        <pc:picChg chg="add mod">
          <ac:chgData name="IGOR PEREIRA DOS SANTOS" userId="2ba31ab3-4af6-46f7-a76b-d6cc5b428f6b" providerId="ADAL" clId="{78E6FAD7-348B-4914-82E7-A2B7C6902384}" dt="2023-09-14T21:39:43.593" v="2721" actId="1076"/>
          <ac:picMkLst>
            <pc:docMk/>
            <pc:sldMk cId="3041263039" sldId="292"/>
            <ac:picMk id="4" creationId="{B47C5E82-978E-0A54-AC02-E318719FB458}"/>
          </ac:picMkLst>
        </pc:picChg>
      </pc:sldChg>
      <pc:sldChg chg="addSp delSp modSp add mod">
        <pc:chgData name="IGOR PEREIRA DOS SANTOS" userId="2ba31ab3-4af6-46f7-a76b-d6cc5b428f6b" providerId="ADAL" clId="{78E6FAD7-348B-4914-82E7-A2B7C6902384}" dt="2023-09-14T21:45:26.584" v="2923" actId="1076"/>
        <pc:sldMkLst>
          <pc:docMk/>
          <pc:sldMk cId="236423333" sldId="293"/>
        </pc:sldMkLst>
        <pc:spChg chg="mod">
          <ac:chgData name="IGOR PEREIRA DOS SANTOS" userId="2ba31ab3-4af6-46f7-a76b-d6cc5b428f6b" providerId="ADAL" clId="{78E6FAD7-348B-4914-82E7-A2B7C6902384}" dt="2023-09-14T21:45:21.448" v="2922" actId="1076"/>
          <ac:spMkLst>
            <pc:docMk/>
            <pc:sldMk cId="236423333" sldId="293"/>
            <ac:spMk id="7173" creationId="{27305109-3859-42A2-87E1-F5A3FF7FF357}"/>
          </ac:spMkLst>
        </pc:spChg>
        <pc:picChg chg="add mod">
          <ac:chgData name="IGOR PEREIRA DOS SANTOS" userId="2ba31ab3-4af6-46f7-a76b-d6cc5b428f6b" providerId="ADAL" clId="{78E6FAD7-348B-4914-82E7-A2B7C6902384}" dt="2023-09-14T21:45:26.584" v="2923" actId="1076"/>
          <ac:picMkLst>
            <pc:docMk/>
            <pc:sldMk cId="236423333" sldId="293"/>
            <ac:picMk id="3" creationId="{059FDC4F-C8BD-692B-6BAB-13C539C4DBEE}"/>
          </ac:picMkLst>
        </pc:picChg>
        <pc:picChg chg="del">
          <ac:chgData name="IGOR PEREIRA DOS SANTOS" userId="2ba31ab3-4af6-46f7-a76b-d6cc5b428f6b" providerId="ADAL" clId="{78E6FAD7-348B-4914-82E7-A2B7C6902384}" dt="2023-09-14T21:42:03.574" v="2723" actId="478"/>
          <ac:picMkLst>
            <pc:docMk/>
            <pc:sldMk cId="236423333" sldId="293"/>
            <ac:picMk id="4" creationId="{B47C5E82-978E-0A54-AC02-E318719FB458}"/>
          </ac:picMkLst>
        </pc:picChg>
      </pc:sldChg>
      <pc:sldChg chg="delSp modSp add mod">
        <pc:chgData name="IGOR PEREIRA DOS SANTOS" userId="2ba31ab3-4af6-46f7-a76b-d6cc5b428f6b" providerId="ADAL" clId="{78E6FAD7-348B-4914-82E7-A2B7C6902384}" dt="2023-09-14T21:51:49.736" v="3219" actId="1076"/>
        <pc:sldMkLst>
          <pc:docMk/>
          <pc:sldMk cId="1580733282" sldId="294"/>
        </pc:sldMkLst>
        <pc:spChg chg="mod">
          <ac:chgData name="IGOR PEREIRA DOS SANTOS" userId="2ba31ab3-4af6-46f7-a76b-d6cc5b428f6b" providerId="ADAL" clId="{78E6FAD7-348B-4914-82E7-A2B7C6902384}" dt="2023-09-14T21:51:49.736" v="3219" actId="1076"/>
          <ac:spMkLst>
            <pc:docMk/>
            <pc:sldMk cId="1580733282" sldId="294"/>
            <ac:spMk id="7173" creationId="{27305109-3859-42A2-87E1-F5A3FF7FF357}"/>
          </ac:spMkLst>
        </pc:spChg>
        <pc:picChg chg="del">
          <ac:chgData name="IGOR PEREIRA DOS SANTOS" userId="2ba31ab3-4af6-46f7-a76b-d6cc5b428f6b" providerId="ADAL" clId="{78E6FAD7-348B-4914-82E7-A2B7C6902384}" dt="2023-09-14T21:50:33.179" v="2925" actId="478"/>
          <ac:picMkLst>
            <pc:docMk/>
            <pc:sldMk cId="1580733282" sldId="294"/>
            <ac:picMk id="3" creationId="{059FDC4F-C8BD-692B-6BAB-13C539C4DBEE}"/>
          </ac:picMkLst>
        </pc:picChg>
      </pc:sldChg>
      <pc:sldChg chg="modSp add mod">
        <pc:chgData name="IGOR PEREIRA DOS SANTOS" userId="2ba31ab3-4af6-46f7-a76b-d6cc5b428f6b" providerId="ADAL" clId="{78E6FAD7-348B-4914-82E7-A2B7C6902384}" dt="2023-09-26T21:51:31.858" v="8224" actId="207"/>
        <pc:sldMkLst>
          <pc:docMk/>
          <pc:sldMk cId="1061876045" sldId="295"/>
        </pc:sldMkLst>
        <pc:spChg chg="mod">
          <ac:chgData name="IGOR PEREIRA DOS SANTOS" userId="2ba31ab3-4af6-46f7-a76b-d6cc5b428f6b" providerId="ADAL" clId="{78E6FAD7-348B-4914-82E7-A2B7C6902384}" dt="2023-09-26T21:51:31.858" v="8224" actId="207"/>
          <ac:spMkLst>
            <pc:docMk/>
            <pc:sldMk cId="1061876045" sldId="295"/>
            <ac:spMk id="7173" creationId="{27305109-3859-42A2-87E1-F5A3FF7FF357}"/>
          </ac:spMkLst>
        </pc:spChg>
      </pc:sldChg>
      <pc:sldChg chg="modSp add mod">
        <pc:chgData name="IGOR PEREIRA DOS SANTOS" userId="2ba31ab3-4af6-46f7-a76b-d6cc5b428f6b" providerId="ADAL" clId="{78E6FAD7-348B-4914-82E7-A2B7C6902384}" dt="2023-09-26T21:52:14.966" v="8225" actId="207"/>
        <pc:sldMkLst>
          <pc:docMk/>
          <pc:sldMk cId="3003122258" sldId="296"/>
        </pc:sldMkLst>
        <pc:spChg chg="mod">
          <ac:chgData name="IGOR PEREIRA DOS SANTOS" userId="2ba31ab3-4af6-46f7-a76b-d6cc5b428f6b" providerId="ADAL" clId="{78E6FAD7-348B-4914-82E7-A2B7C6902384}" dt="2023-09-26T21:52:14.966" v="8225" actId="207"/>
          <ac:spMkLst>
            <pc:docMk/>
            <pc:sldMk cId="3003122258" sldId="296"/>
            <ac:spMk id="7173" creationId="{27305109-3859-42A2-87E1-F5A3FF7FF357}"/>
          </ac:spMkLst>
        </pc:spChg>
      </pc:sldChg>
      <pc:sldChg chg="modSp add mod">
        <pc:chgData name="IGOR PEREIRA DOS SANTOS" userId="2ba31ab3-4af6-46f7-a76b-d6cc5b428f6b" providerId="ADAL" clId="{78E6FAD7-348B-4914-82E7-A2B7C6902384}" dt="2023-09-26T11:40:44.147" v="4240" actId="1076"/>
        <pc:sldMkLst>
          <pc:docMk/>
          <pc:sldMk cId="2999757663" sldId="297"/>
        </pc:sldMkLst>
        <pc:spChg chg="mod">
          <ac:chgData name="IGOR PEREIRA DOS SANTOS" userId="2ba31ab3-4af6-46f7-a76b-d6cc5b428f6b" providerId="ADAL" clId="{78E6FAD7-348B-4914-82E7-A2B7C6902384}" dt="2023-09-26T11:40:44.147" v="4240" actId="1076"/>
          <ac:spMkLst>
            <pc:docMk/>
            <pc:sldMk cId="2999757663" sldId="297"/>
            <ac:spMk id="7173" creationId="{27305109-3859-42A2-87E1-F5A3FF7FF357}"/>
          </ac:spMkLst>
        </pc:spChg>
      </pc:sldChg>
      <pc:sldChg chg="modSp add mod">
        <pc:chgData name="IGOR PEREIRA DOS SANTOS" userId="2ba31ab3-4af6-46f7-a76b-d6cc5b428f6b" providerId="ADAL" clId="{78E6FAD7-348B-4914-82E7-A2B7C6902384}" dt="2023-09-26T11:42:56.880" v="4633" actId="20577"/>
        <pc:sldMkLst>
          <pc:docMk/>
          <pc:sldMk cId="1853641003" sldId="298"/>
        </pc:sldMkLst>
        <pc:spChg chg="mod">
          <ac:chgData name="IGOR PEREIRA DOS SANTOS" userId="2ba31ab3-4af6-46f7-a76b-d6cc5b428f6b" providerId="ADAL" clId="{78E6FAD7-348B-4914-82E7-A2B7C6902384}" dt="2023-09-26T11:42:56.880" v="4633" actId="20577"/>
          <ac:spMkLst>
            <pc:docMk/>
            <pc:sldMk cId="1853641003" sldId="298"/>
            <ac:spMk id="7173" creationId="{27305109-3859-42A2-87E1-F5A3FF7FF357}"/>
          </ac:spMkLst>
        </pc:spChg>
      </pc:sldChg>
      <pc:sldChg chg="addSp modSp add mod">
        <pc:chgData name="IGOR PEREIRA DOS SANTOS" userId="2ba31ab3-4af6-46f7-a76b-d6cc5b428f6b" providerId="ADAL" clId="{78E6FAD7-348B-4914-82E7-A2B7C6902384}" dt="2023-09-26T11:46:51.112" v="4660" actId="1076"/>
        <pc:sldMkLst>
          <pc:docMk/>
          <pc:sldMk cId="3751750963" sldId="299"/>
        </pc:sldMkLst>
        <pc:spChg chg="mod">
          <ac:chgData name="IGOR PEREIRA DOS SANTOS" userId="2ba31ab3-4af6-46f7-a76b-d6cc5b428f6b" providerId="ADAL" clId="{78E6FAD7-348B-4914-82E7-A2B7C6902384}" dt="2023-09-26T11:46:51.112" v="4660" actId="1076"/>
          <ac:spMkLst>
            <pc:docMk/>
            <pc:sldMk cId="3751750963" sldId="299"/>
            <ac:spMk id="7173" creationId="{27305109-3859-42A2-87E1-F5A3FF7FF357}"/>
          </ac:spMkLst>
        </pc:spChg>
        <pc:picChg chg="add mod">
          <ac:chgData name="IGOR PEREIRA DOS SANTOS" userId="2ba31ab3-4af6-46f7-a76b-d6cc5b428f6b" providerId="ADAL" clId="{78E6FAD7-348B-4914-82E7-A2B7C6902384}" dt="2023-09-26T11:46:04.290" v="4650" actId="1076"/>
          <ac:picMkLst>
            <pc:docMk/>
            <pc:sldMk cId="3751750963" sldId="299"/>
            <ac:picMk id="3" creationId="{BF6276A5-D885-EF78-4D48-8468B52B793D}"/>
          </ac:picMkLst>
        </pc:picChg>
        <pc:picChg chg="add mod">
          <ac:chgData name="IGOR PEREIRA DOS SANTOS" userId="2ba31ab3-4af6-46f7-a76b-d6cc5b428f6b" providerId="ADAL" clId="{78E6FAD7-348B-4914-82E7-A2B7C6902384}" dt="2023-09-26T11:46:28.091" v="4657" actId="1076"/>
          <ac:picMkLst>
            <pc:docMk/>
            <pc:sldMk cId="3751750963" sldId="299"/>
            <ac:picMk id="5" creationId="{E9458367-D3B3-71E7-5571-756E85D5C8AE}"/>
          </ac:picMkLst>
        </pc:picChg>
      </pc:sldChg>
      <pc:sldChg chg="addSp modSp add mod ord">
        <pc:chgData name="IGOR PEREIRA DOS SANTOS" userId="2ba31ab3-4af6-46f7-a76b-d6cc5b428f6b" providerId="ADAL" clId="{78E6FAD7-348B-4914-82E7-A2B7C6902384}" dt="2023-09-26T19:54:21.439" v="4937" actId="1076"/>
        <pc:sldMkLst>
          <pc:docMk/>
          <pc:sldMk cId="75875005" sldId="300"/>
        </pc:sldMkLst>
        <pc:spChg chg="mod">
          <ac:chgData name="IGOR PEREIRA DOS SANTOS" userId="2ba31ab3-4af6-46f7-a76b-d6cc5b428f6b" providerId="ADAL" clId="{78E6FAD7-348B-4914-82E7-A2B7C6902384}" dt="2023-09-26T11:59:24.100" v="4932" actId="207"/>
          <ac:spMkLst>
            <pc:docMk/>
            <pc:sldMk cId="75875005" sldId="300"/>
            <ac:spMk id="7173" creationId="{27305109-3859-42A2-87E1-F5A3FF7FF357}"/>
          </ac:spMkLst>
        </pc:spChg>
        <pc:picChg chg="add mod">
          <ac:chgData name="IGOR PEREIRA DOS SANTOS" userId="2ba31ab3-4af6-46f7-a76b-d6cc5b428f6b" providerId="ADAL" clId="{78E6FAD7-348B-4914-82E7-A2B7C6902384}" dt="2023-09-26T19:54:21.439" v="4937" actId="1076"/>
          <ac:picMkLst>
            <pc:docMk/>
            <pc:sldMk cId="75875005" sldId="300"/>
            <ac:picMk id="3" creationId="{0F05D208-5596-0D70-17B5-BAED6C570546}"/>
          </ac:picMkLst>
        </pc:picChg>
      </pc:sldChg>
      <pc:sldChg chg="add del">
        <pc:chgData name="IGOR PEREIRA DOS SANTOS" userId="2ba31ab3-4af6-46f7-a76b-d6cc5b428f6b" providerId="ADAL" clId="{78E6FAD7-348B-4914-82E7-A2B7C6902384}" dt="2023-09-26T11:56:13.481" v="4662" actId="47"/>
        <pc:sldMkLst>
          <pc:docMk/>
          <pc:sldMk cId="2604808498" sldId="300"/>
        </pc:sldMkLst>
      </pc:sldChg>
      <pc:sldChg chg="addSp delSp modSp add mod">
        <pc:chgData name="IGOR PEREIRA DOS SANTOS" userId="2ba31ab3-4af6-46f7-a76b-d6cc5b428f6b" providerId="ADAL" clId="{78E6FAD7-348B-4914-82E7-A2B7C6902384}" dt="2023-09-26T20:05:13.768" v="4957" actId="20577"/>
        <pc:sldMkLst>
          <pc:docMk/>
          <pc:sldMk cId="1991970399" sldId="301"/>
        </pc:sldMkLst>
        <pc:spChg chg="mod">
          <ac:chgData name="IGOR PEREIRA DOS SANTOS" userId="2ba31ab3-4af6-46f7-a76b-d6cc5b428f6b" providerId="ADAL" clId="{78E6FAD7-348B-4914-82E7-A2B7C6902384}" dt="2023-09-26T20:05:13.768" v="4957" actId="20577"/>
          <ac:spMkLst>
            <pc:docMk/>
            <pc:sldMk cId="1991970399" sldId="301"/>
            <ac:spMk id="7173" creationId="{27305109-3859-42A2-87E1-F5A3FF7FF357}"/>
          </ac:spMkLst>
        </pc:spChg>
        <pc:picChg chg="del">
          <ac:chgData name="IGOR PEREIRA DOS SANTOS" userId="2ba31ab3-4af6-46f7-a76b-d6cc5b428f6b" providerId="ADAL" clId="{78E6FAD7-348B-4914-82E7-A2B7C6902384}" dt="2023-09-26T19:57:43.189" v="4939" actId="478"/>
          <ac:picMkLst>
            <pc:docMk/>
            <pc:sldMk cId="1991970399" sldId="301"/>
            <ac:picMk id="3" creationId="{0F05D208-5596-0D70-17B5-BAED6C570546}"/>
          </ac:picMkLst>
        </pc:picChg>
        <pc:picChg chg="add mod">
          <ac:chgData name="IGOR PEREIRA DOS SANTOS" userId="2ba31ab3-4af6-46f7-a76b-d6cc5b428f6b" providerId="ADAL" clId="{78E6FAD7-348B-4914-82E7-A2B7C6902384}" dt="2023-09-26T19:57:55.372" v="4944" actId="1076"/>
          <ac:picMkLst>
            <pc:docMk/>
            <pc:sldMk cId="1991970399" sldId="301"/>
            <ac:picMk id="4" creationId="{89663E58-2422-9AE0-19FC-08E57EE6FB2C}"/>
          </ac:picMkLst>
        </pc:picChg>
      </pc:sldChg>
      <pc:sldChg chg="delSp add del mod">
        <pc:chgData name="IGOR PEREIRA DOS SANTOS" userId="2ba31ab3-4af6-46f7-a76b-d6cc5b428f6b" providerId="ADAL" clId="{78E6FAD7-348B-4914-82E7-A2B7C6902384}" dt="2023-09-26T20:05:59.249" v="4960" actId="2696"/>
        <pc:sldMkLst>
          <pc:docMk/>
          <pc:sldMk cId="1426990655" sldId="302"/>
        </pc:sldMkLst>
        <pc:picChg chg="del">
          <ac:chgData name="IGOR PEREIRA DOS SANTOS" userId="2ba31ab3-4af6-46f7-a76b-d6cc5b428f6b" providerId="ADAL" clId="{78E6FAD7-348B-4914-82E7-A2B7C6902384}" dt="2023-09-26T20:05:56.333" v="4959" actId="478"/>
          <ac:picMkLst>
            <pc:docMk/>
            <pc:sldMk cId="1426990655" sldId="302"/>
            <ac:picMk id="4" creationId="{89663E58-2422-9AE0-19FC-08E57EE6FB2C}"/>
          </ac:picMkLst>
        </pc:picChg>
      </pc:sldChg>
      <pc:sldChg chg="delSp modSp add mod ord">
        <pc:chgData name="IGOR PEREIRA DOS SANTOS" userId="2ba31ab3-4af6-46f7-a76b-d6cc5b428f6b" providerId="ADAL" clId="{78E6FAD7-348B-4914-82E7-A2B7C6902384}" dt="2023-09-26T20:11:12.693" v="5654" actId="1076"/>
        <pc:sldMkLst>
          <pc:docMk/>
          <pc:sldMk cId="2684621866" sldId="302"/>
        </pc:sldMkLst>
        <pc:spChg chg="mod">
          <ac:chgData name="IGOR PEREIRA DOS SANTOS" userId="2ba31ab3-4af6-46f7-a76b-d6cc5b428f6b" providerId="ADAL" clId="{78E6FAD7-348B-4914-82E7-A2B7C6902384}" dt="2023-09-26T20:11:12.693" v="5654" actId="1076"/>
          <ac:spMkLst>
            <pc:docMk/>
            <pc:sldMk cId="2684621866" sldId="302"/>
            <ac:spMk id="7173" creationId="{27305109-3859-42A2-87E1-F5A3FF7FF357}"/>
          </ac:spMkLst>
        </pc:spChg>
        <pc:picChg chg="del">
          <ac:chgData name="IGOR PEREIRA DOS SANTOS" userId="2ba31ab3-4af6-46f7-a76b-d6cc5b428f6b" providerId="ADAL" clId="{78E6FAD7-348B-4914-82E7-A2B7C6902384}" dt="2023-09-26T20:06:04.753" v="4964" actId="478"/>
          <ac:picMkLst>
            <pc:docMk/>
            <pc:sldMk cId="2684621866" sldId="302"/>
            <ac:picMk id="3" creationId="{0F05D208-5596-0D70-17B5-BAED6C570546}"/>
          </ac:picMkLst>
        </pc:picChg>
      </pc:sldChg>
      <pc:sldChg chg="addSp delSp modSp add mod">
        <pc:chgData name="IGOR PEREIRA DOS SANTOS" userId="2ba31ab3-4af6-46f7-a76b-d6cc5b428f6b" providerId="ADAL" clId="{78E6FAD7-348B-4914-82E7-A2B7C6902384}" dt="2023-09-26T22:16:08.284" v="9109" actId="1076"/>
        <pc:sldMkLst>
          <pc:docMk/>
          <pc:sldMk cId="3620574854" sldId="303"/>
        </pc:sldMkLst>
        <pc:spChg chg="mod">
          <ac:chgData name="IGOR PEREIRA DOS SANTOS" userId="2ba31ab3-4af6-46f7-a76b-d6cc5b428f6b" providerId="ADAL" clId="{78E6FAD7-348B-4914-82E7-A2B7C6902384}" dt="2023-09-26T22:16:08.284" v="9109" actId="1076"/>
          <ac:spMkLst>
            <pc:docMk/>
            <pc:sldMk cId="3620574854" sldId="303"/>
            <ac:spMk id="7173" creationId="{27305109-3859-42A2-87E1-F5A3FF7FF357}"/>
          </ac:spMkLst>
        </pc:spChg>
        <pc:picChg chg="add del">
          <ac:chgData name="IGOR PEREIRA DOS SANTOS" userId="2ba31ab3-4af6-46f7-a76b-d6cc5b428f6b" providerId="ADAL" clId="{78E6FAD7-348B-4914-82E7-A2B7C6902384}" dt="2023-09-26T22:14:38.627" v="9108" actId="22"/>
          <ac:picMkLst>
            <pc:docMk/>
            <pc:sldMk cId="3620574854" sldId="303"/>
            <ac:picMk id="3" creationId="{FA9FC867-416D-675C-36AE-8897DD0233CE}"/>
          </ac:picMkLst>
        </pc:picChg>
      </pc:sldChg>
      <pc:sldChg chg="addSp modSp add mod">
        <pc:chgData name="IGOR PEREIRA DOS SANTOS" userId="2ba31ab3-4af6-46f7-a76b-d6cc5b428f6b" providerId="ADAL" clId="{78E6FAD7-348B-4914-82E7-A2B7C6902384}" dt="2023-09-26T20:44:20.710" v="6130" actId="1076"/>
        <pc:sldMkLst>
          <pc:docMk/>
          <pc:sldMk cId="3353572665" sldId="304"/>
        </pc:sldMkLst>
        <pc:spChg chg="mod">
          <ac:chgData name="IGOR PEREIRA DOS SANTOS" userId="2ba31ab3-4af6-46f7-a76b-d6cc5b428f6b" providerId="ADAL" clId="{78E6FAD7-348B-4914-82E7-A2B7C6902384}" dt="2023-09-26T20:44:09.779" v="6128" actId="207"/>
          <ac:spMkLst>
            <pc:docMk/>
            <pc:sldMk cId="3353572665" sldId="304"/>
            <ac:spMk id="7173" creationId="{27305109-3859-42A2-87E1-F5A3FF7FF357}"/>
          </ac:spMkLst>
        </pc:spChg>
        <pc:picChg chg="add mod">
          <ac:chgData name="IGOR PEREIRA DOS SANTOS" userId="2ba31ab3-4af6-46f7-a76b-d6cc5b428f6b" providerId="ADAL" clId="{78E6FAD7-348B-4914-82E7-A2B7C6902384}" dt="2023-09-26T20:44:20.710" v="6130" actId="1076"/>
          <ac:picMkLst>
            <pc:docMk/>
            <pc:sldMk cId="3353572665" sldId="304"/>
            <ac:picMk id="3" creationId="{80EDF0CD-ECB3-DF8D-8197-9C6B6E654CBF}"/>
          </ac:picMkLst>
        </pc:picChg>
      </pc:sldChg>
      <pc:sldChg chg="addSp delSp modSp add mod">
        <pc:chgData name="IGOR PEREIRA DOS SANTOS" userId="2ba31ab3-4af6-46f7-a76b-d6cc5b428f6b" providerId="ADAL" clId="{78E6FAD7-348B-4914-82E7-A2B7C6902384}" dt="2023-09-26T20:47:32.201" v="6136" actId="1076"/>
        <pc:sldMkLst>
          <pc:docMk/>
          <pc:sldMk cId="106040953" sldId="305"/>
        </pc:sldMkLst>
        <pc:spChg chg="mod">
          <ac:chgData name="IGOR PEREIRA DOS SANTOS" userId="2ba31ab3-4af6-46f7-a76b-d6cc5b428f6b" providerId="ADAL" clId="{78E6FAD7-348B-4914-82E7-A2B7C6902384}" dt="2023-09-26T20:47:30.099" v="6134" actId="1076"/>
          <ac:spMkLst>
            <pc:docMk/>
            <pc:sldMk cId="106040953" sldId="305"/>
            <ac:spMk id="7173" creationId="{27305109-3859-42A2-87E1-F5A3FF7FF357}"/>
          </ac:spMkLst>
        </pc:spChg>
        <pc:picChg chg="del">
          <ac:chgData name="IGOR PEREIRA DOS SANTOS" userId="2ba31ab3-4af6-46f7-a76b-d6cc5b428f6b" providerId="ADAL" clId="{78E6FAD7-348B-4914-82E7-A2B7C6902384}" dt="2023-09-26T20:47:26.786" v="6133" actId="478"/>
          <ac:picMkLst>
            <pc:docMk/>
            <pc:sldMk cId="106040953" sldId="305"/>
            <ac:picMk id="3" creationId="{80EDF0CD-ECB3-DF8D-8197-9C6B6E654CBF}"/>
          </ac:picMkLst>
        </pc:picChg>
        <pc:picChg chg="add mod">
          <ac:chgData name="IGOR PEREIRA DOS SANTOS" userId="2ba31ab3-4af6-46f7-a76b-d6cc5b428f6b" providerId="ADAL" clId="{78E6FAD7-348B-4914-82E7-A2B7C6902384}" dt="2023-09-26T20:47:32.201" v="6136" actId="1076"/>
          <ac:picMkLst>
            <pc:docMk/>
            <pc:sldMk cId="106040953" sldId="305"/>
            <ac:picMk id="4" creationId="{C776CAF8-2D08-BB07-B0EE-778D0557D9BB}"/>
          </ac:picMkLst>
        </pc:picChg>
      </pc:sldChg>
      <pc:sldChg chg="delSp modSp add mod ord">
        <pc:chgData name="IGOR PEREIRA DOS SANTOS" userId="2ba31ab3-4af6-46f7-a76b-d6cc5b428f6b" providerId="ADAL" clId="{78E6FAD7-348B-4914-82E7-A2B7C6902384}" dt="2023-09-26T20:50:20.028" v="6351" actId="1076"/>
        <pc:sldMkLst>
          <pc:docMk/>
          <pc:sldMk cId="3817957916" sldId="306"/>
        </pc:sldMkLst>
        <pc:spChg chg="mod">
          <ac:chgData name="IGOR PEREIRA DOS SANTOS" userId="2ba31ab3-4af6-46f7-a76b-d6cc5b428f6b" providerId="ADAL" clId="{78E6FAD7-348B-4914-82E7-A2B7C6902384}" dt="2023-09-26T20:50:20.028" v="6351" actId="1076"/>
          <ac:spMkLst>
            <pc:docMk/>
            <pc:sldMk cId="3817957916" sldId="306"/>
            <ac:spMk id="7173" creationId="{27305109-3859-42A2-87E1-F5A3FF7FF357}"/>
          </ac:spMkLst>
        </pc:spChg>
        <pc:picChg chg="del">
          <ac:chgData name="IGOR PEREIRA DOS SANTOS" userId="2ba31ab3-4af6-46f7-a76b-d6cc5b428f6b" providerId="ADAL" clId="{78E6FAD7-348B-4914-82E7-A2B7C6902384}" dt="2023-09-26T20:47:47.134" v="6140" actId="478"/>
          <ac:picMkLst>
            <pc:docMk/>
            <pc:sldMk cId="3817957916" sldId="306"/>
            <ac:picMk id="3" creationId="{80EDF0CD-ECB3-DF8D-8197-9C6B6E654CBF}"/>
          </ac:picMkLst>
        </pc:picChg>
      </pc:sldChg>
      <pc:sldChg chg="addSp modSp add mod">
        <pc:chgData name="IGOR PEREIRA DOS SANTOS" userId="2ba31ab3-4af6-46f7-a76b-d6cc5b428f6b" providerId="ADAL" clId="{78E6FAD7-348B-4914-82E7-A2B7C6902384}" dt="2023-09-26T20:53:00.839" v="6786" actId="207"/>
        <pc:sldMkLst>
          <pc:docMk/>
          <pc:sldMk cId="2054771629" sldId="307"/>
        </pc:sldMkLst>
        <pc:spChg chg="mod">
          <ac:chgData name="IGOR PEREIRA DOS SANTOS" userId="2ba31ab3-4af6-46f7-a76b-d6cc5b428f6b" providerId="ADAL" clId="{78E6FAD7-348B-4914-82E7-A2B7C6902384}" dt="2023-09-26T20:53:00.839" v="6786" actId="207"/>
          <ac:spMkLst>
            <pc:docMk/>
            <pc:sldMk cId="2054771629" sldId="307"/>
            <ac:spMk id="7173" creationId="{27305109-3859-42A2-87E1-F5A3FF7FF357}"/>
          </ac:spMkLst>
        </pc:spChg>
        <pc:picChg chg="add mod">
          <ac:chgData name="IGOR PEREIRA DOS SANTOS" userId="2ba31ab3-4af6-46f7-a76b-d6cc5b428f6b" providerId="ADAL" clId="{78E6FAD7-348B-4914-82E7-A2B7C6902384}" dt="2023-09-26T20:51:28.989" v="6510" actId="1076"/>
          <ac:picMkLst>
            <pc:docMk/>
            <pc:sldMk cId="2054771629" sldId="307"/>
            <ac:picMk id="2" creationId="{C97C13C6-3834-A1E3-F3D7-EF21092298CB}"/>
          </ac:picMkLst>
        </pc:picChg>
      </pc:sldChg>
      <pc:sldChg chg="delSp modSp add mod">
        <pc:chgData name="IGOR PEREIRA DOS SANTOS" userId="2ba31ab3-4af6-46f7-a76b-d6cc5b428f6b" providerId="ADAL" clId="{78E6FAD7-348B-4914-82E7-A2B7C6902384}" dt="2023-09-26T20:54:20.366" v="6962" actId="207"/>
        <pc:sldMkLst>
          <pc:docMk/>
          <pc:sldMk cId="3189040556" sldId="308"/>
        </pc:sldMkLst>
        <pc:spChg chg="mod">
          <ac:chgData name="IGOR PEREIRA DOS SANTOS" userId="2ba31ab3-4af6-46f7-a76b-d6cc5b428f6b" providerId="ADAL" clId="{78E6FAD7-348B-4914-82E7-A2B7C6902384}" dt="2023-09-26T20:54:20.366" v="6962" actId="207"/>
          <ac:spMkLst>
            <pc:docMk/>
            <pc:sldMk cId="3189040556" sldId="308"/>
            <ac:spMk id="7173" creationId="{27305109-3859-42A2-87E1-F5A3FF7FF357}"/>
          </ac:spMkLst>
        </pc:spChg>
        <pc:picChg chg="del">
          <ac:chgData name="IGOR PEREIRA DOS SANTOS" userId="2ba31ab3-4af6-46f7-a76b-d6cc5b428f6b" providerId="ADAL" clId="{78E6FAD7-348B-4914-82E7-A2B7C6902384}" dt="2023-09-26T20:53:06.148" v="6788" actId="478"/>
          <ac:picMkLst>
            <pc:docMk/>
            <pc:sldMk cId="3189040556" sldId="308"/>
            <ac:picMk id="2" creationId="{C97C13C6-3834-A1E3-F3D7-EF21092298CB}"/>
          </ac:picMkLst>
        </pc:picChg>
      </pc:sldChg>
      <pc:sldChg chg="addSp modSp add mod">
        <pc:chgData name="IGOR PEREIRA DOS SANTOS" userId="2ba31ab3-4af6-46f7-a76b-d6cc5b428f6b" providerId="ADAL" clId="{78E6FAD7-348B-4914-82E7-A2B7C6902384}" dt="2023-09-26T20:54:51.196" v="6968" actId="1076"/>
        <pc:sldMkLst>
          <pc:docMk/>
          <pc:sldMk cId="4183933178" sldId="309"/>
        </pc:sldMkLst>
        <pc:spChg chg="mod">
          <ac:chgData name="IGOR PEREIRA DOS SANTOS" userId="2ba31ab3-4af6-46f7-a76b-d6cc5b428f6b" providerId="ADAL" clId="{78E6FAD7-348B-4914-82E7-A2B7C6902384}" dt="2023-09-26T20:54:47.070" v="6966" actId="1076"/>
          <ac:spMkLst>
            <pc:docMk/>
            <pc:sldMk cId="4183933178" sldId="309"/>
            <ac:spMk id="7173" creationId="{27305109-3859-42A2-87E1-F5A3FF7FF357}"/>
          </ac:spMkLst>
        </pc:spChg>
        <pc:picChg chg="add mod">
          <ac:chgData name="IGOR PEREIRA DOS SANTOS" userId="2ba31ab3-4af6-46f7-a76b-d6cc5b428f6b" providerId="ADAL" clId="{78E6FAD7-348B-4914-82E7-A2B7C6902384}" dt="2023-09-26T20:54:51.196" v="6968" actId="1076"/>
          <ac:picMkLst>
            <pc:docMk/>
            <pc:sldMk cId="4183933178" sldId="309"/>
            <ac:picMk id="3" creationId="{7823975D-3065-DF2F-C132-D98E50D02C54}"/>
          </ac:picMkLst>
        </pc:picChg>
      </pc:sldChg>
      <pc:sldChg chg="add del">
        <pc:chgData name="IGOR PEREIRA DOS SANTOS" userId="2ba31ab3-4af6-46f7-a76b-d6cc5b428f6b" providerId="ADAL" clId="{78E6FAD7-348B-4914-82E7-A2B7C6902384}" dt="2023-09-26T20:55:03.793" v="6970" actId="47"/>
        <pc:sldMkLst>
          <pc:docMk/>
          <pc:sldMk cId="1049509149" sldId="310"/>
        </pc:sldMkLst>
      </pc:sldChg>
      <pc:sldChg chg="modSp add mod ord">
        <pc:chgData name="IGOR PEREIRA DOS SANTOS" userId="2ba31ab3-4af6-46f7-a76b-d6cc5b428f6b" providerId="ADAL" clId="{78E6FAD7-348B-4914-82E7-A2B7C6902384}" dt="2023-09-26T20:56:38.438" v="7311" actId="1076"/>
        <pc:sldMkLst>
          <pc:docMk/>
          <pc:sldMk cId="3367263627" sldId="310"/>
        </pc:sldMkLst>
        <pc:spChg chg="mod">
          <ac:chgData name="IGOR PEREIRA DOS SANTOS" userId="2ba31ab3-4af6-46f7-a76b-d6cc5b428f6b" providerId="ADAL" clId="{78E6FAD7-348B-4914-82E7-A2B7C6902384}" dt="2023-09-26T20:56:38.438" v="7311" actId="1076"/>
          <ac:spMkLst>
            <pc:docMk/>
            <pc:sldMk cId="3367263627" sldId="310"/>
            <ac:spMk id="7173" creationId="{27305109-3859-42A2-87E1-F5A3FF7FF357}"/>
          </ac:spMkLst>
        </pc:spChg>
      </pc:sldChg>
      <pc:sldChg chg="modSp add mod">
        <pc:chgData name="IGOR PEREIRA DOS SANTOS" userId="2ba31ab3-4af6-46f7-a76b-d6cc5b428f6b" providerId="ADAL" clId="{78E6FAD7-348B-4914-82E7-A2B7C6902384}" dt="2023-09-26T20:59:42.588" v="7651" actId="207"/>
        <pc:sldMkLst>
          <pc:docMk/>
          <pc:sldMk cId="1661702406" sldId="311"/>
        </pc:sldMkLst>
        <pc:spChg chg="mod">
          <ac:chgData name="IGOR PEREIRA DOS SANTOS" userId="2ba31ab3-4af6-46f7-a76b-d6cc5b428f6b" providerId="ADAL" clId="{78E6FAD7-348B-4914-82E7-A2B7C6902384}" dt="2023-09-26T20:59:42.588" v="7651" actId="207"/>
          <ac:spMkLst>
            <pc:docMk/>
            <pc:sldMk cId="1661702406" sldId="311"/>
            <ac:spMk id="7173" creationId="{27305109-3859-42A2-87E1-F5A3FF7FF357}"/>
          </ac:spMkLst>
        </pc:spChg>
      </pc:sldChg>
      <pc:sldChg chg="modSp add mod">
        <pc:chgData name="IGOR PEREIRA DOS SANTOS" userId="2ba31ab3-4af6-46f7-a76b-d6cc5b428f6b" providerId="ADAL" clId="{78E6FAD7-348B-4914-82E7-A2B7C6902384}" dt="2023-09-26T21:00:48.801" v="7855" actId="1076"/>
        <pc:sldMkLst>
          <pc:docMk/>
          <pc:sldMk cId="1731010130" sldId="312"/>
        </pc:sldMkLst>
        <pc:spChg chg="mod">
          <ac:chgData name="IGOR PEREIRA DOS SANTOS" userId="2ba31ab3-4af6-46f7-a76b-d6cc5b428f6b" providerId="ADAL" clId="{78E6FAD7-348B-4914-82E7-A2B7C6902384}" dt="2023-09-26T21:00:48.801" v="7855" actId="1076"/>
          <ac:spMkLst>
            <pc:docMk/>
            <pc:sldMk cId="1731010130" sldId="312"/>
            <ac:spMk id="7173" creationId="{27305109-3859-42A2-87E1-F5A3FF7FF357}"/>
          </ac:spMkLst>
        </pc:spChg>
      </pc:sldChg>
      <pc:sldChg chg="addSp modSp add mod">
        <pc:chgData name="IGOR PEREIRA DOS SANTOS" userId="2ba31ab3-4af6-46f7-a76b-d6cc5b428f6b" providerId="ADAL" clId="{78E6FAD7-348B-4914-82E7-A2B7C6902384}" dt="2023-09-26T21:01:38.023" v="7861" actId="1076"/>
        <pc:sldMkLst>
          <pc:docMk/>
          <pc:sldMk cId="3674935276" sldId="313"/>
        </pc:sldMkLst>
        <pc:spChg chg="mod">
          <ac:chgData name="IGOR PEREIRA DOS SANTOS" userId="2ba31ab3-4af6-46f7-a76b-d6cc5b428f6b" providerId="ADAL" clId="{78E6FAD7-348B-4914-82E7-A2B7C6902384}" dt="2023-09-26T21:01:35.906" v="7859" actId="1076"/>
          <ac:spMkLst>
            <pc:docMk/>
            <pc:sldMk cId="3674935276" sldId="313"/>
            <ac:spMk id="7173" creationId="{27305109-3859-42A2-87E1-F5A3FF7FF357}"/>
          </ac:spMkLst>
        </pc:spChg>
        <pc:picChg chg="add mod">
          <ac:chgData name="IGOR PEREIRA DOS SANTOS" userId="2ba31ab3-4af6-46f7-a76b-d6cc5b428f6b" providerId="ADAL" clId="{78E6FAD7-348B-4914-82E7-A2B7C6902384}" dt="2023-09-26T21:01:38.023" v="7861" actId="1076"/>
          <ac:picMkLst>
            <pc:docMk/>
            <pc:sldMk cId="3674935276" sldId="313"/>
            <ac:picMk id="3" creationId="{BBE864F0-D0A7-7A5F-755B-E92F39F94CFE}"/>
          </ac:picMkLst>
        </pc:picChg>
      </pc:sldChg>
      <pc:sldChg chg="modSp add mod ord">
        <pc:chgData name="IGOR PEREIRA DOS SANTOS" userId="2ba31ab3-4af6-46f7-a76b-d6cc5b428f6b" providerId="ADAL" clId="{78E6FAD7-348B-4914-82E7-A2B7C6902384}" dt="2023-09-26T21:03:03.204" v="8220" actId="207"/>
        <pc:sldMkLst>
          <pc:docMk/>
          <pc:sldMk cId="2388190812" sldId="314"/>
        </pc:sldMkLst>
        <pc:spChg chg="mod">
          <ac:chgData name="IGOR PEREIRA DOS SANTOS" userId="2ba31ab3-4af6-46f7-a76b-d6cc5b428f6b" providerId="ADAL" clId="{78E6FAD7-348B-4914-82E7-A2B7C6902384}" dt="2023-09-26T21:03:03.204" v="8220" actId="207"/>
          <ac:spMkLst>
            <pc:docMk/>
            <pc:sldMk cId="2388190812" sldId="314"/>
            <ac:spMk id="7173" creationId="{27305109-3859-42A2-87E1-F5A3FF7FF357}"/>
          </ac:spMkLst>
        </pc:spChg>
      </pc:sldChg>
      <pc:sldChg chg="modSp add mod">
        <pc:chgData name="IGOR PEREIRA DOS SANTOS" userId="2ba31ab3-4af6-46f7-a76b-d6cc5b428f6b" providerId="ADAL" clId="{78E6FAD7-348B-4914-82E7-A2B7C6902384}" dt="2023-09-26T21:54:34.285" v="8517" actId="1076"/>
        <pc:sldMkLst>
          <pc:docMk/>
          <pc:sldMk cId="2583268143" sldId="315"/>
        </pc:sldMkLst>
        <pc:spChg chg="mod">
          <ac:chgData name="IGOR PEREIRA DOS SANTOS" userId="2ba31ab3-4af6-46f7-a76b-d6cc5b428f6b" providerId="ADAL" clId="{78E6FAD7-348B-4914-82E7-A2B7C6902384}" dt="2023-09-26T21:54:34.285" v="8517" actId="1076"/>
          <ac:spMkLst>
            <pc:docMk/>
            <pc:sldMk cId="2583268143" sldId="315"/>
            <ac:spMk id="7173" creationId="{27305109-3859-42A2-87E1-F5A3FF7FF357}"/>
          </ac:spMkLst>
        </pc:spChg>
      </pc:sldChg>
      <pc:sldChg chg="addSp modSp add mod">
        <pc:chgData name="IGOR PEREIRA DOS SANTOS" userId="2ba31ab3-4af6-46f7-a76b-d6cc5b428f6b" providerId="ADAL" clId="{78E6FAD7-348B-4914-82E7-A2B7C6902384}" dt="2023-09-26T22:05:49.182" v="8787" actId="1076"/>
        <pc:sldMkLst>
          <pc:docMk/>
          <pc:sldMk cId="941727922" sldId="316"/>
        </pc:sldMkLst>
        <pc:spChg chg="mod">
          <ac:chgData name="IGOR PEREIRA DOS SANTOS" userId="2ba31ab3-4af6-46f7-a76b-d6cc5b428f6b" providerId="ADAL" clId="{78E6FAD7-348B-4914-82E7-A2B7C6902384}" dt="2023-09-26T22:05:35.058" v="8785" actId="207"/>
          <ac:spMkLst>
            <pc:docMk/>
            <pc:sldMk cId="941727922" sldId="316"/>
            <ac:spMk id="7173" creationId="{27305109-3859-42A2-87E1-F5A3FF7FF357}"/>
          </ac:spMkLst>
        </pc:spChg>
        <pc:picChg chg="add mod">
          <ac:chgData name="IGOR PEREIRA DOS SANTOS" userId="2ba31ab3-4af6-46f7-a76b-d6cc5b428f6b" providerId="ADAL" clId="{78E6FAD7-348B-4914-82E7-A2B7C6902384}" dt="2023-09-26T22:05:49.182" v="8787" actId="1076"/>
          <ac:picMkLst>
            <pc:docMk/>
            <pc:sldMk cId="941727922" sldId="316"/>
            <ac:picMk id="3" creationId="{55D85477-D570-74A9-5871-20F52B027989}"/>
          </ac:picMkLst>
        </pc:picChg>
      </pc:sldChg>
    </pc:docChg>
  </pc:docChgLst>
  <pc:docChgLst>
    <pc:chgData name="IGOR PEREIRA DOS SANTOS" userId="2ba31ab3-4af6-46f7-a76b-d6cc5b428f6b" providerId="ADAL" clId="{E0E9EE9F-CEC3-443D-9BEE-9720E3E3E539}"/>
    <pc:docChg chg="undo custSel addSld delSld modSld sldOrd">
      <pc:chgData name="IGOR PEREIRA DOS SANTOS" userId="2ba31ab3-4af6-46f7-a76b-d6cc5b428f6b" providerId="ADAL" clId="{E0E9EE9F-CEC3-443D-9BEE-9720E3E3E539}" dt="2023-10-05T00:48:09.971" v="4166" actId="1076"/>
      <pc:docMkLst>
        <pc:docMk/>
      </pc:docMkLst>
      <pc:sldChg chg="modSp mod">
        <pc:chgData name="IGOR PEREIRA DOS SANTOS" userId="2ba31ab3-4af6-46f7-a76b-d6cc5b428f6b" providerId="ADAL" clId="{E0E9EE9F-CEC3-443D-9BEE-9720E3E3E539}" dt="2023-10-05T00:16:27.461" v="19" actId="20577"/>
        <pc:sldMkLst>
          <pc:docMk/>
          <pc:sldMk cId="0" sldId="260"/>
        </pc:sldMkLst>
        <pc:spChg chg="mod">
          <ac:chgData name="IGOR PEREIRA DOS SANTOS" userId="2ba31ab3-4af6-46f7-a76b-d6cc5b428f6b" providerId="ADAL" clId="{E0E9EE9F-CEC3-443D-9BEE-9720E3E3E539}" dt="2023-10-05T00:16:27.461" v="19" actId="20577"/>
          <ac:spMkLst>
            <pc:docMk/>
            <pc:sldMk cId="0" sldId="260"/>
            <ac:spMk id="7173" creationId="{27305109-3859-42A2-87E1-F5A3FF7FF357}"/>
          </ac:spMkLst>
        </pc:spChg>
      </pc:sldChg>
      <pc:sldChg chg="modSp mod">
        <pc:chgData name="IGOR PEREIRA DOS SANTOS" userId="2ba31ab3-4af6-46f7-a76b-d6cc5b428f6b" providerId="ADAL" clId="{E0E9EE9F-CEC3-443D-9BEE-9720E3E3E539}" dt="2023-10-05T00:17:41.672" v="472" actId="20577"/>
        <pc:sldMkLst>
          <pc:docMk/>
          <pc:sldMk cId="4177628233" sldId="276"/>
        </pc:sldMkLst>
        <pc:spChg chg="mod">
          <ac:chgData name="IGOR PEREIRA DOS SANTOS" userId="2ba31ab3-4af6-46f7-a76b-d6cc5b428f6b" providerId="ADAL" clId="{E0E9EE9F-CEC3-443D-9BEE-9720E3E3E539}" dt="2023-10-05T00:17:41.672" v="472" actId="20577"/>
          <ac:spMkLst>
            <pc:docMk/>
            <pc:sldMk cId="4177628233" sldId="276"/>
            <ac:spMk id="7173" creationId="{27305109-3859-42A2-87E1-F5A3FF7FF357}"/>
          </ac:spMkLst>
        </pc:spChg>
      </pc:sldChg>
      <pc:sldChg chg="addSp modSp add mod">
        <pc:chgData name="IGOR PEREIRA DOS SANTOS" userId="2ba31ab3-4af6-46f7-a76b-d6cc5b428f6b" providerId="ADAL" clId="{E0E9EE9F-CEC3-443D-9BEE-9720E3E3E539}" dt="2023-10-05T00:20:29.552" v="740" actId="20577"/>
        <pc:sldMkLst>
          <pc:docMk/>
          <pc:sldMk cId="1552761717" sldId="277"/>
        </pc:sldMkLst>
        <pc:spChg chg="mod">
          <ac:chgData name="IGOR PEREIRA DOS SANTOS" userId="2ba31ab3-4af6-46f7-a76b-d6cc5b428f6b" providerId="ADAL" clId="{E0E9EE9F-CEC3-443D-9BEE-9720E3E3E539}" dt="2023-10-05T00:20:29.552" v="740" actId="20577"/>
          <ac:spMkLst>
            <pc:docMk/>
            <pc:sldMk cId="1552761717" sldId="277"/>
            <ac:spMk id="7173" creationId="{27305109-3859-42A2-87E1-F5A3FF7FF357}"/>
          </ac:spMkLst>
        </pc:spChg>
        <pc:picChg chg="add mod">
          <ac:chgData name="IGOR PEREIRA DOS SANTOS" userId="2ba31ab3-4af6-46f7-a76b-d6cc5b428f6b" providerId="ADAL" clId="{E0E9EE9F-CEC3-443D-9BEE-9720E3E3E539}" dt="2023-10-05T00:19:57.884" v="720" actId="1076"/>
          <ac:picMkLst>
            <pc:docMk/>
            <pc:sldMk cId="1552761717" sldId="277"/>
            <ac:picMk id="3" creationId="{A408073B-AA41-BF29-B55C-0BCC88F4690E}"/>
          </ac:picMkLst>
        </pc:picChg>
      </pc:sldChg>
      <pc:sldChg chg="del">
        <pc:chgData name="IGOR PEREIRA DOS SANTOS" userId="2ba31ab3-4af6-46f7-a76b-d6cc5b428f6b" providerId="ADAL" clId="{E0E9EE9F-CEC3-443D-9BEE-9720E3E3E539}" dt="2023-10-05T00:16:30.262" v="20" actId="47"/>
        <pc:sldMkLst>
          <pc:docMk/>
          <pc:sldMk cId="3660622524" sldId="277"/>
        </pc:sldMkLst>
      </pc:sldChg>
      <pc:sldChg chg="del">
        <pc:chgData name="IGOR PEREIRA DOS SANTOS" userId="2ba31ab3-4af6-46f7-a76b-d6cc5b428f6b" providerId="ADAL" clId="{E0E9EE9F-CEC3-443D-9BEE-9720E3E3E539}" dt="2023-10-05T00:16:30.445" v="21" actId="47"/>
        <pc:sldMkLst>
          <pc:docMk/>
          <pc:sldMk cId="1771348877" sldId="278"/>
        </pc:sldMkLst>
      </pc:sldChg>
      <pc:sldChg chg="addSp delSp modSp add mod">
        <pc:chgData name="IGOR PEREIRA DOS SANTOS" userId="2ba31ab3-4af6-46f7-a76b-d6cc5b428f6b" providerId="ADAL" clId="{E0E9EE9F-CEC3-443D-9BEE-9720E3E3E539}" dt="2023-10-05T00:22:43.252" v="747" actId="1076"/>
        <pc:sldMkLst>
          <pc:docMk/>
          <pc:sldMk cId="2605744938" sldId="278"/>
        </pc:sldMkLst>
        <pc:spChg chg="mod">
          <ac:chgData name="IGOR PEREIRA DOS SANTOS" userId="2ba31ab3-4af6-46f7-a76b-d6cc5b428f6b" providerId="ADAL" clId="{E0E9EE9F-CEC3-443D-9BEE-9720E3E3E539}" dt="2023-10-05T00:22:39.498" v="745" actId="1076"/>
          <ac:spMkLst>
            <pc:docMk/>
            <pc:sldMk cId="2605744938" sldId="278"/>
            <ac:spMk id="7173" creationId="{27305109-3859-42A2-87E1-F5A3FF7FF357}"/>
          </ac:spMkLst>
        </pc:spChg>
        <pc:picChg chg="del">
          <ac:chgData name="IGOR PEREIRA DOS SANTOS" userId="2ba31ab3-4af6-46f7-a76b-d6cc5b428f6b" providerId="ADAL" clId="{E0E9EE9F-CEC3-443D-9BEE-9720E3E3E539}" dt="2023-10-05T00:22:34.861" v="742" actId="478"/>
          <ac:picMkLst>
            <pc:docMk/>
            <pc:sldMk cId="2605744938" sldId="278"/>
            <ac:picMk id="3" creationId="{A408073B-AA41-BF29-B55C-0BCC88F4690E}"/>
          </ac:picMkLst>
        </pc:picChg>
        <pc:picChg chg="add mod">
          <ac:chgData name="IGOR PEREIRA DOS SANTOS" userId="2ba31ab3-4af6-46f7-a76b-d6cc5b428f6b" providerId="ADAL" clId="{E0E9EE9F-CEC3-443D-9BEE-9720E3E3E539}" dt="2023-10-05T00:22:43.252" v="747" actId="1076"/>
          <ac:picMkLst>
            <pc:docMk/>
            <pc:sldMk cId="2605744938" sldId="278"/>
            <ac:picMk id="4" creationId="{7DD06C54-976B-EB5D-6075-4486BC05A50F}"/>
          </ac:picMkLst>
        </pc:picChg>
      </pc:sldChg>
      <pc:sldChg chg="addSp delSp modSp add mod ord">
        <pc:chgData name="IGOR PEREIRA DOS SANTOS" userId="2ba31ab3-4af6-46f7-a76b-d6cc5b428f6b" providerId="ADAL" clId="{E0E9EE9F-CEC3-443D-9BEE-9720E3E3E539}" dt="2023-10-05T00:24:13.246" v="1129" actId="207"/>
        <pc:sldMkLst>
          <pc:docMk/>
          <pc:sldMk cId="585557039" sldId="279"/>
        </pc:sldMkLst>
        <pc:spChg chg="mod">
          <ac:chgData name="IGOR PEREIRA DOS SANTOS" userId="2ba31ab3-4af6-46f7-a76b-d6cc5b428f6b" providerId="ADAL" clId="{E0E9EE9F-CEC3-443D-9BEE-9720E3E3E539}" dt="2023-10-05T00:24:13.246" v="1129" actId="207"/>
          <ac:spMkLst>
            <pc:docMk/>
            <pc:sldMk cId="585557039" sldId="279"/>
            <ac:spMk id="7173" creationId="{27305109-3859-42A2-87E1-F5A3FF7FF357}"/>
          </ac:spMkLst>
        </pc:spChg>
        <pc:picChg chg="del">
          <ac:chgData name="IGOR PEREIRA DOS SANTOS" userId="2ba31ab3-4af6-46f7-a76b-d6cc5b428f6b" providerId="ADAL" clId="{E0E9EE9F-CEC3-443D-9BEE-9720E3E3E539}" dt="2023-10-05T00:22:52.868" v="751" actId="478"/>
          <ac:picMkLst>
            <pc:docMk/>
            <pc:sldMk cId="585557039" sldId="279"/>
            <ac:picMk id="3" creationId="{A408073B-AA41-BF29-B55C-0BCC88F4690E}"/>
          </ac:picMkLst>
        </pc:picChg>
        <pc:picChg chg="add mod">
          <ac:chgData name="IGOR PEREIRA DOS SANTOS" userId="2ba31ab3-4af6-46f7-a76b-d6cc5b428f6b" providerId="ADAL" clId="{E0E9EE9F-CEC3-443D-9BEE-9720E3E3E539}" dt="2023-10-05T00:24:04.362" v="1127" actId="1076"/>
          <ac:picMkLst>
            <pc:docMk/>
            <pc:sldMk cId="585557039" sldId="279"/>
            <ac:picMk id="4" creationId="{7F55F3CD-2A63-B099-00BD-337CD5717D13}"/>
          </ac:picMkLst>
        </pc:picChg>
      </pc:sldChg>
      <pc:sldChg chg="del">
        <pc:chgData name="IGOR PEREIRA DOS SANTOS" userId="2ba31ab3-4af6-46f7-a76b-d6cc5b428f6b" providerId="ADAL" clId="{E0E9EE9F-CEC3-443D-9BEE-9720E3E3E539}" dt="2023-10-05T00:16:30.649" v="22" actId="47"/>
        <pc:sldMkLst>
          <pc:docMk/>
          <pc:sldMk cId="1967479434" sldId="279"/>
        </pc:sldMkLst>
      </pc:sldChg>
      <pc:sldChg chg="del">
        <pc:chgData name="IGOR PEREIRA DOS SANTOS" userId="2ba31ab3-4af6-46f7-a76b-d6cc5b428f6b" providerId="ADAL" clId="{E0E9EE9F-CEC3-443D-9BEE-9720E3E3E539}" dt="2023-10-05T00:16:30.765" v="23" actId="47"/>
        <pc:sldMkLst>
          <pc:docMk/>
          <pc:sldMk cId="4006506439" sldId="280"/>
        </pc:sldMkLst>
      </pc:sldChg>
      <pc:sldChg chg="delSp modSp add mod">
        <pc:chgData name="IGOR PEREIRA DOS SANTOS" userId="2ba31ab3-4af6-46f7-a76b-d6cc5b428f6b" providerId="ADAL" clId="{E0E9EE9F-CEC3-443D-9BEE-9720E3E3E539}" dt="2023-10-05T00:25:30.001" v="1423" actId="1076"/>
        <pc:sldMkLst>
          <pc:docMk/>
          <pc:sldMk cId="4115757975" sldId="280"/>
        </pc:sldMkLst>
        <pc:spChg chg="mod">
          <ac:chgData name="IGOR PEREIRA DOS SANTOS" userId="2ba31ab3-4af6-46f7-a76b-d6cc5b428f6b" providerId="ADAL" clId="{E0E9EE9F-CEC3-443D-9BEE-9720E3E3E539}" dt="2023-10-05T00:25:30.001" v="1423" actId="1076"/>
          <ac:spMkLst>
            <pc:docMk/>
            <pc:sldMk cId="4115757975" sldId="280"/>
            <ac:spMk id="7173" creationId="{27305109-3859-42A2-87E1-F5A3FF7FF357}"/>
          </ac:spMkLst>
        </pc:spChg>
        <pc:picChg chg="del">
          <ac:chgData name="IGOR PEREIRA DOS SANTOS" userId="2ba31ab3-4af6-46f7-a76b-d6cc5b428f6b" providerId="ADAL" clId="{E0E9EE9F-CEC3-443D-9BEE-9720E3E3E539}" dt="2023-10-05T00:24:21.882" v="1131" actId="478"/>
          <ac:picMkLst>
            <pc:docMk/>
            <pc:sldMk cId="4115757975" sldId="280"/>
            <ac:picMk id="4" creationId="{7F55F3CD-2A63-B099-00BD-337CD5717D13}"/>
          </ac:picMkLst>
        </pc:picChg>
      </pc:sldChg>
      <pc:sldChg chg="addSp modSp add mod">
        <pc:chgData name="IGOR PEREIRA DOS SANTOS" userId="2ba31ab3-4af6-46f7-a76b-d6cc5b428f6b" providerId="ADAL" clId="{E0E9EE9F-CEC3-443D-9BEE-9720E3E3E539}" dt="2023-10-05T00:25:55.076" v="1428" actId="1076"/>
        <pc:sldMkLst>
          <pc:docMk/>
          <pc:sldMk cId="184903632" sldId="281"/>
        </pc:sldMkLst>
        <pc:spChg chg="mod">
          <ac:chgData name="IGOR PEREIRA DOS SANTOS" userId="2ba31ab3-4af6-46f7-a76b-d6cc5b428f6b" providerId="ADAL" clId="{E0E9EE9F-CEC3-443D-9BEE-9720E3E3E539}" dt="2023-10-05T00:25:51.689" v="1426" actId="1076"/>
          <ac:spMkLst>
            <pc:docMk/>
            <pc:sldMk cId="184903632" sldId="281"/>
            <ac:spMk id="7173" creationId="{27305109-3859-42A2-87E1-F5A3FF7FF357}"/>
          </ac:spMkLst>
        </pc:spChg>
        <pc:picChg chg="add mod">
          <ac:chgData name="IGOR PEREIRA DOS SANTOS" userId="2ba31ab3-4af6-46f7-a76b-d6cc5b428f6b" providerId="ADAL" clId="{E0E9EE9F-CEC3-443D-9BEE-9720E3E3E539}" dt="2023-10-05T00:25:55.076" v="1428" actId="1076"/>
          <ac:picMkLst>
            <pc:docMk/>
            <pc:sldMk cId="184903632" sldId="281"/>
            <ac:picMk id="3" creationId="{6E9C2896-861C-022A-3924-302ED0C209FE}"/>
          </ac:picMkLst>
        </pc:picChg>
      </pc:sldChg>
      <pc:sldChg chg="del">
        <pc:chgData name="IGOR PEREIRA DOS SANTOS" userId="2ba31ab3-4af6-46f7-a76b-d6cc5b428f6b" providerId="ADAL" clId="{E0E9EE9F-CEC3-443D-9BEE-9720E3E3E539}" dt="2023-10-05T00:16:30.947" v="24" actId="47"/>
        <pc:sldMkLst>
          <pc:docMk/>
          <pc:sldMk cId="3150078402" sldId="281"/>
        </pc:sldMkLst>
      </pc:sldChg>
      <pc:sldChg chg="del">
        <pc:chgData name="IGOR PEREIRA DOS SANTOS" userId="2ba31ab3-4af6-46f7-a76b-d6cc5b428f6b" providerId="ADAL" clId="{E0E9EE9F-CEC3-443D-9BEE-9720E3E3E539}" dt="2023-10-05T00:16:31.389" v="25" actId="47"/>
        <pc:sldMkLst>
          <pc:docMk/>
          <pc:sldMk cId="338764239" sldId="282"/>
        </pc:sldMkLst>
      </pc:sldChg>
      <pc:sldChg chg="modSp add mod ord">
        <pc:chgData name="IGOR PEREIRA DOS SANTOS" userId="2ba31ab3-4af6-46f7-a76b-d6cc5b428f6b" providerId="ADAL" clId="{E0E9EE9F-CEC3-443D-9BEE-9720E3E3E539}" dt="2023-10-05T00:35:37.970" v="2967" actId="20577"/>
        <pc:sldMkLst>
          <pc:docMk/>
          <pc:sldMk cId="1841837799" sldId="282"/>
        </pc:sldMkLst>
        <pc:spChg chg="mod">
          <ac:chgData name="IGOR PEREIRA DOS SANTOS" userId="2ba31ab3-4af6-46f7-a76b-d6cc5b428f6b" providerId="ADAL" clId="{E0E9EE9F-CEC3-443D-9BEE-9720E3E3E539}" dt="2023-10-05T00:35:37.970" v="2967" actId="20577"/>
          <ac:spMkLst>
            <pc:docMk/>
            <pc:sldMk cId="1841837799" sldId="282"/>
            <ac:spMk id="7173" creationId="{27305109-3859-42A2-87E1-F5A3FF7FF357}"/>
          </ac:spMkLst>
        </pc:spChg>
      </pc:sldChg>
      <pc:sldChg chg="del">
        <pc:chgData name="IGOR PEREIRA DOS SANTOS" userId="2ba31ab3-4af6-46f7-a76b-d6cc5b428f6b" providerId="ADAL" clId="{E0E9EE9F-CEC3-443D-9BEE-9720E3E3E539}" dt="2023-10-05T00:16:31.659" v="26" actId="47"/>
        <pc:sldMkLst>
          <pc:docMk/>
          <pc:sldMk cId="455436424" sldId="283"/>
        </pc:sldMkLst>
      </pc:sldChg>
      <pc:sldChg chg="addSp modSp add mod">
        <pc:chgData name="IGOR PEREIRA DOS SANTOS" userId="2ba31ab3-4af6-46f7-a76b-d6cc5b428f6b" providerId="ADAL" clId="{E0E9EE9F-CEC3-443D-9BEE-9720E3E3E539}" dt="2023-10-05T00:35:41.322" v="2968" actId="20577"/>
        <pc:sldMkLst>
          <pc:docMk/>
          <pc:sldMk cId="2663446980" sldId="283"/>
        </pc:sldMkLst>
        <pc:spChg chg="mod">
          <ac:chgData name="IGOR PEREIRA DOS SANTOS" userId="2ba31ab3-4af6-46f7-a76b-d6cc5b428f6b" providerId="ADAL" clId="{E0E9EE9F-CEC3-443D-9BEE-9720E3E3E539}" dt="2023-10-05T00:35:41.322" v="2968" actId="20577"/>
          <ac:spMkLst>
            <pc:docMk/>
            <pc:sldMk cId="2663446980" sldId="283"/>
            <ac:spMk id="7173" creationId="{27305109-3859-42A2-87E1-F5A3FF7FF357}"/>
          </ac:spMkLst>
        </pc:spChg>
        <pc:picChg chg="add mod">
          <ac:chgData name="IGOR PEREIRA DOS SANTOS" userId="2ba31ab3-4af6-46f7-a76b-d6cc5b428f6b" providerId="ADAL" clId="{E0E9EE9F-CEC3-443D-9BEE-9720E3E3E539}" dt="2023-10-05T00:30:22.458" v="2119" actId="1076"/>
          <ac:picMkLst>
            <pc:docMk/>
            <pc:sldMk cId="2663446980" sldId="283"/>
            <ac:picMk id="3" creationId="{2E4164C6-7BF6-5E11-A8DC-0BB888594F82}"/>
          </ac:picMkLst>
        </pc:picChg>
      </pc:sldChg>
      <pc:sldChg chg="del">
        <pc:chgData name="IGOR PEREIRA DOS SANTOS" userId="2ba31ab3-4af6-46f7-a76b-d6cc5b428f6b" providerId="ADAL" clId="{E0E9EE9F-CEC3-443D-9BEE-9720E3E3E539}" dt="2023-10-05T00:16:32.131" v="27" actId="47"/>
        <pc:sldMkLst>
          <pc:docMk/>
          <pc:sldMk cId="439898135" sldId="284"/>
        </pc:sldMkLst>
      </pc:sldChg>
      <pc:sldChg chg="modSp add mod">
        <pc:chgData name="IGOR PEREIRA DOS SANTOS" userId="2ba31ab3-4af6-46f7-a76b-d6cc5b428f6b" providerId="ADAL" clId="{E0E9EE9F-CEC3-443D-9BEE-9720E3E3E539}" dt="2023-10-05T00:35:44.650" v="2969" actId="20577"/>
        <pc:sldMkLst>
          <pc:docMk/>
          <pc:sldMk cId="1771646591" sldId="284"/>
        </pc:sldMkLst>
        <pc:spChg chg="mod">
          <ac:chgData name="IGOR PEREIRA DOS SANTOS" userId="2ba31ab3-4af6-46f7-a76b-d6cc5b428f6b" providerId="ADAL" clId="{E0E9EE9F-CEC3-443D-9BEE-9720E3E3E539}" dt="2023-10-05T00:35:44.650" v="2969" actId="20577"/>
          <ac:spMkLst>
            <pc:docMk/>
            <pc:sldMk cId="1771646591" sldId="284"/>
            <ac:spMk id="7173" creationId="{27305109-3859-42A2-87E1-F5A3FF7FF357}"/>
          </ac:spMkLst>
        </pc:spChg>
        <pc:picChg chg="mod">
          <ac:chgData name="IGOR PEREIRA DOS SANTOS" userId="2ba31ab3-4af6-46f7-a76b-d6cc5b428f6b" providerId="ADAL" clId="{E0E9EE9F-CEC3-443D-9BEE-9720E3E3E539}" dt="2023-10-05T00:31:45.633" v="2280" actId="1076"/>
          <ac:picMkLst>
            <pc:docMk/>
            <pc:sldMk cId="1771646591" sldId="284"/>
            <ac:picMk id="3" creationId="{2E4164C6-7BF6-5E11-A8DC-0BB888594F82}"/>
          </ac:picMkLst>
        </pc:picChg>
      </pc:sldChg>
      <pc:sldChg chg="modSp add mod ord">
        <pc:chgData name="IGOR PEREIRA DOS SANTOS" userId="2ba31ab3-4af6-46f7-a76b-d6cc5b428f6b" providerId="ADAL" clId="{E0E9EE9F-CEC3-443D-9BEE-9720E3E3E539}" dt="2023-10-05T00:35:47.557" v="2970" actId="20577"/>
        <pc:sldMkLst>
          <pc:docMk/>
          <pc:sldMk cId="723630587" sldId="285"/>
        </pc:sldMkLst>
        <pc:spChg chg="mod">
          <ac:chgData name="IGOR PEREIRA DOS SANTOS" userId="2ba31ab3-4af6-46f7-a76b-d6cc5b428f6b" providerId="ADAL" clId="{E0E9EE9F-CEC3-443D-9BEE-9720E3E3E539}" dt="2023-10-05T00:35:47.557" v="2970" actId="20577"/>
          <ac:spMkLst>
            <pc:docMk/>
            <pc:sldMk cId="723630587" sldId="285"/>
            <ac:spMk id="7173" creationId="{27305109-3859-42A2-87E1-F5A3FF7FF357}"/>
          </ac:spMkLst>
        </pc:spChg>
      </pc:sldChg>
      <pc:sldChg chg="del">
        <pc:chgData name="IGOR PEREIRA DOS SANTOS" userId="2ba31ab3-4af6-46f7-a76b-d6cc5b428f6b" providerId="ADAL" clId="{E0E9EE9F-CEC3-443D-9BEE-9720E3E3E539}" dt="2023-10-05T00:16:32.613" v="28" actId="47"/>
        <pc:sldMkLst>
          <pc:docMk/>
          <pc:sldMk cId="3536421562" sldId="285"/>
        </pc:sldMkLst>
      </pc:sldChg>
      <pc:sldChg chg="modSp add mod">
        <pc:chgData name="IGOR PEREIRA DOS SANTOS" userId="2ba31ab3-4af6-46f7-a76b-d6cc5b428f6b" providerId="ADAL" clId="{E0E9EE9F-CEC3-443D-9BEE-9720E3E3E539}" dt="2023-10-05T00:36:04.194" v="2998" actId="20577"/>
        <pc:sldMkLst>
          <pc:docMk/>
          <pc:sldMk cId="1857473542" sldId="286"/>
        </pc:sldMkLst>
        <pc:spChg chg="mod">
          <ac:chgData name="IGOR PEREIRA DOS SANTOS" userId="2ba31ab3-4af6-46f7-a76b-d6cc5b428f6b" providerId="ADAL" clId="{E0E9EE9F-CEC3-443D-9BEE-9720E3E3E539}" dt="2023-10-05T00:36:04.194" v="2998" actId="20577"/>
          <ac:spMkLst>
            <pc:docMk/>
            <pc:sldMk cId="1857473542" sldId="286"/>
            <ac:spMk id="7173" creationId="{27305109-3859-42A2-87E1-F5A3FF7FF357}"/>
          </ac:spMkLst>
        </pc:spChg>
      </pc:sldChg>
      <pc:sldChg chg="modSp add mod">
        <pc:chgData name="IGOR PEREIRA DOS SANTOS" userId="2ba31ab3-4af6-46f7-a76b-d6cc5b428f6b" providerId="ADAL" clId="{E0E9EE9F-CEC3-443D-9BEE-9720E3E3E539}" dt="2023-10-05T00:37:17.001" v="3415" actId="207"/>
        <pc:sldMkLst>
          <pc:docMk/>
          <pc:sldMk cId="538967091" sldId="287"/>
        </pc:sldMkLst>
        <pc:spChg chg="mod">
          <ac:chgData name="IGOR PEREIRA DOS SANTOS" userId="2ba31ab3-4af6-46f7-a76b-d6cc5b428f6b" providerId="ADAL" clId="{E0E9EE9F-CEC3-443D-9BEE-9720E3E3E539}" dt="2023-10-05T00:37:17.001" v="3415" actId="207"/>
          <ac:spMkLst>
            <pc:docMk/>
            <pc:sldMk cId="538967091" sldId="287"/>
            <ac:spMk id="7173" creationId="{27305109-3859-42A2-87E1-F5A3FF7FF357}"/>
          </ac:spMkLst>
        </pc:spChg>
      </pc:sldChg>
      <pc:sldChg chg="modSp add mod">
        <pc:chgData name="IGOR PEREIRA DOS SANTOS" userId="2ba31ab3-4af6-46f7-a76b-d6cc5b428f6b" providerId="ADAL" clId="{E0E9EE9F-CEC3-443D-9BEE-9720E3E3E539}" dt="2023-10-05T00:39:11.136" v="3797" actId="207"/>
        <pc:sldMkLst>
          <pc:docMk/>
          <pc:sldMk cId="1971386838" sldId="288"/>
        </pc:sldMkLst>
        <pc:spChg chg="mod">
          <ac:chgData name="IGOR PEREIRA DOS SANTOS" userId="2ba31ab3-4af6-46f7-a76b-d6cc5b428f6b" providerId="ADAL" clId="{E0E9EE9F-CEC3-443D-9BEE-9720E3E3E539}" dt="2023-10-05T00:39:11.136" v="3797" actId="207"/>
          <ac:spMkLst>
            <pc:docMk/>
            <pc:sldMk cId="1971386838" sldId="288"/>
            <ac:spMk id="7173" creationId="{27305109-3859-42A2-87E1-F5A3FF7FF357}"/>
          </ac:spMkLst>
        </pc:spChg>
      </pc:sldChg>
      <pc:sldChg chg="modSp add mod ord">
        <pc:chgData name="IGOR PEREIRA DOS SANTOS" userId="2ba31ab3-4af6-46f7-a76b-d6cc5b428f6b" providerId="ADAL" clId="{E0E9EE9F-CEC3-443D-9BEE-9720E3E3E539}" dt="2023-10-05T00:48:09.971" v="4166" actId="1076"/>
        <pc:sldMkLst>
          <pc:docMk/>
          <pc:sldMk cId="2596632796" sldId="289"/>
        </pc:sldMkLst>
        <pc:spChg chg="mod">
          <ac:chgData name="IGOR PEREIRA DOS SANTOS" userId="2ba31ab3-4af6-46f7-a76b-d6cc5b428f6b" providerId="ADAL" clId="{E0E9EE9F-CEC3-443D-9BEE-9720E3E3E539}" dt="2023-10-05T00:48:09.971" v="4166" actId="1076"/>
          <ac:spMkLst>
            <pc:docMk/>
            <pc:sldMk cId="2596632796" sldId="289"/>
            <ac:spMk id="7173" creationId="{27305109-3859-42A2-87E1-F5A3FF7FF357}"/>
          </ac:spMkLst>
        </pc:spChg>
      </pc:sldChg>
    </pc:docChg>
  </pc:docChgLst>
  <pc:docChgLst>
    <pc:chgData name="IGOR PEREIRA DOS SANTOS" userId="2ba31ab3-4af6-46f7-a76b-d6cc5b428f6b" providerId="ADAL" clId="{0992080B-19AD-4072-8535-9F3BFA0D65A9}"/>
    <pc:docChg chg="custSel addSld delSld modSld">
      <pc:chgData name="IGOR PEREIRA DOS SANTOS" userId="2ba31ab3-4af6-46f7-a76b-d6cc5b428f6b" providerId="ADAL" clId="{0992080B-19AD-4072-8535-9F3BFA0D65A9}" dt="2023-10-16T22:19:22.760" v="2868" actId="207"/>
      <pc:docMkLst>
        <pc:docMk/>
      </pc:docMkLst>
      <pc:sldChg chg="modSp mod">
        <pc:chgData name="IGOR PEREIRA DOS SANTOS" userId="2ba31ab3-4af6-46f7-a76b-d6cc5b428f6b" providerId="ADAL" clId="{0992080B-19AD-4072-8535-9F3BFA0D65A9}" dt="2023-10-16T22:04:09.635" v="147" actId="1076"/>
        <pc:sldMkLst>
          <pc:docMk/>
          <pc:sldMk cId="0" sldId="260"/>
        </pc:sldMkLst>
        <pc:spChg chg="mod">
          <ac:chgData name="IGOR PEREIRA DOS SANTOS" userId="2ba31ab3-4af6-46f7-a76b-d6cc5b428f6b" providerId="ADAL" clId="{0992080B-19AD-4072-8535-9F3BFA0D65A9}" dt="2023-10-16T22:04:09.635" v="147" actId="1076"/>
          <ac:spMkLst>
            <pc:docMk/>
            <pc:sldMk cId="0" sldId="260"/>
            <ac:spMk id="7173" creationId="{27305109-3859-42A2-87E1-F5A3FF7FF357}"/>
          </ac:spMkLst>
        </pc:spChg>
      </pc:sldChg>
      <pc:sldChg chg="modSp add mod">
        <pc:chgData name="IGOR PEREIRA DOS SANTOS" userId="2ba31ab3-4af6-46f7-a76b-d6cc5b428f6b" providerId="ADAL" clId="{0992080B-19AD-4072-8535-9F3BFA0D65A9}" dt="2023-10-16T22:08:15.434" v="751" actId="1076"/>
        <pc:sldMkLst>
          <pc:docMk/>
          <pc:sldMk cId="1561958831" sldId="276"/>
        </pc:sldMkLst>
        <pc:spChg chg="mod">
          <ac:chgData name="IGOR PEREIRA DOS SANTOS" userId="2ba31ab3-4af6-46f7-a76b-d6cc5b428f6b" providerId="ADAL" clId="{0992080B-19AD-4072-8535-9F3BFA0D65A9}" dt="2023-10-16T22:08:15.434" v="751" actId="1076"/>
          <ac:spMkLst>
            <pc:docMk/>
            <pc:sldMk cId="1561958831" sldId="276"/>
            <ac:spMk id="7173" creationId="{27305109-3859-42A2-87E1-F5A3FF7FF357}"/>
          </ac:spMkLst>
        </pc:spChg>
      </pc:sldChg>
      <pc:sldChg chg="del">
        <pc:chgData name="IGOR PEREIRA DOS SANTOS" userId="2ba31ab3-4af6-46f7-a76b-d6cc5b428f6b" providerId="ADAL" clId="{0992080B-19AD-4072-8535-9F3BFA0D65A9}" dt="2023-10-16T22:03:03.497" v="0" actId="47"/>
        <pc:sldMkLst>
          <pc:docMk/>
          <pc:sldMk cId="4177628233" sldId="276"/>
        </pc:sldMkLst>
      </pc:sldChg>
      <pc:sldChg chg="del">
        <pc:chgData name="IGOR PEREIRA DOS SANTOS" userId="2ba31ab3-4af6-46f7-a76b-d6cc5b428f6b" providerId="ADAL" clId="{0992080B-19AD-4072-8535-9F3BFA0D65A9}" dt="2023-10-16T22:03:03.732" v="1" actId="47"/>
        <pc:sldMkLst>
          <pc:docMk/>
          <pc:sldMk cId="1552761717" sldId="277"/>
        </pc:sldMkLst>
      </pc:sldChg>
      <pc:sldChg chg="modSp add mod">
        <pc:chgData name="IGOR PEREIRA DOS SANTOS" userId="2ba31ab3-4af6-46f7-a76b-d6cc5b428f6b" providerId="ADAL" clId="{0992080B-19AD-4072-8535-9F3BFA0D65A9}" dt="2023-10-16T22:08:28.492" v="757" actId="20577"/>
        <pc:sldMkLst>
          <pc:docMk/>
          <pc:sldMk cId="1911093750" sldId="277"/>
        </pc:sldMkLst>
        <pc:spChg chg="mod">
          <ac:chgData name="IGOR PEREIRA DOS SANTOS" userId="2ba31ab3-4af6-46f7-a76b-d6cc5b428f6b" providerId="ADAL" clId="{0992080B-19AD-4072-8535-9F3BFA0D65A9}" dt="2023-10-16T22:08:28.492" v="757" actId="20577"/>
          <ac:spMkLst>
            <pc:docMk/>
            <pc:sldMk cId="1911093750" sldId="277"/>
            <ac:spMk id="7173" creationId="{27305109-3859-42A2-87E1-F5A3FF7FF357}"/>
          </ac:spMkLst>
        </pc:spChg>
      </pc:sldChg>
      <pc:sldChg chg="del">
        <pc:chgData name="IGOR PEREIRA DOS SANTOS" userId="2ba31ab3-4af6-46f7-a76b-d6cc5b428f6b" providerId="ADAL" clId="{0992080B-19AD-4072-8535-9F3BFA0D65A9}" dt="2023-10-16T22:03:03.854" v="2" actId="47"/>
        <pc:sldMkLst>
          <pc:docMk/>
          <pc:sldMk cId="2605744938" sldId="278"/>
        </pc:sldMkLst>
      </pc:sldChg>
      <pc:sldChg chg="modSp add mod">
        <pc:chgData name="IGOR PEREIRA DOS SANTOS" userId="2ba31ab3-4af6-46f7-a76b-d6cc5b428f6b" providerId="ADAL" clId="{0992080B-19AD-4072-8535-9F3BFA0D65A9}" dt="2023-10-16T22:09:37.605" v="1003" actId="207"/>
        <pc:sldMkLst>
          <pc:docMk/>
          <pc:sldMk cId="3658444432" sldId="278"/>
        </pc:sldMkLst>
        <pc:spChg chg="mod">
          <ac:chgData name="IGOR PEREIRA DOS SANTOS" userId="2ba31ab3-4af6-46f7-a76b-d6cc5b428f6b" providerId="ADAL" clId="{0992080B-19AD-4072-8535-9F3BFA0D65A9}" dt="2023-10-16T22:09:37.605" v="1003" actId="207"/>
          <ac:spMkLst>
            <pc:docMk/>
            <pc:sldMk cId="3658444432" sldId="278"/>
            <ac:spMk id="7173" creationId="{27305109-3859-42A2-87E1-F5A3FF7FF357}"/>
          </ac:spMkLst>
        </pc:spChg>
      </pc:sldChg>
      <pc:sldChg chg="modSp add mod">
        <pc:chgData name="IGOR PEREIRA DOS SANTOS" userId="2ba31ab3-4af6-46f7-a76b-d6cc5b428f6b" providerId="ADAL" clId="{0992080B-19AD-4072-8535-9F3BFA0D65A9}" dt="2023-10-16T22:10:39.602" v="1291" actId="1076"/>
        <pc:sldMkLst>
          <pc:docMk/>
          <pc:sldMk cId="148595009" sldId="279"/>
        </pc:sldMkLst>
        <pc:spChg chg="mod">
          <ac:chgData name="IGOR PEREIRA DOS SANTOS" userId="2ba31ab3-4af6-46f7-a76b-d6cc5b428f6b" providerId="ADAL" clId="{0992080B-19AD-4072-8535-9F3BFA0D65A9}" dt="2023-10-16T22:10:39.602" v="1291" actId="1076"/>
          <ac:spMkLst>
            <pc:docMk/>
            <pc:sldMk cId="148595009" sldId="279"/>
            <ac:spMk id="7173" creationId="{27305109-3859-42A2-87E1-F5A3FF7FF357}"/>
          </ac:spMkLst>
        </pc:spChg>
      </pc:sldChg>
      <pc:sldChg chg="del">
        <pc:chgData name="IGOR PEREIRA DOS SANTOS" userId="2ba31ab3-4af6-46f7-a76b-d6cc5b428f6b" providerId="ADAL" clId="{0992080B-19AD-4072-8535-9F3BFA0D65A9}" dt="2023-10-16T22:03:04.039" v="3" actId="47"/>
        <pc:sldMkLst>
          <pc:docMk/>
          <pc:sldMk cId="585557039" sldId="279"/>
        </pc:sldMkLst>
      </pc:sldChg>
      <pc:sldChg chg="modSp add mod">
        <pc:chgData name="IGOR PEREIRA DOS SANTOS" userId="2ba31ab3-4af6-46f7-a76b-d6cc5b428f6b" providerId="ADAL" clId="{0992080B-19AD-4072-8535-9F3BFA0D65A9}" dt="2023-10-16T22:12:15.698" v="1793" actId="1076"/>
        <pc:sldMkLst>
          <pc:docMk/>
          <pc:sldMk cId="2434690707" sldId="280"/>
        </pc:sldMkLst>
        <pc:spChg chg="mod">
          <ac:chgData name="IGOR PEREIRA DOS SANTOS" userId="2ba31ab3-4af6-46f7-a76b-d6cc5b428f6b" providerId="ADAL" clId="{0992080B-19AD-4072-8535-9F3BFA0D65A9}" dt="2023-10-16T22:12:15.698" v="1793" actId="1076"/>
          <ac:spMkLst>
            <pc:docMk/>
            <pc:sldMk cId="2434690707" sldId="280"/>
            <ac:spMk id="7173" creationId="{27305109-3859-42A2-87E1-F5A3FF7FF357}"/>
          </ac:spMkLst>
        </pc:spChg>
      </pc:sldChg>
      <pc:sldChg chg="del">
        <pc:chgData name="IGOR PEREIRA DOS SANTOS" userId="2ba31ab3-4af6-46f7-a76b-d6cc5b428f6b" providerId="ADAL" clId="{0992080B-19AD-4072-8535-9F3BFA0D65A9}" dt="2023-10-16T22:03:04.220" v="4" actId="47"/>
        <pc:sldMkLst>
          <pc:docMk/>
          <pc:sldMk cId="4115757975" sldId="280"/>
        </pc:sldMkLst>
      </pc:sldChg>
      <pc:sldChg chg="del">
        <pc:chgData name="IGOR PEREIRA DOS SANTOS" userId="2ba31ab3-4af6-46f7-a76b-d6cc5b428f6b" providerId="ADAL" clId="{0992080B-19AD-4072-8535-9F3BFA0D65A9}" dt="2023-10-16T22:03:04.405" v="5" actId="47"/>
        <pc:sldMkLst>
          <pc:docMk/>
          <pc:sldMk cId="184903632" sldId="281"/>
        </pc:sldMkLst>
      </pc:sldChg>
      <pc:sldChg chg="modSp add mod">
        <pc:chgData name="IGOR PEREIRA DOS SANTOS" userId="2ba31ab3-4af6-46f7-a76b-d6cc5b428f6b" providerId="ADAL" clId="{0992080B-19AD-4072-8535-9F3BFA0D65A9}" dt="2023-10-16T22:14:54.035" v="2151" actId="207"/>
        <pc:sldMkLst>
          <pc:docMk/>
          <pc:sldMk cId="1169048272" sldId="281"/>
        </pc:sldMkLst>
        <pc:spChg chg="mod">
          <ac:chgData name="IGOR PEREIRA DOS SANTOS" userId="2ba31ab3-4af6-46f7-a76b-d6cc5b428f6b" providerId="ADAL" clId="{0992080B-19AD-4072-8535-9F3BFA0D65A9}" dt="2023-10-16T22:14:54.035" v="2151" actId="207"/>
          <ac:spMkLst>
            <pc:docMk/>
            <pc:sldMk cId="1169048272" sldId="281"/>
            <ac:spMk id="7173" creationId="{27305109-3859-42A2-87E1-F5A3FF7FF357}"/>
          </ac:spMkLst>
        </pc:spChg>
      </pc:sldChg>
      <pc:sldChg chg="del">
        <pc:chgData name="IGOR PEREIRA DOS SANTOS" userId="2ba31ab3-4af6-46f7-a76b-d6cc5b428f6b" providerId="ADAL" clId="{0992080B-19AD-4072-8535-9F3BFA0D65A9}" dt="2023-10-16T22:03:04.583" v="6" actId="47"/>
        <pc:sldMkLst>
          <pc:docMk/>
          <pc:sldMk cId="1841837799" sldId="282"/>
        </pc:sldMkLst>
      </pc:sldChg>
      <pc:sldChg chg="modSp add mod">
        <pc:chgData name="IGOR PEREIRA DOS SANTOS" userId="2ba31ab3-4af6-46f7-a76b-d6cc5b428f6b" providerId="ADAL" clId="{0992080B-19AD-4072-8535-9F3BFA0D65A9}" dt="2023-10-16T22:15:51.467" v="2358" actId="1076"/>
        <pc:sldMkLst>
          <pc:docMk/>
          <pc:sldMk cId="3786891955" sldId="282"/>
        </pc:sldMkLst>
        <pc:spChg chg="mod">
          <ac:chgData name="IGOR PEREIRA DOS SANTOS" userId="2ba31ab3-4af6-46f7-a76b-d6cc5b428f6b" providerId="ADAL" clId="{0992080B-19AD-4072-8535-9F3BFA0D65A9}" dt="2023-10-16T22:15:51.467" v="2358" actId="1076"/>
          <ac:spMkLst>
            <pc:docMk/>
            <pc:sldMk cId="3786891955" sldId="282"/>
            <ac:spMk id="7173" creationId="{27305109-3859-42A2-87E1-F5A3FF7FF357}"/>
          </ac:spMkLst>
        </pc:spChg>
      </pc:sldChg>
      <pc:sldChg chg="del">
        <pc:chgData name="IGOR PEREIRA DOS SANTOS" userId="2ba31ab3-4af6-46f7-a76b-d6cc5b428f6b" providerId="ADAL" clId="{0992080B-19AD-4072-8535-9F3BFA0D65A9}" dt="2023-10-16T22:03:04.766" v="7" actId="47"/>
        <pc:sldMkLst>
          <pc:docMk/>
          <pc:sldMk cId="2663446980" sldId="283"/>
        </pc:sldMkLst>
      </pc:sldChg>
      <pc:sldChg chg="modSp add mod">
        <pc:chgData name="IGOR PEREIRA DOS SANTOS" userId="2ba31ab3-4af6-46f7-a76b-d6cc5b428f6b" providerId="ADAL" clId="{0992080B-19AD-4072-8535-9F3BFA0D65A9}" dt="2023-10-16T22:18:42.013" v="2724" actId="207"/>
        <pc:sldMkLst>
          <pc:docMk/>
          <pc:sldMk cId="3572956712" sldId="283"/>
        </pc:sldMkLst>
        <pc:spChg chg="mod">
          <ac:chgData name="IGOR PEREIRA DOS SANTOS" userId="2ba31ab3-4af6-46f7-a76b-d6cc5b428f6b" providerId="ADAL" clId="{0992080B-19AD-4072-8535-9F3BFA0D65A9}" dt="2023-10-16T22:18:42.013" v="2724" actId="207"/>
          <ac:spMkLst>
            <pc:docMk/>
            <pc:sldMk cId="3572956712" sldId="283"/>
            <ac:spMk id="7173" creationId="{27305109-3859-42A2-87E1-F5A3FF7FF357}"/>
          </ac:spMkLst>
        </pc:spChg>
      </pc:sldChg>
      <pc:sldChg chg="del">
        <pc:chgData name="IGOR PEREIRA DOS SANTOS" userId="2ba31ab3-4af6-46f7-a76b-d6cc5b428f6b" providerId="ADAL" clId="{0992080B-19AD-4072-8535-9F3BFA0D65A9}" dt="2023-10-16T22:03:04.950" v="8" actId="47"/>
        <pc:sldMkLst>
          <pc:docMk/>
          <pc:sldMk cId="1771646591" sldId="284"/>
        </pc:sldMkLst>
      </pc:sldChg>
      <pc:sldChg chg="modSp add mod">
        <pc:chgData name="IGOR PEREIRA DOS SANTOS" userId="2ba31ab3-4af6-46f7-a76b-d6cc5b428f6b" providerId="ADAL" clId="{0992080B-19AD-4072-8535-9F3BFA0D65A9}" dt="2023-10-16T22:19:22.760" v="2868" actId="207"/>
        <pc:sldMkLst>
          <pc:docMk/>
          <pc:sldMk cId="1953131496" sldId="284"/>
        </pc:sldMkLst>
        <pc:spChg chg="mod">
          <ac:chgData name="IGOR PEREIRA DOS SANTOS" userId="2ba31ab3-4af6-46f7-a76b-d6cc5b428f6b" providerId="ADAL" clId="{0992080B-19AD-4072-8535-9F3BFA0D65A9}" dt="2023-10-16T22:19:22.760" v="2868" actId="207"/>
          <ac:spMkLst>
            <pc:docMk/>
            <pc:sldMk cId="1953131496" sldId="284"/>
            <ac:spMk id="7173" creationId="{27305109-3859-42A2-87E1-F5A3FF7FF357}"/>
          </ac:spMkLst>
        </pc:spChg>
      </pc:sldChg>
      <pc:sldChg chg="del">
        <pc:chgData name="IGOR PEREIRA DOS SANTOS" userId="2ba31ab3-4af6-46f7-a76b-d6cc5b428f6b" providerId="ADAL" clId="{0992080B-19AD-4072-8535-9F3BFA0D65A9}" dt="2023-10-16T22:03:05.136" v="9" actId="47"/>
        <pc:sldMkLst>
          <pc:docMk/>
          <pc:sldMk cId="723630587" sldId="285"/>
        </pc:sldMkLst>
      </pc:sldChg>
      <pc:sldChg chg="del">
        <pc:chgData name="IGOR PEREIRA DOS SANTOS" userId="2ba31ab3-4af6-46f7-a76b-d6cc5b428f6b" providerId="ADAL" clId="{0992080B-19AD-4072-8535-9F3BFA0D65A9}" dt="2023-10-16T22:03:05.319" v="10" actId="47"/>
        <pc:sldMkLst>
          <pc:docMk/>
          <pc:sldMk cId="1857473542" sldId="286"/>
        </pc:sldMkLst>
      </pc:sldChg>
      <pc:sldChg chg="del">
        <pc:chgData name="IGOR PEREIRA DOS SANTOS" userId="2ba31ab3-4af6-46f7-a76b-d6cc5b428f6b" providerId="ADAL" clId="{0992080B-19AD-4072-8535-9F3BFA0D65A9}" dt="2023-10-16T22:03:05.510" v="11" actId="47"/>
        <pc:sldMkLst>
          <pc:docMk/>
          <pc:sldMk cId="538967091" sldId="287"/>
        </pc:sldMkLst>
      </pc:sldChg>
      <pc:sldChg chg="del">
        <pc:chgData name="IGOR PEREIRA DOS SANTOS" userId="2ba31ab3-4af6-46f7-a76b-d6cc5b428f6b" providerId="ADAL" clId="{0992080B-19AD-4072-8535-9F3BFA0D65A9}" dt="2023-10-16T22:03:06.149" v="12" actId="47"/>
        <pc:sldMkLst>
          <pc:docMk/>
          <pc:sldMk cId="1971386838" sldId="288"/>
        </pc:sldMkLst>
      </pc:sldChg>
      <pc:sldChg chg="del">
        <pc:chgData name="IGOR PEREIRA DOS SANTOS" userId="2ba31ab3-4af6-46f7-a76b-d6cc5b428f6b" providerId="ADAL" clId="{0992080B-19AD-4072-8535-9F3BFA0D65A9}" dt="2023-10-16T22:03:06.891" v="13" actId="47"/>
        <pc:sldMkLst>
          <pc:docMk/>
          <pc:sldMk cId="2596632796" sldId="28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>
            <a:extLst>
              <a:ext uri="{FF2B5EF4-FFF2-40B4-BE49-F238E27FC236}">
                <a16:creationId xmlns:a16="http://schemas.microsoft.com/office/drawing/2014/main" id="{57E5B8D0-6463-792E-FCCC-2C0BD266026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050" name="Rectangle 2">
            <a:extLst>
              <a:ext uri="{FF2B5EF4-FFF2-40B4-BE49-F238E27FC236}">
                <a16:creationId xmlns:a16="http://schemas.microsoft.com/office/drawing/2014/main" id="{87CA3B31-DBD9-1A8B-8140-47E8E514F65D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>
                <a:sym typeface="Helvetica Neue" charset="0"/>
              </a:rPr>
              <a:t>Click to edit Master text styles</a:t>
            </a:r>
          </a:p>
          <a:p>
            <a:pPr lvl="1"/>
            <a:r>
              <a:rPr lang="pt-BR" altLang="pt-BR">
                <a:sym typeface="Helvetica Neue" charset="0"/>
              </a:rPr>
              <a:t>Second level</a:t>
            </a:r>
          </a:p>
          <a:p>
            <a:pPr lvl="2"/>
            <a:r>
              <a:rPr lang="pt-BR" altLang="pt-BR">
                <a:sym typeface="Helvetica Neue" charset="0"/>
              </a:rPr>
              <a:t>Third level</a:t>
            </a:r>
          </a:p>
          <a:p>
            <a:pPr lvl="3"/>
            <a:r>
              <a:rPr lang="pt-BR" altLang="pt-BR">
                <a:sym typeface="Helvetica Neue" charset="0"/>
              </a:rPr>
              <a:t>Fourth level</a:t>
            </a:r>
          </a:p>
          <a:p>
            <a:pPr lvl="4"/>
            <a:r>
              <a:rPr lang="pt-BR" altLang="pt-BR">
                <a:sym typeface="Helvetica Neue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fontAlgn="base" hangingPunct="0">
      <a:lnSpc>
        <a:spcPct val="117000"/>
      </a:lnSpc>
      <a:spcBef>
        <a:spcPct val="0"/>
      </a:spcBef>
      <a:spcAft>
        <a:spcPct val="0"/>
      </a:spcAft>
      <a:defRPr sz="2200" kern="1200">
        <a:solidFill>
          <a:srgbClr val="000000"/>
        </a:solidFill>
        <a:latin typeface="Helvetica Neue" charset="0"/>
        <a:ea typeface="+mn-ea"/>
        <a:cs typeface="+mn-cs"/>
        <a:sym typeface="Helvetica Neue" charset="0"/>
      </a:defRPr>
    </a:lvl1pPr>
    <a:lvl2pPr indent="228600" algn="l" defTabSz="457200" rtl="0" fontAlgn="base" hangingPunct="0">
      <a:lnSpc>
        <a:spcPct val="117000"/>
      </a:lnSpc>
      <a:spcBef>
        <a:spcPct val="0"/>
      </a:spcBef>
      <a:spcAft>
        <a:spcPct val="0"/>
      </a:spcAft>
      <a:defRPr sz="2200" kern="1200">
        <a:solidFill>
          <a:srgbClr val="000000"/>
        </a:solidFill>
        <a:latin typeface="Helvetica Neue" charset="0"/>
        <a:ea typeface="+mn-ea"/>
        <a:cs typeface="+mn-cs"/>
        <a:sym typeface="Helvetica Neue" charset="0"/>
      </a:defRPr>
    </a:lvl2pPr>
    <a:lvl3pPr indent="457200" algn="l" defTabSz="457200" rtl="0" fontAlgn="base" hangingPunct="0">
      <a:lnSpc>
        <a:spcPct val="117000"/>
      </a:lnSpc>
      <a:spcBef>
        <a:spcPct val="0"/>
      </a:spcBef>
      <a:spcAft>
        <a:spcPct val="0"/>
      </a:spcAft>
      <a:defRPr sz="2200" kern="1200">
        <a:solidFill>
          <a:srgbClr val="000000"/>
        </a:solidFill>
        <a:latin typeface="Helvetica Neue" charset="0"/>
        <a:ea typeface="+mn-ea"/>
        <a:cs typeface="+mn-cs"/>
        <a:sym typeface="Helvetica Neue" charset="0"/>
      </a:defRPr>
    </a:lvl3pPr>
    <a:lvl4pPr indent="685800" algn="l" defTabSz="457200" rtl="0" fontAlgn="base" hangingPunct="0">
      <a:lnSpc>
        <a:spcPct val="117000"/>
      </a:lnSpc>
      <a:spcBef>
        <a:spcPct val="0"/>
      </a:spcBef>
      <a:spcAft>
        <a:spcPct val="0"/>
      </a:spcAft>
      <a:defRPr sz="2200" kern="1200">
        <a:solidFill>
          <a:srgbClr val="000000"/>
        </a:solidFill>
        <a:latin typeface="Helvetica Neue" charset="0"/>
        <a:ea typeface="+mn-ea"/>
        <a:cs typeface="+mn-cs"/>
        <a:sym typeface="Helvetica Neue" charset="0"/>
      </a:defRPr>
    </a:lvl4pPr>
    <a:lvl5pPr indent="914400" algn="l" defTabSz="457200" rtl="0" fontAlgn="base" hangingPunct="0">
      <a:lnSpc>
        <a:spcPct val="117000"/>
      </a:lnSpc>
      <a:spcBef>
        <a:spcPct val="0"/>
      </a:spcBef>
      <a:spcAft>
        <a:spcPct val="0"/>
      </a:spcAft>
      <a:defRPr sz="2200" kern="1200">
        <a:solidFill>
          <a:srgbClr val="000000"/>
        </a:solidFill>
        <a:latin typeface="Helvetica Neue" charset="0"/>
        <a:ea typeface="+mn-ea"/>
        <a:cs typeface="+mn-cs"/>
        <a:sym typeface="Helvetica Neue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D96D45-078B-BA68-744D-813DE009D5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5600" y="1597025"/>
            <a:ext cx="9753600" cy="3395663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23F1421-A19D-59C1-1466-C401D56242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5600" y="5122863"/>
            <a:ext cx="9753600" cy="23542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8189301-BE72-19A6-2EBE-8A6C8DEDB44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D20675D-FFC2-412A-99CD-96FC35AE5672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171078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C3A678-2E32-9DB9-58A6-F45F53B1C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8FF3682-A0DB-0147-6522-2FE2C4694B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B43E7F2-9112-8397-DCD7-DDAC0B06289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D1566B1-FB70-4BA2-A651-E9732F471456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856605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578C10A-6C2A-042E-42A0-007DC9654B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64550" y="2446338"/>
            <a:ext cx="1962150" cy="3392487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541D224-5BE9-5BC5-073B-9940D6D1C6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2576513" y="2446338"/>
            <a:ext cx="5735637" cy="3392487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0A1C298-3830-2ABA-7C6A-D6881C08F47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EEAA8EB-B897-45DF-AF32-98F12943E7B4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640640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D4BD99-05D6-B127-B64C-B43666C75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3BB620F-97A8-E3AF-ACC3-AEF66AB46E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A783C38-BF1A-A58B-C5B1-25B312A267E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C768017-A3A9-4416-B024-E6B760899932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259042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92DC60-B5F8-CC58-32FA-0DEAE2348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7413" y="2432050"/>
            <a:ext cx="11217275" cy="4056063"/>
          </a:xfrm>
        </p:spPr>
        <p:txBody>
          <a:bodyPr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4FD6983-F819-FE8A-944E-97183118E6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7413" y="6527800"/>
            <a:ext cx="11217275" cy="2133600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29C72A3-CDA9-DDE8-65A3-2A0F9F06B71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0A56BF2-7029-495A-9A87-55A0800C9B70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883206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757099-3297-4EF8-10FE-4B65D8500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3D00ADF-69B7-D56E-FBA5-3E91BDD116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76513" y="4991100"/>
            <a:ext cx="3848100" cy="84772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0FC9970-38E3-B363-C2E8-1F143B53FE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77013" y="4991100"/>
            <a:ext cx="3849687" cy="84772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0738275-CBBB-9FD2-0DA7-CB80D7BEEE8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1D03D6A-DE28-419E-9E11-D78FBE6CEBB9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602586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E64DF4-3A61-1FC5-4D9E-9AE81E59D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350" y="519113"/>
            <a:ext cx="11217275" cy="1885950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58D4EBD-10D2-F148-4F3C-C3B99BDF51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5350" y="2390775"/>
            <a:ext cx="5502275" cy="11715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ACF74C6-7292-53BF-1082-BED3DE010C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95350" y="3562350"/>
            <a:ext cx="5502275" cy="5240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FB69A2C-ED97-3556-B67B-594D67D276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83363" y="2390775"/>
            <a:ext cx="5529262" cy="11715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E6A6DEB-A64F-FEC7-5DA8-F6452C6007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83363" y="3562350"/>
            <a:ext cx="5529262" cy="5240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AB8ABCF-93F5-1B5C-ECD7-5E55A5BABCB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646703A-752E-481F-A759-C12A4ED580CC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700493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57858D-307E-902B-743D-E5160BB2F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4EA3E682-01A3-695F-FE45-0C83C5BF6D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5A80E58-839E-45D3-B2AB-5E5A3F2111C0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572841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BFBC8779-73A0-4FA4-C138-AF76C109A32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6941E4C-7294-4152-A6C2-417F78DD690A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465919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6F6607-11FB-EE6C-1545-218052426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350" y="650875"/>
            <a:ext cx="4194175" cy="2274888"/>
          </a:xfrm>
        </p:spPr>
        <p:txBody>
          <a:bodyPr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4ACDF07-5E3D-FA75-7281-F2A0E3CE03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9263" y="1404938"/>
            <a:ext cx="6583362" cy="69310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35FB6FE-A012-2290-CAC6-D2AD5B6012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95350" y="2925763"/>
            <a:ext cx="4194175" cy="542131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6B94A76-68D4-C67C-5F22-C10B9439DA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3172027-C3A0-4B09-A570-0DA50F96BC7C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372965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9D896D-546A-6E7F-A052-CCEE248D4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350" y="650875"/>
            <a:ext cx="4194175" cy="2274888"/>
          </a:xfrm>
        </p:spPr>
        <p:txBody>
          <a:bodyPr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A234B02-8B12-4E44-9972-1872B1F4E0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29263" y="1404938"/>
            <a:ext cx="6583362" cy="69310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79B69D0-7464-9CBA-95C4-8860556D86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95350" y="2925763"/>
            <a:ext cx="4194175" cy="542131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8B63BC5-4B77-9969-1893-2AFD1816299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D29502A-60A6-48AE-8410-6CFC8418E0A7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686904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>
            <a:extLst>
              <a:ext uri="{FF2B5EF4-FFF2-40B4-BE49-F238E27FC236}">
                <a16:creationId xmlns:a16="http://schemas.microsoft.com/office/drawing/2014/main" id="{1C7EB8A0-E139-0CB3-CB48-59F3BCFA08BA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2576513" y="2446338"/>
            <a:ext cx="7850187" cy="2478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38100" tIns="38100" rIns="38100" bIns="381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>
                <a:sym typeface="Helvetica Light" charset="0"/>
              </a:rPr>
              <a:t>Click to edit Master title style</a:t>
            </a:r>
          </a:p>
        </p:txBody>
      </p:sp>
      <p:sp>
        <p:nvSpPr>
          <p:cNvPr id="1026" name="Rectangle 2">
            <a:extLst>
              <a:ext uri="{FF2B5EF4-FFF2-40B4-BE49-F238E27FC236}">
                <a16:creationId xmlns:a16="http://schemas.microsoft.com/office/drawing/2014/main" id="{A5578D3D-B45F-16CD-AABE-6023F257712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2576513" y="4991100"/>
            <a:ext cx="7850187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>
                <a:sym typeface="Helvetica Light" charset="0"/>
              </a:rPr>
              <a:t>Click to edit Master text styles</a:t>
            </a:r>
          </a:p>
          <a:p>
            <a:pPr lvl="1"/>
            <a:r>
              <a:rPr lang="pt-BR" altLang="pt-BR">
                <a:sym typeface="Helvetica Light" charset="0"/>
              </a:rPr>
              <a:t>Second level</a:t>
            </a:r>
          </a:p>
          <a:p>
            <a:pPr lvl="2"/>
            <a:r>
              <a:rPr lang="pt-BR" altLang="pt-BR">
                <a:sym typeface="Helvetica Light" charset="0"/>
              </a:rPr>
              <a:t>Third level</a:t>
            </a:r>
          </a:p>
          <a:p>
            <a:pPr lvl="3"/>
            <a:r>
              <a:rPr lang="pt-BR" altLang="pt-BR">
                <a:sym typeface="Helvetica Light" charset="0"/>
              </a:rPr>
              <a:t>Fourth level</a:t>
            </a:r>
          </a:p>
          <a:p>
            <a:pPr lvl="4"/>
            <a:r>
              <a:rPr lang="pt-BR" altLang="pt-BR">
                <a:sym typeface="Helvetica Light" charset="0"/>
              </a:rPr>
              <a:t>Fifth level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2B7C063B-7DB6-4586-E576-85CF5589E3DB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 bwMode="auto">
          <a:xfrm>
            <a:off x="6338888" y="8158163"/>
            <a:ext cx="315912" cy="31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38100" tIns="38100" rIns="38100" bIns="38100" numCol="1" anchor="t" anchorCtr="0" compatLnSpc="1">
            <a:prstTxWarp prst="textNoShape">
              <a:avLst/>
            </a:prstTxWarp>
          </a:bodyPr>
          <a:lstStyle>
            <a:lvl1pPr>
              <a:defRPr sz="1600"/>
            </a:lvl1pPr>
          </a:lstStyle>
          <a:p>
            <a:fld id="{7853E065-E2E8-4459-A84B-77C2FBC612B5}" type="slidenum">
              <a:rPr lang="pt-BR" altLang="pt-BR"/>
              <a:pPr/>
              <a:t>‹nº›</a:t>
            </a:fld>
            <a:endParaRPr lang="pt-BR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84200" rtl="0" fontAlgn="base" hangingPunct="0">
        <a:spcBef>
          <a:spcPct val="0"/>
        </a:spcBef>
        <a:spcAft>
          <a:spcPct val="0"/>
        </a:spcAft>
        <a:defRPr sz="7800" kern="1200">
          <a:solidFill>
            <a:srgbClr val="000000"/>
          </a:solidFill>
          <a:latin typeface="+mj-lt"/>
          <a:ea typeface="+mj-ea"/>
          <a:cs typeface="+mj-cs"/>
          <a:sym typeface="Helvetica Light" charset="0"/>
        </a:defRPr>
      </a:lvl1pPr>
      <a:lvl2pPr algn="ctr" defTabSz="584200" rtl="0" fontAlgn="base" hangingPunct="0">
        <a:spcBef>
          <a:spcPct val="0"/>
        </a:spcBef>
        <a:spcAft>
          <a:spcPct val="0"/>
        </a:spcAft>
        <a:defRPr sz="7800">
          <a:solidFill>
            <a:srgbClr val="000000"/>
          </a:solidFill>
          <a:latin typeface="Helvetica Light" charset="0"/>
          <a:sym typeface="Helvetica Light" charset="0"/>
        </a:defRPr>
      </a:lvl2pPr>
      <a:lvl3pPr algn="ctr" defTabSz="584200" rtl="0" fontAlgn="base" hangingPunct="0">
        <a:spcBef>
          <a:spcPct val="0"/>
        </a:spcBef>
        <a:spcAft>
          <a:spcPct val="0"/>
        </a:spcAft>
        <a:defRPr sz="7800">
          <a:solidFill>
            <a:srgbClr val="000000"/>
          </a:solidFill>
          <a:latin typeface="Helvetica Light" charset="0"/>
          <a:sym typeface="Helvetica Light" charset="0"/>
        </a:defRPr>
      </a:lvl3pPr>
      <a:lvl4pPr algn="ctr" defTabSz="584200" rtl="0" fontAlgn="base" hangingPunct="0">
        <a:spcBef>
          <a:spcPct val="0"/>
        </a:spcBef>
        <a:spcAft>
          <a:spcPct val="0"/>
        </a:spcAft>
        <a:defRPr sz="7800">
          <a:solidFill>
            <a:srgbClr val="000000"/>
          </a:solidFill>
          <a:latin typeface="Helvetica Light" charset="0"/>
          <a:sym typeface="Helvetica Light" charset="0"/>
        </a:defRPr>
      </a:lvl4pPr>
      <a:lvl5pPr algn="ctr" defTabSz="584200" rtl="0" fontAlgn="base" hangingPunct="0">
        <a:spcBef>
          <a:spcPct val="0"/>
        </a:spcBef>
        <a:spcAft>
          <a:spcPct val="0"/>
        </a:spcAft>
        <a:defRPr sz="7800">
          <a:solidFill>
            <a:srgbClr val="000000"/>
          </a:solidFill>
          <a:latin typeface="Helvetica Light" charset="0"/>
          <a:sym typeface="Helvetica Light" charset="0"/>
        </a:defRPr>
      </a:lvl5pPr>
      <a:lvl6pPr marL="457200" algn="ctr" defTabSz="584200" rtl="0" fontAlgn="base" hangingPunct="0">
        <a:spcBef>
          <a:spcPct val="0"/>
        </a:spcBef>
        <a:spcAft>
          <a:spcPct val="0"/>
        </a:spcAft>
        <a:defRPr sz="7800">
          <a:solidFill>
            <a:srgbClr val="000000"/>
          </a:solidFill>
          <a:latin typeface="Helvetica Light" charset="0"/>
          <a:sym typeface="Helvetica Light" charset="0"/>
        </a:defRPr>
      </a:lvl6pPr>
      <a:lvl7pPr marL="914400" algn="ctr" defTabSz="584200" rtl="0" fontAlgn="base" hangingPunct="0">
        <a:spcBef>
          <a:spcPct val="0"/>
        </a:spcBef>
        <a:spcAft>
          <a:spcPct val="0"/>
        </a:spcAft>
        <a:defRPr sz="7800">
          <a:solidFill>
            <a:srgbClr val="000000"/>
          </a:solidFill>
          <a:latin typeface="Helvetica Light" charset="0"/>
          <a:sym typeface="Helvetica Light" charset="0"/>
        </a:defRPr>
      </a:lvl7pPr>
      <a:lvl8pPr marL="1371600" algn="ctr" defTabSz="584200" rtl="0" fontAlgn="base" hangingPunct="0">
        <a:spcBef>
          <a:spcPct val="0"/>
        </a:spcBef>
        <a:spcAft>
          <a:spcPct val="0"/>
        </a:spcAft>
        <a:defRPr sz="7800">
          <a:solidFill>
            <a:srgbClr val="000000"/>
          </a:solidFill>
          <a:latin typeface="Helvetica Light" charset="0"/>
          <a:sym typeface="Helvetica Light" charset="0"/>
        </a:defRPr>
      </a:lvl8pPr>
      <a:lvl9pPr marL="1828800" algn="ctr" defTabSz="584200" rtl="0" fontAlgn="base" hangingPunct="0">
        <a:spcBef>
          <a:spcPct val="0"/>
        </a:spcBef>
        <a:spcAft>
          <a:spcPct val="0"/>
        </a:spcAft>
        <a:defRPr sz="7800">
          <a:solidFill>
            <a:srgbClr val="000000"/>
          </a:solidFill>
          <a:latin typeface="Helvetica Light" charset="0"/>
          <a:sym typeface="Helvetica Light" charset="0"/>
        </a:defRPr>
      </a:lvl9pPr>
    </p:titleStyle>
    <p:bodyStyle>
      <a:lvl1pPr algn="ctr" defTabSz="584200" rtl="0" fontAlgn="base" hangingPunct="0">
        <a:spcBef>
          <a:spcPct val="0"/>
        </a:spcBef>
        <a:spcAft>
          <a:spcPct val="0"/>
        </a:spcAft>
        <a:defRPr sz="3000" kern="12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1pPr>
      <a:lvl2pPr indent="228600" algn="ctr" defTabSz="584200" rtl="0" fontAlgn="base" hangingPunct="0">
        <a:spcBef>
          <a:spcPct val="0"/>
        </a:spcBef>
        <a:spcAft>
          <a:spcPct val="0"/>
        </a:spcAft>
        <a:defRPr sz="3000" kern="12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2pPr>
      <a:lvl3pPr indent="457200" algn="ctr" defTabSz="584200" rtl="0" fontAlgn="base" hangingPunct="0">
        <a:spcBef>
          <a:spcPct val="0"/>
        </a:spcBef>
        <a:spcAft>
          <a:spcPct val="0"/>
        </a:spcAft>
        <a:defRPr sz="3000" kern="12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3pPr>
      <a:lvl4pPr indent="685800" algn="ctr" defTabSz="584200" rtl="0" fontAlgn="base" hangingPunct="0">
        <a:spcBef>
          <a:spcPct val="0"/>
        </a:spcBef>
        <a:spcAft>
          <a:spcPct val="0"/>
        </a:spcAft>
        <a:defRPr sz="3000" kern="12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4pPr>
      <a:lvl5pPr indent="914400" algn="ctr" defTabSz="584200" rtl="0" fontAlgn="base" hangingPunct="0">
        <a:spcBef>
          <a:spcPct val="0"/>
        </a:spcBef>
        <a:spcAft>
          <a:spcPct val="0"/>
        </a:spcAft>
        <a:defRPr sz="3000" kern="12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1" name="Picture 1">
            <a:extLst>
              <a:ext uri="{FF2B5EF4-FFF2-40B4-BE49-F238E27FC236}">
                <a16:creationId xmlns:a16="http://schemas.microsoft.com/office/drawing/2014/main" id="{C8A9EF38-7842-8C6C-6541-F1F520A24C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18319" y="80169"/>
            <a:ext cx="14039850" cy="895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37EF546C-62D4-3518-CE62-669E1CB722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956675"/>
            <a:ext cx="13004800" cy="77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123" name="Picture 3">
            <a:extLst>
              <a:ext uri="{FF2B5EF4-FFF2-40B4-BE49-F238E27FC236}">
                <a16:creationId xmlns:a16="http://schemas.microsoft.com/office/drawing/2014/main" id="{E26AB602-10F0-C0CC-4E8C-355D1BACBD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57163"/>
            <a:ext cx="13003213" cy="31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124" name="Rectangle 4">
            <a:extLst>
              <a:ext uri="{FF2B5EF4-FFF2-40B4-BE49-F238E27FC236}">
                <a16:creationId xmlns:a16="http://schemas.microsoft.com/office/drawing/2014/main" id="{81DC61E1-40BE-E43D-887C-24447212EA9C}"/>
              </a:ext>
            </a:extLst>
          </p:cNvPr>
          <p:cNvSpPr>
            <a:spLocks/>
          </p:cNvSpPr>
          <p:nvPr/>
        </p:nvSpPr>
        <p:spPr bwMode="auto">
          <a:xfrm>
            <a:off x="596106" y="80169"/>
            <a:ext cx="11811000" cy="27853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38100" tIns="38100" rIns="38100" bIns="38100" anchor="ctr">
            <a:spAutoFit/>
          </a:bodyPr>
          <a:lstStyle/>
          <a:p>
            <a:pPr algn="l"/>
            <a:r>
              <a:rPr lang="pt-BR" altLang="pt-BR" sz="6000" b="1" dirty="0">
                <a:solidFill>
                  <a:srgbClr val="1B8178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Arquitetura e Organização de Computadores</a:t>
            </a:r>
          </a:p>
          <a:p>
            <a:pPr algn="l"/>
            <a:r>
              <a:rPr lang="pt-BR" altLang="pt-BR" sz="4200" dirty="0">
                <a:solidFill>
                  <a:srgbClr val="1B8178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Memória Cache</a:t>
            </a:r>
          </a:p>
          <a:p>
            <a:pPr algn="l"/>
            <a:endParaRPr lang="pt-BR" altLang="pt-BR" sz="1400" dirty="0">
              <a:solidFill>
                <a:srgbClr val="275D38"/>
              </a:solidFill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9" name="Picture 1">
            <a:extLst>
              <a:ext uri="{FF2B5EF4-FFF2-40B4-BE49-F238E27FC236}">
                <a16:creationId xmlns:a16="http://schemas.microsoft.com/office/drawing/2014/main" id="{CFA650AC-DA87-8979-8E40-7C07B248C6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956675"/>
            <a:ext cx="13004800" cy="77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170" name="Picture 2">
            <a:extLst>
              <a:ext uri="{FF2B5EF4-FFF2-40B4-BE49-F238E27FC236}">
                <a16:creationId xmlns:a16="http://schemas.microsoft.com/office/drawing/2014/main" id="{A2A6072A-A2E8-2CC5-4A22-627F9097C5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57163"/>
            <a:ext cx="13003213" cy="31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171" name="Rectangle 3">
            <a:extLst>
              <a:ext uri="{FF2B5EF4-FFF2-40B4-BE49-F238E27FC236}">
                <a16:creationId xmlns:a16="http://schemas.microsoft.com/office/drawing/2014/main" id="{CD3F3418-0733-FA11-0BC5-9C936E359B05}"/>
              </a:ext>
            </a:extLst>
          </p:cNvPr>
          <p:cNvSpPr>
            <a:spLocks/>
          </p:cNvSpPr>
          <p:nvPr/>
        </p:nvSpPr>
        <p:spPr bwMode="auto">
          <a:xfrm>
            <a:off x="373063" y="361950"/>
            <a:ext cx="5348287" cy="31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38100" tIns="38100" rIns="38100" bIns="38100" anchor="ctr">
            <a:spAutoFit/>
          </a:bodyPr>
          <a:lstStyle/>
          <a:p>
            <a:r>
              <a:rPr lang="pt-BR" altLang="pt-BR" sz="1600" b="1" dirty="0">
                <a:solidFill>
                  <a:srgbClr val="1B8178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Universidade Tuiuti do Paraná  |</a:t>
            </a:r>
            <a:r>
              <a:rPr lang="pt-BR" altLang="pt-BR" sz="1600" dirty="0"/>
              <a:t>  </a:t>
            </a:r>
            <a:r>
              <a:rPr lang="pt-BR" altLang="pt-BR" sz="1600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Tema da apresentação</a:t>
            </a:r>
            <a:endParaRPr lang="pt-BR" altLang="pt-BR" sz="1600" dirty="0"/>
          </a:p>
        </p:txBody>
      </p:sp>
      <p:sp>
        <p:nvSpPr>
          <p:cNvPr id="7173" name="Rectangle 5">
            <a:extLst>
              <a:ext uri="{FF2B5EF4-FFF2-40B4-BE49-F238E27FC236}">
                <a16:creationId xmlns:a16="http://schemas.microsoft.com/office/drawing/2014/main" id="{27305109-3859-42A2-87E1-F5A3FF7FF357}"/>
              </a:ext>
            </a:extLst>
          </p:cNvPr>
          <p:cNvSpPr>
            <a:spLocks/>
          </p:cNvSpPr>
          <p:nvPr/>
        </p:nvSpPr>
        <p:spPr bwMode="auto">
          <a:xfrm>
            <a:off x="1473200" y="703460"/>
            <a:ext cx="10275887" cy="77069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8100" tIns="38100" rIns="38100" bIns="38100" anchor="ctr">
            <a:spAutoFit/>
          </a:bodyPr>
          <a:lstStyle/>
          <a:p>
            <a:pPr algn="l"/>
            <a:r>
              <a:rPr lang="pt-BR" altLang="pt-BR" sz="4600" b="1" dirty="0">
                <a:solidFill>
                  <a:srgbClr val="1B8178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Memória Cache</a:t>
            </a:r>
          </a:p>
          <a:p>
            <a:pPr algn="l"/>
            <a:r>
              <a:rPr lang="pt-BR" altLang="pt-BR" sz="2100" dirty="0">
                <a:solidFill>
                  <a:srgbClr val="1B8178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Níveis da Cache</a:t>
            </a:r>
          </a:p>
          <a:p>
            <a:pPr algn="l"/>
            <a:endParaRPr lang="pt-BR" altLang="pt-BR" sz="1400" dirty="0">
              <a:solidFill>
                <a:srgbClr val="275D38"/>
              </a:solidFill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altLang="pt-BR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Nível 1 (</a:t>
            </a:r>
            <a:r>
              <a:rPr lang="pt-BR" altLang="pt-BR" sz="2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Level</a:t>
            </a:r>
            <a:r>
              <a:rPr lang="pt-BR" altLang="pt-BR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1) ou L1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altLang="pt-BR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Sempre localizada no interior do processador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altLang="pt-BR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Cache primária</a:t>
            </a:r>
          </a:p>
          <a:p>
            <a:pPr algn="l">
              <a:lnSpc>
                <a:spcPct val="150000"/>
              </a:lnSpc>
            </a:pPr>
            <a:r>
              <a:rPr lang="pt-BR" altLang="pt-BR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	- Cache L1 de instruções e Cache L1 de dados</a:t>
            </a: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altLang="pt-BR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Nível 2 (</a:t>
            </a:r>
            <a:r>
              <a:rPr lang="pt-BR" altLang="pt-BR" sz="2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level</a:t>
            </a:r>
            <a:r>
              <a:rPr lang="pt-BR" altLang="pt-BR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2) ou L2</a:t>
            </a: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altLang="pt-BR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Normalmente localizada no exterior do processador (placa mãe)</a:t>
            </a:r>
          </a:p>
          <a:p>
            <a:pPr algn="l">
              <a:lnSpc>
                <a:spcPct val="150000"/>
              </a:lnSpc>
            </a:pPr>
            <a:r>
              <a:rPr lang="pt-BR" altLang="pt-BR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	- Cache secundária</a:t>
            </a: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altLang="pt-BR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Alguns processadores tem L2 interna a pastilha do processador</a:t>
            </a:r>
          </a:p>
        </p:txBody>
      </p:sp>
    </p:spTree>
    <p:extLst>
      <p:ext uri="{BB962C8B-B14F-4D97-AF65-F5344CB8AC3E}">
        <p14:creationId xmlns:p14="http://schemas.microsoft.com/office/powerpoint/2010/main" val="3572956712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9" name="Picture 1">
            <a:extLst>
              <a:ext uri="{FF2B5EF4-FFF2-40B4-BE49-F238E27FC236}">
                <a16:creationId xmlns:a16="http://schemas.microsoft.com/office/drawing/2014/main" id="{CFA650AC-DA87-8979-8E40-7C07B248C6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956675"/>
            <a:ext cx="13004800" cy="77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170" name="Picture 2">
            <a:extLst>
              <a:ext uri="{FF2B5EF4-FFF2-40B4-BE49-F238E27FC236}">
                <a16:creationId xmlns:a16="http://schemas.microsoft.com/office/drawing/2014/main" id="{A2A6072A-A2E8-2CC5-4A22-627F9097C5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57163"/>
            <a:ext cx="13003213" cy="31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171" name="Rectangle 3">
            <a:extLst>
              <a:ext uri="{FF2B5EF4-FFF2-40B4-BE49-F238E27FC236}">
                <a16:creationId xmlns:a16="http://schemas.microsoft.com/office/drawing/2014/main" id="{CD3F3418-0733-FA11-0BC5-9C936E359B05}"/>
              </a:ext>
            </a:extLst>
          </p:cNvPr>
          <p:cNvSpPr>
            <a:spLocks/>
          </p:cNvSpPr>
          <p:nvPr/>
        </p:nvSpPr>
        <p:spPr bwMode="auto">
          <a:xfrm>
            <a:off x="373063" y="361950"/>
            <a:ext cx="5348287" cy="31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38100" tIns="38100" rIns="38100" bIns="38100" anchor="ctr">
            <a:spAutoFit/>
          </a:bodyPr>
          <a:lstStyle/>
          <a:p>
            <a:r>
              <a:rPr lang="pt-BR" altLang="pt-BR" sz="1600" b="1" dirty="0">
                <a:solidFill>
                  <a:srgbClr val="1B8178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Universidade Tuiuti do Paraná  |</a:t>
            </a:r>
            <a:r>
              <a:rPr lang="pt-BR" altLang="pt-BR" sz="1600" dirty="0"/>
              <a:t>  </a:t>
            </a:r>
            <a:r>
              <a:rPr lang="pt-BR" altLang="pt-BR" sz="1600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Tema da apresentação</a:t>
            </a:r>
            <a:endParaRPr lang="pt-BR" altLang="pt-BR" sz="1600" dirty="0"/>
          </a:p>
        </p:txBody>
      </p:sp>
      <p:sp>
        <p:nvSpPr>
          <p:cNvPr id="7173" name="Rectangle 5">
            <a:extLst>
              <a:ext uri="{FF2B5EF4-FFF2-40B4-BE49-F238E27FC236}">
                <a16:creationId xmlns:a16="http://schemas.microsoft.com/office/drawing/2014/main" id="{27305109-3859-42A2-87E1-F5A3FF7FF357}"/>
              </a:ext>
            </a:extLst>
          </p:cNvPr>
          <p:cNvSpPr>
            <a:spLocks/>
          </p:cNvSpPr>
          <p:nvPr/>
        </p:nvSpPr>
        <p:spPr bwMode="auto">
          <a:xfrm>
            <a:off x="1363662" y="884237"/>
            <a:ext cx="10275887" cy="31826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8100" tIns="38100" rIns="38100" bIns="38100" anchor="ctr">
            <a:spAutoFit/>
          </a:bodyPr>
          <a:lstStyle/>
          <a:p>
            <a:pPr algn="l"/>
            <a:r>
              <a:rPr lang="pt-BR" altLang="pt-BR" sz="4600" b="1" dirty="0">
                <a:solidFill>
                  <a:srgbClr val="1B8178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Memória Cache</a:t>
            </a:r>
          </a:p>
          <a:p>
            <a:pPr algn="l"/>
            <a:r>
              <a:rPr lang="pt-BR" altLang="pt-BR" sz="2100" dirty="0">
                <a:solidFill>
                  <a:srgbClr val="1B8178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Níveis da Cache</a:t>
            </a:r>
          </a:p>
          <a:p>
            <a:pPr algn="l"/>
            <a:endParaRPr lang="pt-BR" altLang="pt-BR" sz="1400" dirty="0">
              <a:solidFill>
                <a:srgbClr val="275D38"/>
              </a:solidFill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altLang="pt-BR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Nível 3 (</a:t>
            </a:r>
            <a:r>
              <a:rPr lang="pt-BR" altLang="pt-BR" sz="2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Level</a:t>
            </a:r>
            <a:r>
              <a:rPr lang="pt-BR" altLang="pt-BR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3) ou L3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altLang="pt-BR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Quando processador possui L1 e L2 interna, é a cache externa ao processador (placa mãe)</a:t>
            </a:r>
          </a:p>
        </p:txBody>
      </p:sp>
    </p:spTree>
    <p:extLst>
      <p:ext uri="{BB962C8B-B14F-4D97-AF65-F5344CB8AC3E}">
        <p14:creationId xmlns:p14="http://schemas.microsoft.com/office/powerpoint/2010/main" val="1953131496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29" name="Picture 1">
            <a:extLst>
              <a:ext uri="{FF2B5EF4-FFF2-40B4-BE49-F238E27FC236}">
                <a16:creationId xmlns:a16="http://schemas.microsoft.com/office/drawing/2014/main" id="{8C92E8CD-C79B-6D41-721B-C5255074E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447925" y="-144463"/>
            <a:ext cx="17900650" cy="100425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C656AFE2-529F-767D-E67D-BA02B6622D5B}"/>
              </a:ext>
            </a:extLst>
          </p:cNvPr>
          <p:cNvSpPr/>
          <p:nvPr/>
        </p:nvSpPr>
        <p:spPr bwMode="auto">
          <a:xfrm>
            <a:off x="-2713038" y="-481013"/>
            <a:ext cx="18502313" cy="10858501"/>
          </a:xfrm>
          <a:prstGeom prst="rect">
            <a:avLst/>
          </a:prstGeom>
          <a:solidFill>
            <a:srgbClr val="000000">
              <a:alpha val="30196"/>
            </a:srgbClr>
          </a:solidFill>
          <a:ln w="127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>
            <a:outerShdw dist="12700" dir="5400000" algn="ctr" rotWithShape="0">
              <a:srgbClr val="000000">
                <a:alpha val="50000"/>
              </a:srgbClr>
            </a:outerShdw>
          </a:effectLst>
        </p:spPr>
        <p:txBody>
          <a:bodyPr lIns="38100" tIns="38100" rIns="38100" bIns="38100" anchor="ctr">
            <a:spAutoFit/>
          </a:bodyPr>
          <a:lstStyle/>
          <a:p>
            <a:pPr>
              <a:defRPr/>
            </a:pPr>
            <a:endParaRPr lang="pt-BR">
              <a:ea typeface="Helvetica Light" charset="0"/>
              <a:cs typeface="Helvetica Light" charset="0"/>
            </a:endParaRPr>
          </a:p>
        </p:txBody>
      </p:sp>
      <p:pic>
        <p:nvPicPr>
          <p:cNvPr id="22531" name="Picture 3">
            <a:extLst>
              <a:ext uri="{FF2B5EF4-FFF2-40B4-BE49-F238E27FC236}">
                <a16:creationId xmlns:a16="http://schemas.microsoft.com/office/drawing/2014/main" id="{8A2FC21C-45B1-CF40-7DFC-DBE55F9D19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6163" y="3770313"/>
            <a:ext cx="5830887" cy="2211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9" name="Picture 1">
            <a:extLst>
              <a:ext uri="{FF2B5EF4-FFF2-40B4-BE49-F238E27FC236}">
                <a16:creationId xmlns:a16="http://schemas.microsoft.com/office/drawing/2014/main" id="{CFA650AC-DA87-8979-8E40-7C07B248C6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956675"/>
            <a:ext cx="13004800" cy="77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170" name="Picture 2">
            <a:extLst>
              <a:ext uri="{FF2B5EF4-FFF2-40B4-BE49-F238E27FC236}">
                <a16:creationId xmlns:a16="http://schemas.microsoft.com/office/drawing/2014/main" id="{A2A6072A-A2E8-2CC5-4A22-627F9097C5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57163"/>
            <a:ext cx="13003213" cy="31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171" name="Rectangle 3">
            <a:extLst>
              <a:ext uri="{FF2B5EF4-FFF2-40B4-BE49-F238E27FC236}">
                <a16:creationId xmlns:a16="http://schemas.microsoft.com/office/drawing/2014/main" id="{CD3F3418-0733-FA11-0BC5-9C936E359B05}"/>
              </a:ext>
            </a:extLst>
          </p:cNvPr>
          <p:cNvSpPr>
            <a:spLocks/>
          </p:cNvSpPr>
          <p:nvPr/>
        </p:nvSpPr>
        <p:spPr bwMode="auto">
          <a:xfrm>
            <a:off x="373063" y="361950"/>
            <a:ext cx="5348287" cy="31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38100" tIns="38100" rIns="38100" bIns="38100" anchor="ctr">
            <a:spAutoFit/>
          </a:bodyPr>
          <a:lstStyle/>
          <a:p>
            <a:r>
              <a:rPr lang="pt-BR" altLang="pt-BR" sz="1600" b="1" dirty="0">
                <a:solidFill>
                  <a:srgbClr val="1B8178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Universidade Tuiuti do Paraná  |</a:t>
            </a:r>
            <a:r>
              <a:rPr lang="pt-BR" altLang="pt-BR" sz="1600" dirty="0"/>
              <a:t>  </a:t>
            </a:r>
            <a:r>
              <a:rPr lang="pt-BR" altLang="pt-BR" sz="1600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Tema da apresentação</a:t>
            </a:r>
            <a:endParaRPr lang="pt-BR" altLang="pt-BR" sz="1600" dirty="0"/>
          </a:p>
        </p:txBody>
      </p:sp>
      <p:sp>
        <p:nvSpPr>
          <p:cNvPr id="7173" name="Rectangle 5">
            <a:extLst>
              <a:ext uri="{FF2B5EF4-FFF2-40B4-BE49-F238E27FC236}">
                <a16:creationId xmlns:a16="http://schemas.microsoft.com/office/drawing/2014/main" id="{27305109-3859-42A2-87E1-F5A3FF7FF357}"/>
              </a:ext>
            </a:extLst>
          </p:cNvPr>
          <p:cNvSpPr>
            <a:spLocks/>
          </p:cNvSpPr>
          <p:nvPr/>
        </p:nvSpPr>
        <p:spPr bwMode="auto">
          <a:xfrm>
            <a:off x="1363662" y="679450"/>
            <a:ext cx="10275887" cy="38289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8100" tIns="38100" rIns="38100" bIns="38100" anchor="ctr">
            <a:spAutoFit/>
          </a:bodyPr>
          <a:lstStyle/>
          <a:p>
            <a:pPr algn="l"/>
            <a:r>
              <a:rPr lang="pt-BR" altLang="pt-BR" sz="4600" b="1" dirty="0">
                <a:solidFill>
                  <a:srgbClr val="1B8178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Memória Cache</a:t>
            </a:r>
          </a:p>
          <a:p>
            <a:pPr algn="l"/>
            <a:r>
              <a:rPr lang="pt-BR" altLang="pt-BR" sz="2100" dirty="0">
                <a:solidFill>
                  <a:srgbClr val="1B8178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Tópicos</a:t>
            </a:r>
          </a:p>
          <a:p>
            <a:pPr algn="l"/>
            <a:endParaRPr lang="pt-BR" altLang="pt-BR" sz="1400" dirty="0">
              <a:solidFill>
                <a:srgbClr val="275D38"/>
              </a:solidFill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altLang="pt-BR" sz="2800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Política de Escrita pela Memória Cache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altLang="pt-BR" sz="2800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Tipos de Políticas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altLang="pt-BR" sz="2800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Comparação entre as técnicas de escrita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altLang="pt-BR" sz="2800" dirty="0" err="1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Niveis</a:t>
            </a:r>
            <a:r>
              <a:rPr lang="pt-BR" altLang="pt-BR" sz="2800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da Cache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9" name="Picture 1">
            <a:extLst>
              <a:ext uri="{FF2B5EF4-FFF2-40B4-BE49-F238E27FC236}">
                <a16:creationId xmlns:a16="http://schemas.microsoft.com/office/drawing/2014/main" id="{CFA650AC-DA87-8979-8E40-7C07B248C6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956675"/>
            <a:ext cx="13004800" cy="77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170" name="Picture 2">
            <a:extLst>
              <a:ext uri="{FF2B5EF4-FFF2-40B4-BE49-F238E27FC236}">
                <a16:creationId xmlns:a16="http://schemas.microsoft.com/office/drawing/2014/main" id="{A2A6072A-A2E8-2CC5-4A22-627F9097C5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57163"/>
            <a:ext cx="13003213" cy="31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171" name="Rectangle 3">
            <a:extLst>
              <a:ext uri="{FF2B5EF4-FFF2-40B4-BE49-F238E27FC236}">
                <a16:creationId xmlns:a16="http://schemas.microsoft.com/office/drawing/2014/main" id="{CD3F3418-0733-FA11-0BC5-9C936E359B05}"/>
              </a:ext>
            </a:extLst>
          </p:cNvPr>
          <p:cNvSpPr>
            <a:spLocks/>
          </p:cNvSpPr>
          <p:nvPr/>
        </p:nvSpPr>
        <p:spPr bwMode="auto">
          <a:xfrm>
            <a:off x="373063" y="361950"/>
            <a:ext cx="5348287" cy="31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38100" tIns="38100" rIns="38100" bIns="38100" anchor="ctr">
            <a:spAutoFit/>
          </a:bodyPr>
          <a:lstStyle/>
          <a:p>
            <a:r>
              <a:rPr lang="pt-BR" altLang="pt-BR" sz="1600" b="1" dirty="0">
                <a:solidFill>
                  <a:srgbClr val="1B8178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Universidade Tuiuti do Paraná  |</a:t>
            </a:r>
            <a:r>
              <a:rPr lang="pt-BR" altLang="pt-BR" sz="1600" dirty="0"/>
              <a:t>  </a:t>
            </a:r>
            <a:r>
              <a:rPr lang="pt-BR" altLang="pt-BR" sz="1600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Tema da apresentação</a:t>
            </a:r>
            <a:endParaRPr lang="pt-BR" altLang="pt-BR" sz="1600" dirty="0"/>
          </a:p>
        </p:txBody>
      </p:sp>
      <p:sp>
        <p:nvSpPr>
          <p:cNvPr id="7173" name="Rectangle 5">
            <a:extLst>
              <a:ext uri="{FF2B5EF4-FFF2-40B4-BE49-F238E27FC236}">
                <a16:creationId xmlns:a16="http://schemas.microsoft.com/office/drawing/2014/main" id="{27305109-3859-42A2-87E1-F5A3FF7FF357}"/>
              </a:ext>
            </a:extLst>
          </p:cNvPr>
          <p:cNvSpPr>
            <a:spLocks/>
          </p:cNvSpPr>
          <p:nvPr/>
        </p:nvSpPr>
        <p:spPr bwMode="auto">
          <a:xfrm>
            <a:off x="1363662" y="852040"/>
            <a:ext cx="10275887" cy="4475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8100" tIns="38100" rIns="38100" bIns="38100" anchor="ctr">
            <a:spAutoFit/>
          </a:bodyPr>
          <a:lstStyle/>
          <a:p>
            <a:pPr algn="l"/>
            <a:r>
              <a:rPr lang="pt-BR" altLang="pt-BR" sz="4600" b="1" dirty="0">
                <a:solidFill>
                  <a:srgbClr val="1B8178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Memória Cache</a:t>
            </a:r>
          </a:p>
          <a:p>
            <a:pPr algn="l"/>
            <a:r>
              <a:rPr lang="pt-BR" altLang="pt-BR" sz="2100" dirty="0">
                <a:solidFill>
                  <a:srgbClr val="1B8178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Políticas de Escrita</a:t>
            </a:r>
          </a:p>
          <a:p>
            <a:pPr algn="l"/>
            <a:endParaRPr lang="pt-BR" altLang="pt-BR" sz="1400" dirty="0">
              <a:solidFill>
                <a:srgbClr val="275D38"/>
              </a:solidFill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altLang="pt-BR" sz="2800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Operações de escrita do processador são feitas em cache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altLang="pt-BR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Necessário atualizar MP para sistema manter correção e integridade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altLang="pt-BR" sz="2800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Antes de substituir o bloco em cache, é necessário verificar se foi alterado e se alterações já foram feitas na MP</a:t>
            </a:r>
          </a:p>
        </p:txBody>
      </p:sp>
    </p:spTree>
    <p:extLst>
      <p:ext uri="{BB962C8B-B14F-4D97-AF65-F5344CB8AC3E}">
        <p14:creationId xmlns:p14="http://schemas.microsoft.com/office/powerpoint/2010/main" val="1561958831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9" name="Picture 1">
            <a:extLst>
              <a:ext uri="{FF2B5EF4-FFF2-40B4-BE49-F238E27FC236}">
                <a16:creationId xmlns:a16="http://schemas.microsoft.com/office/drawing/2014/main" id="{CFA650AC-DA87-8979-8E40-7C07B248C6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956675"/>
            <a:ext cx="13004800" cy="77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170" name="Picture 2">
            <a:extLst>
              <a:ext uri="{FF2B5EF4-FFF2-40B4-BE49-F238E27FC236}">
                <a16:creationId xmlns:a16="http://schemas.microsoft.com/office/drawing/2014/main" id="{A2A6072A-A2E8-2CC5-4A22-627F9097C5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57163"/>
            <a:ext cx="13003213" cy="31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171" name="Rectangle 3">
            <a:extLst>
              <a:ext uri="{FF2B5EF4-FFF2-40B4-BE49-F238E27FC236}">
                <a16:creationId xmlns:a16="http://schemas.microsoft.com/office/drawing/2014/main" id="{CD3F3418-0733-FA11-0BC5-9C936E359B05}"/>
              </a:ext>
            </a:extLst>
          </p:cNvPr>
          <p:cNvSpPr>
            <a:spLocks/>
          </p:cNvSpPr>
          <p:nvPr/>
        </p:nvSpPr>
        <p:spPr bwMode="auto">
          <a:xfrm>
            <a:off x="373063" y="361950"/>
            <a:ext cx="5348287" cy="31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38100" tIns="38100" rIns="38100" bIns="38100" anchor="ctr">
            <a:spAutoFit/>
          </a:bodyPr>
          <a:lstStyle/>
          <a:p>
            <a:r>
              <a:rPr lang="pt-BR" altLang="pt-BR" sz="1600" b="1" dirty="0">
                <a:solidFill>
                  <a:srgbClr val="1B8178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Universidade Tuiuti do Paraná  |</a:t>
            </a:r>
            <a:r>
              <a:rPr lang="pt-BR" altLang="pt-BR" sz="1600" dirty="0"/>
              <a:t>  </a:t>
            </a:r>
            <a:r>
              <a:rPr lang="pt-BR" altLang="pt-BR" sz="1600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Tema da apresentação</a:t>
            </a:r>
            <a:endParaRPr lang="pt-BR" altLang="pt-BR" sz="1600" dirty="0"/>
          </a:p>
        </p:txBody>
      </p:sp>
      <p:sp>
        <p:nvSpPr>
          <p:cNvPr id="7173" name="Rectangle 5">
            <a:extLst>
              <a:ext uri="{FF2B5EF4-FFF2-40B4-BE49-F238E27FC236}">
                <a16:creationId xmlns:a16="http://schemas.microsoft.com/office/drawing/2014/main" id="{27305109-3859-42A2-87E1-F5A3FF7FF357}"/>
              </a:ext>
            </a:extLst>
          </p:cNvPr>
          <p:cNvSpPr>
            <a:spLocks/>
          </p:cNvSpPr>
          <p:nvPr/>
        </p:nvSpPr>
        <p:spPr bwMode="auto">
          <a:xfrm>
            <a:off x="1363662" y="679450"/>
            <a:ext cx="10275887" cy="6414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8100" tIns="38100" rIns="38100" bIns="38100" anchor="ctr">
            <a:spAutoFit/>
          </a:bodyPr>
          <a:lstStyle/>
          <a:p>
            <a:pPr algn="l"/>
            <a:r>
              <a:rPr lang="pt-BR" altLang="pt-BR" sz="4600" b="1" dirty="0">
                <a:solidFill>
                  <a:srgbClr val="1B8178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Memória Cache</a:t>
            </a:r>
          </a:p>
          <a:p>
            <a:pPr algn="l"/>
            <a:r>
              <a:rPr lang="pt-BR" altLang="pt-BR" sz="2100" dirty="0">
                <a:solidFill>
                  <a:srgbClr val="1B8178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Políticas de Escrita</a:t>
            </a:r>
          </a:p>
          <a:p>
            <a:pPr algn="l"/>
            <a:endParaRPr lang="pt-BR" altLang="pt-BR" sz="1400" dirty="0">
              <a:solidFill>
                <a:srgbClr val="275D38"/>
              </a:solidFill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altLang="pt-BR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MP pode ser acessada pela cache ou E/S (DMA – Direct </a:t>
            </a:r>
            <a:r>
              <a:rPr lang="pt-BR" altLang="pt-BR" sz="28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Memory</a:t>
            </a:r>
            <a:r>
              <a:rPr lang="pt-BR" altLang="pt-BR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Access)</a:t>
            </a:r>
          </a:p>
          <a:p>
            <a:pPr lvl="1" indent="0" algn="l">
              <a:lnSpc>
                <a:spcPct val="150000"/>
              </a:lnSpc>
            </a:pPr>
            <a:r>
              <a:rPr lang="pt-BR" altLang="pt-BR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	</a:t>
            </a:r>
            <a:r>
              <a:rPr lang="pt-BR" altLang="pt-BR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- Cache pode ter sido alterada e MP ainda não</a:t>
            </a:r>
          </a:p>
          <a:p>
            <a:pPr lvl="1" indent="0" algn="l">
              <a:lnSpc>
                <a:spcPct val="150000"/>
              </a:lnSpc>
            </a:pPr>
            <a:r>
              <a:rPr lang="pt-BR" altLang="pt-BR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	- MP pode ter sido alterada e cache está desatualizada</a:t>
            </a: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altLang="pt-BR" sz="2800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MP pode ser acessada por vários processadores, cada um com sua cache</a:t>
            </a:r>
          </a:p>
          <a:p>
            <a:pPr algn="l">
              <a:lnSpc>
                <a:spcPct val="150000"/>
              </a:lnSpc>
            </a:pPr>
            <a:r>
              <a:rPr lang="pt-BR" altLang="pt-BR" sz="2800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	- MP pode ser alterada e outras caches estarem 				desatualizadas</a:t>
            </a:r>
          </a:p>
        </p:txBody>
      </p:sp>
    </p:spTree>
    <p:extLst>
      <p:ext uri="{BB962C8B-B14F-4D97-AF65-F5344CB8AC3E}">
        <p14:creationId xmlns:p14="http://schemas.microsoft.com/office/powerpoint/2010/main" val="1911093750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9" name="Picture 1">
            <a:extLst>
              <a:ext uri="{FF2B5EF4-FFF2-40B4-BE49-F238E27FC236}">
                <a16:creationId xmlns:a16="http://schemas.microsoft.com/office/drawing/2014/main" id="{CFA650AC-DA87-8979-8E40-7C07B248C6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956675"/>
            <a:ext cx="13004800" cy="77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170" name="Picture 2">
            <a:extLst>
              <a:ext uri="{FF2B5EF4-FFF2-40B4-BE49-F238E27FC236}">
                <a16:creationId xmlns:a16="http://schemas.microsoft.com/office/drawing/2014/main" id="{A2A6072A-A2E8-2CC5-4A22-627F9097C5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57163"/>
            <a:ext cx="13003213" cy="31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171" name="Rectangle 3">
            <a:extLst>
              <a:ext uri="{FF2B5EF4-FFF2-40B4-BE49-F238E27FC236}">
                <a16:creationId xmlns:a16="http://schemas.microsoft.com/office/drawing/2014/main" id="{CD3F3418-0733-FA11-0BC5-9C936E359B05}"/>
              </a:ext>
            </a:extLst>
          </p:cNvPr>
          <p:cNvSpPr>
            <a:spLocks/>
          </p:cNvSpPr>
          <p:nvPr/>
        </p:nvSpPr>
        <p:spPr bwMode="auto">
          <a:xfrm>
            <a:off x="373063" y="361950"/>
            <a:ext cx="5348287" cy="31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38100" tIns="38100" rIns="38100" bIns="38100" anchor="ctr">
            <a:spAutoFit/>
          </a:bodyPr>
          <a:lstStyle/>
          <a:p>
            <a:r>
              <a:rPr lang="pt-BR" altLang="pt-BR" sz="1600" b="1" dirty="0">
                <a:solidFill>
                  <a:srgbClr val="1B8178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Universidade Tuiuti do Paraná  |</a:t>
            </a:r>
            <a:r>
              <a:rPr lang="pt-BR" altLang="pt-BR" sz="1600" dirty="0"/>
              <a:t>  </a:t>
            </a:r>
            <a:r>
              <a:rPr lang="pt-BR" altLang="pt-BR" sz="1600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Tema da apresentação</a:t>
            </a:r>
            <a:endParaRPr lang="pt-BR" altLang="pt-BR" sz="1600" dirty="0"/>
          </a:p>
        </p:txBody>
      </p:sp>
      <p:sp>
        <p:nvSpPr>
          <p:cNvPr id="7173" name="Rectangle 5">
            <a:extLst>
              <a:ext uri="{FF2B5EF4-FFF2-40B4-BE49-F238E27FC236}">
                <a16:creationId xmlns:a16="http://schemas.microsoft.com/office/drawing/2014/main" id="{27305109-3859-42A2-87E1-F5A3FF7FF357}"/>
              </a:ext>
            </a:extLst>
          </p:cNvPr>
          <p:cNvSpPr>
            <a:spLocks/>
          </p:cNvSpPr>
          <p:nvPr/>
        </p:nvSpPr>
        <p:spPr bwMode="auto">
          <a:xfrm>
            <a:off x="1363662" y="913214"/>
            <a:ext cx="10275887" cy="4475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8100" tIns="38100" rIns="38100" bIns="38100" anchor="ctr">
            <a:spAutoFit/>
          </a:bodyPr>
          <a:lstStyle/>
          <a:p>
            <a:pPr algn="l"/>
            <a:r>
              <a:rPr lang="pt-BR" altLang="pt-BR" sz="4600" b="1" dirty="0">
                <a:solidFill>
                  <a:srgbClr val="1B8178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Memória Cache</a:t>
            </a:r>
          </a:p>
          <a:p>
            <a:pPr algn="l"/>
            <a:r>
              <a:rPr lang="pt-BR" altLang="pt-BR" sz="2100" dirty="0">
                <a:solidFill>
                  <a:srgbClr val="1B8178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Tipos de Políticas</a:t>
            </a:r>
          </a:p>
          <a:p>
            <a:pPr algn="l"/>
            <a:endParaRPr lang="pt-BR" altLang="pt-BR" sz="1400" dirty="0">
              <a:solidFill>
                <a:srgbClr val="275D38"/>
              </a:solidFill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altLang="pt-BR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Write </a:t>
            </a:r>
            <a:r>
              <a:rPr lang="pt-BR" altLang="pt-BR" sz="2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through</a:t>
            </a:r>
            <a:r>
              <a:rPr lang="pt-BR" altLang="pt-BR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– escrita em ambas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altLang="pt-BR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Cada escrita em cache acarreta escrita em MP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altLang="pt-BR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Caso haja outros processadores, estes também alteram suas caches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altLang="pt-BR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Mesmo conteúdo sempre nas duas memórias</a:t>
            </a:r>
          </a:p>
        </p:txBody>
      </p:sp>
    </p:spTree>
    <p:extLst>
      <p:ext uri="{BB962C8B-B14F-4D97-AF65-F5344CB8AC3E}">
        <p14:creationId xmlns:p14="http://schemas.microsoft.com/office/powerpoint/2010/main" val="3658444432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9" name="Picture 1">
            <a:extLst>
              <a:ext uri="{FF2B5EF4-FFF2-40B4-BE49-F238E27FC236}">
                <a16:creationId xmlns:a16="http://schemas.microsoft.com/office/drawing/2014/main" id="{CFA650AC-DA87-8979-8E40-7C07B248C6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956675"/>
            <a:ext cx="13004800" cy="77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170" name="Picture 2">
            <a:extLst>
              <a:ext uri="{FF2B5EF4-FFF2-40B4-BE49-F238E27FC236}">
                <a16:creationId xmlns:a16="http://schemas.microsoft.com/office/drawing/2014/main" id="{A2A6072A-A2E8-2CC5-4A22-627F9097C5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57163"/>
            <a:ext cx="13003213" cy="31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171" name="Rectangle 3">
            <a:extLst>
              <a:ext uri="{FF2B5EF4-FFF2-40B4-BE49-F238E27FC236}">
                <a16:creationId xmlns:a16="http://schemas.microsoft.com/office/drawing/2014/main" id="{CD3F3418-0733-FA11-0BC5-9C936E359B05}"/>
              </a:ext>
            </a:extLst>
          </p:cNvPr>
          <p:cNvSpPr>
            <a:spLocks/>
          </p:cNvSpPr>
          <p:nvPr/>
        </p:nvSpPr>
        <p:spPr bwMode="auto">
          <a:xfrm>
            <a:off x="373063" y="361950"/>
            <a:ext cx="5348287" cy="31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38100" tIns="38100" rIns="38100" bIns="38100" anchor="ctr">
            <a:spAutoFit/>
          </a:bodyPr>
          <a:lstStyle/>
          <a:p>
            <a:r>
              <a:rPr lang="pt-BR" altLang="pt-BR" sz="1600" b="1" dirty="0">
                <a:solidFill>
                  <a:srgbClr val="1B8178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Universidade Tuiuti do Paraná  |</a:t>
            </a:r>
            <a:r>
              <a:rPr lang="pt-BR" altLang="pt-BR" sz="1600" dirty="0"/>
              <a:t>  </a:t>
            </a:r>
            <a:r>
              <a:rPr lang="pt-BR" altLang="pt-BR" sz="1600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Tema da apresentação</a:t>
            </a:r>
            <a:endParaRPr lang="pt-BR" altLang="pt-BR" sz="1600" dirty="0"/>
          </a:p>
        </p:txBody>
      </p:sp>
      <p:sp>
        <p:nvSpPr>
          <p:cNvPr id="7173" name="Rectangle 5">
            <a:extLst>
              <a:ext uri="{FF2B5EF4-FFF2-40B4-BE49-F238E27FC236}">
                <a16:creationId xmlns:a16="http://schemas.microsoft.com/office/drawing/2014/main" id="{27305109-3859-42A2-87E1-F5A3FF7FF357}"/>
              </a:ext>
            </a:extLst>
          </p:cNvPr>
          <p:cNvSpPr>
            <a:spLocks/>
          </p:cNvSpPr>
          <p:nvPr/>
        </p:nvSpPr>
        <p:spPr bwMode="auto">
          <a:xfrm>
            <a:off x="1363662" y="856333"/>
            <a:ext cx="10275887" cy="5121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8100" tIns="38100" rIns="38100" bIns="38100" anchor="ctr">
            <a:spAutoFit/>
          </a:bodyPr>
          <a:lstStyle/>
          <a:p>
            <a:pPr algn="l"/>
            <a:r>
              <a:rPr lang="pt-BR" altLang="pt-BR" sz="4600" b="1" dirty="0">
                <a:solidFill>
                  <a:srgbClr val="1B8178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Memória Cache</a:t>
            </a:r>
          </a:p>
          <a:p>
            <a:pPr algn="l"/>
            <a:r>
              <a:rPr lang="pt-BR" altLang="pt-BR" sz="2100" dirty="0">
                <a:solidFill>
                  <a:srgbClr val="1B8178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Tipos de Políticas</a:t>
            </a:r>
          </a:p>
          <a:p>
            <a:pPr algn="l"/>
            <a:endParaRPr lang="pt-BR" altLang="pt-BR" sz="1400" dirty="0">
              <a:solidFill>
                <a:srgbClr val="275D38"/>
              </a:solidFill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altLang="pt-BR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Write </a:t>
            </a:r>
            <a:r>
              <a:rPr lang="pt-BR" altLang="pt-BR" sz="2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back</a:t>
            </a:r>
            <a:r>
              <a:rPr lang="pt-BR" altLang="pt-BR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– escrita somente em retorno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altLang="pt-BR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Escrita só é atualizada em MP quando o bloco for substituído e se foi atualizado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altLang="pt-BR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Bit adicional é </a:t>
            </a:r>
            <a:r>
              <a:rPr lang="pt-BR" altLang="pt-BR" sz="28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setado</a:t>
            </a:r>
            <a:r>
              <a:rPr lang="pt-BR" altLang="pt-BR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(1) se bloco foi atualizado em cache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altLang="pt-BR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Quando for substituído, se bit correspondente estiver </a:t>
            </a:r>
            <a:r>
              <a:rPr lang="pt-BR" altLang="pt-BR" sz="28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setado</a:t>
            </a:r>
            <a:r>
              <a:rPr lang="pt-BR" altLang="pt-BR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, escrita é feita na MP</a:t>
            </a:r>
          </a:p>
        </p:txBody>
      </p:sp>
    </p:spTree>
    <p:extLst>
      <p:ext uri="{BB962C8B-B14F-4D97-AF65-F5344CB8AC3E}">
        <p14:creationId xmlns:p14="http://schemas.microsoft.com/office/powerpoint/2010/main" val="148595009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9" name="Picture 1">
            <a:extLst>
              <a:ext uri="{FF2B5EF4-FFF2-40B4-BE49-F238E27FC236}">
                <a16:creationId xmlns:a16="http://schemas.microsoft.com/office/drawing/2014/main" id="{CFA650AC-DA87-8979-8E40-7C07B248C6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956675"/>
            <a:ext cx="13004800" cy="77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170" name="Picture 2">
            <a:extLst>
              <a:ext uri="{FF2B5EF4-FFF2-40B4-BE49-F238E27FC236}">
                <a16:creationId xmlns:a16="http://schemas.microsoft.com/office/drawing/2014/main" id="{A2A6072A-A2E8-2CC5-4A22-627F9097C5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57163"/>
            <a:ext cx="13003213" cy="31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171" name="Rectangle 3">
            <a:extLst>
              <a:ext uri="{FF2B5EF4-FFF2-40B4-BE49-F238E27FC236}">
                <a16:creationId xmlns:a16="http://schemas.microsoft.com/office/drawing/2014/main" id="{CD3F3418-0733-FA11-0BC5-9C936E359B05}"/>
              </a:ext>
            </a:extLst>
          </p:cNvPr>
          <p:cNvSpPr>
            <a:spLocks/>
          </p:cNvSpPr>
          <p:nvPr/>
        </p:nvSpPr>
        <p:spPr bwMode="auto">
          <a:xfrm>
            <a:off x="373063" y="361950"/>
            <a:ext cx="5348287" cy="31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38100" tIns="38100" rIns="38100" bIns="38100" anchor="ctr">
            <a:spAutoFit/>
          </a:bodyPr>
          <a:lstStyle/>
          <a:p>
            <a:r>
              <a:rPr lang="pt-BR" altLang="pt-BR" sz="1600" b="1" dirty="0">
                <a:solidFill>
                  <a:srgbClr val="1B8178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Universidade Tuiuti do Paraná  |</a:t>
            </a:r>
            <a:r>
              <a:rPr lang="pt-BR" altLang="pt-BR" sz="1600" dirty="0"/>
              <a:t>  </a:t>
            </a:r>
            <a:r>
              <a:rPr lang="pt-BR" altLang="pt-BR" sz="1600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Tema da apresentação</a:t>
            </a:r>
            <a:endParaRPr lang="pt-BR" altLang="pt-BR" sz="1600" dirty="0"/>
          </a:p>
        </p:txBody>
      </p:sp>
      <p:sp>
        <p:nvSpPr>
          <p:cNvPr id="7173" name="Rectangle 5">
            <a:extLst>
              <a:ext uri="{FF2B5EF4-FFF2-40B4-BE49-F238E27FC236}">
                <a16:creationId xmlns:a16="http://schemas.microsoft.com/office/drawing/2014/main" id="{27305109-3859-42A2-87E1-F5A3FF7FF357}"/>
              </a:ext>
            </a:extLst>
          </p:cNvPr>
          <p:cNvSpPr>
            <a:spLocks/>
          </p:cNvSpPr>
          <p:nvPr/>
        </p:nvSpPr>
        <p:spPr bwMode="auto">
          <a:xfrm>
            <a:off x="1363662" y="543238"/>
            <a:ext cx="10275887" cy="77069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8100" tIns="38100" rIns="38100" bIns="38100" anchor="ctr">
            <a:spAutoFit/>
          </a:bodyPr>
          <a:lstStyle/>
          <a:p>
            <a:pPr algn="l"/>
            <a:r>
              <a:rPr lang="pt-BR" altLang="pt-BR" sz="4600" b="1" dirty="0">
                <a:solidFill>
                  <a:srgbClr val="1B8178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Memória Cache</a:t>
            </a:r>
          </a:p>
          <a:p>
            <a:pPr algn="l"/>
            <a:r>
              <a:rPr lang="pt-BR" altLang="pt-BR" sz="2100" dirty="0">
                <a:solidFill>
                  <a:srgbClr val="1B8178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Tipos de Políticas</a:t>
            </a:r>
          </a:p>
          <a:p>
            <a:pPr algn="l"/>
            <a:endParaRPr lang="pt-BR" altLang="pt-BR" sz="1400" dirty="0">
              <a:solidFill>
                <a:srgbClr val="275D38"/>
              </a:solidFill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altLang="pt-BR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Write </a:t>
            </a:r>
            <a:r>
              <a:rPr lang="pt-BR" altLang="pt-BR" sz="2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once</a:t>
            </a:r>
            <a:r>
              <a:rPr lang="pt-BR" altLang="pt-BR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– escrita uma vez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altLang="pt-BR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Apropriada para sistema multiprocessados (cada um com sua cache) compartilhando mesmo barramento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altLang="pt-BR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Controlador da cache atualiza MP quando bloco foi atualizado pela primeira vez (</a:t>
            </a:r>
            <a:r>
              <a:rPr lang="pt-BR" altLang="pt-BR" sz="28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write</a:t>
            </a:r>
            <a:r>
              <a:rPr lang="pt-BR" altLang="pt-BR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pt-BR" altLang="pt-BR" sz="28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through</a:t>
            </a:r>
            <a:r>
              <a:rPr lang="pt-BR" altLang="pt-BR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)  e alerta outros componentes que compartilham o barramento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altLang="pt-BR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Eles são notificados sobre alteração e impedem o uso da palavra específica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altLang="pt-BR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Próximas alterações são feitas somente em cache local e o bloco é atualizado em MP quando for substituído (</a:t>
            </a:r>
            <a:r>
              <a:rPr lang="pt-BR" altLang="pt-BR" sz="28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write</a:t>
            </a:r>
            <a:r>
              <a:rPr lang="pt-BR" altLang="pt-BR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pt-BR" altLang="pt-BR" sz="28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back</a:t>
            </a:r>
            <a:r>
              <a:rPr lang="pt-BR" altLang="pt-BR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34690707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9" name="Picture 1">
            <a:extLst>
              <a:ext uri="{FF2B5EF4-FFF2-40B4-BE49-F238E27FC236}">
                <a16:creationId xmlns:a16="http://schemas.microsoft.com/office/drawing/2014/main" id="{CFA650AC-DA87-8979-8E40-7C07B248C6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956675"/>
            <a:ext cx="13004800" cy="77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170" name="Picture 2">
            <a:extLst>
              <a:ext uri="{FF2B5EF4-FFF2-40B4-BE49-F238E27FC236}">
                <a16:creationId xmlns:a16="http://schemas.microsoft.com/office/drawing/2014/main" id="{A2A6072A-A2E8-2CC5-4A22-627F9097C5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57163"/>
            <a:ext cx="13003213" cy="31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171" name="Rectangle 3">
            <a:extLst>
              <a:ext uri="{FF2B5EF4-FFF2-40B4-BE49-F238E27FC236}">
                <a16:creationId xmlns:a16="http://schemas.microsoft.com/office/drawing/2014/main" id="{CD3F3418-0733-FA11-0BC5-9C936E359B05}"/>
              </a:ext>
            </a:extLst>
          </p:cNvPr>
          <p:cNvSpPr>
            <a:spLocks/>
          </p:cNvSpPr>
          <p:nvPr/>
        </p:nvSpPr>
        <p:spPr bwMode="auto">
          <a:xfrm>
            <a:off x="373063" y="361950"/>
            <a:ext cx="5348287" cy="31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38100" tIns="38100" rIns="38100" bIns="38100" anchor="ctr">
            <a:spAutoFit/>
          </a:bodyPr>
          <a:lstStyle/>
          <a:p>
            <a:r>
              <a:rPr lang="pt-BR" altLang="pt-BR" sz="1600" b="1" dirty="0">
                <a:solidFill>
                  <a:srgbClr val="1B8178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Universidade Tuiuti do Paraná  |</a:t>
            </a:r>
            <a:r>
              <a:rPr lang="pt-BR" altLang="pt-BR" sz="1600" dirty="0"/>
              <a:t>  </a:t>
            </a:r>
            <a:r>
              <a:rPr lang="pt-BR" altLang="pt-BR" sz="1600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Tema da apresentação</a:t>
            </a:r>
            <a:endParaRPr lang="pt-BR" altLang="pt-BR" sz="1600" dirty="0"/>
          </a:p>
        </p:txBody>
      </p:sp>
      <p:sp>
        <p:nvSpPr>
          <p:cNvPr id="7173" name="Rectangle 5">
            <a:extLst>
              <a:ext uri="{FF2B5EF4-FFF2-40B4-BE49-F238E27FC236}">
                <a16:creationId xmlns:a16="http://schemas.microsoft.com/office/drawing/2014/main" id="{27305109-3859-42A2-87E1-F5A3FF7FF357}"/>
              </a:ext>
            </a:extLst>
          </p:cNvPr>
          <p:cNvSpPr>
            <a:spLocks/>
          </p:cNvSpPr>
          <p:nvPr/>
        </p:nvSpPr>
        <p:spPr bwMode="auto">
          <a:xfrm>
            <a:off x="1363662" y="866406"/>
            <a:ext cx="10275887" cy="7060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8100" tIns="38100" rIns="38100" bIns="38100" anchor="ctr">
            <a:spAutoFit/>
          </a:bodyPr>
          <a:lstStyle/>
          <a:p>
            <a:pPr algn="l"/>
            <a:r>
              <a:rPr lang="pt-BR" altLang="pt-BR" sz="4600" b="1" dirty="0">
                <a:solidFill>
                  <a:srgbClr val="1B8178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Memória Cache</a:t>
            </a:r>
          </a:p>
          <a:p>
            <a:pPr algn="l"/>
            <a:r>
              <a:rPr lang="pt-BR" altLang="pt-BR" sz="2100" dirty="0">
                <a:solidFill>
                  <a:srgbClr val="1B8178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Comparação entre as técnicas de escrita</a:t>
            </a:r>
          </a:p>
          <a:p>
            <a:pPr algn="l"/>
            <a:endParaRPr lang="pt-BR" altLang="pt-BR" sz="1400" dirty="0">
              <a:solidFill>
                <a:srgbClr val="275D38"/>
              </a:solidFill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altLang="pt-BR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Write </a:t>
            </a:r>
            <a:r>
              <a:rPr lang="pt-BR" altLang="pt-BR" sz="2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through</a:t>
            </a:r>
            <a:endParaRPr lang="pt-BR" altLang="pt-BR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altLang="pt-BR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Pode haver grande quantidade de escritas desnecessárias em MP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altLang="pt-BR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Reduz desempenho do sistema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altLang="pt-BR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Write </a:t>
            </a:r>
            <a:r>
              <a:rPr lang="pt-BR" altLang="pt-BR" sz="2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back</a:t>
            </a:r>
            <a:endParaRPr lang="pt-BR" altLang="pt-BR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altLang="pt-BR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Minimiza desvantagem anterior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altLang="pt-BR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MP pode ser desatualizada para utilização por outros dispositivos E/S, o que os obriga a acessar o dado através da cache</a:t>
            </a:r>
          </a:p>
        </p:txBody>
      </p:sp>
    </p:spTree>
    <p:extLst>
      <p:ext uri="{BB962C8B-B14F-4D97-AF65-F5344CB8AC3E}">
        <p14:creationId xmlns:p14="http://schemas.microsoft.com/office/powerpoint/2010/main" val="1169048272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9" name="Picture 1">
            <a:extLst>
              <a:ext uri="{FF2B5EF4-FFF2-40B4-BE49-F238E27FC236}">
                <a16:creationId xmlns:a16="http://schemas.microsoft.com/office/drawing/2014/main" id="{CFA650AC-DA87-8979-8E40-7C07B248C6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956675"/>
            <a:ext cx="13004800" cy="77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170" name="Picture 2">
            <a:extLst>
              <a:ext uri="{FF2B5EF4-FFF2-40B4-BE49-F238E27FC236}">
                <a16:creationId xmlns:a16="http://schemas.microsoft.com/office/drawing/2014/main" id="{A2A6072A-A2E8-2CC5-4A22-627F9097C5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57163"/>
            <a:ext cx="13003213" cy="31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171" name="Rectangle 3">
            <a:extLst>
              <a:ext uri="{FF2B5EF4-FFF2-40B4-BE49-F238E27FC236}">
                <a16:creationId xmlns:a16="http://schemas.microsoft.com/office/drawing/2014/main" id="{CD3F3418-0733-FA11-0BC5-9C936E359B05}"/>
              </a:ext>
            </a:extLst>
          </p:cNvPr>
          <p:cNvSpPr>
            <a:spLocks/>
          </p:cNvSpPr>
          <p:nvPr/>
        </p:nvSpPr>
        <p:spPr bwMode="auto">
          <a:xfrm>
            <a:off x="373063" y="361950"/>
            <a:ext cx="5348287" cy="31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38100" tIns="38100" rIns="38100" bIns="38100" anchor="ctr">
            <a:spAutoFit/>
          </a:bodyPr>
          <a:lstStyle/>
          <a:p>
            <a:r>
              <a:rPr lang="pt-BR" altLang="pt-BR" sz="1600" b="1" dirty="0">
                <a:solidFill>
                  <a:srgbClr val="1B8178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Universidade Tuiuti do Paraná  |</a:t>
            </a:r>
            <a:r>
              <a:rPr lang="pt-BR" altLang="pt-BR" sz="1600" dirty="0"/>
              <a:t>  </a:t>
            </a:r>
            <a:r>
              <a:rPr lang="pt-BR" altLang="pt-BR" sz="1600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Tema da apresentação</a:t>
            </a:r>
            <a:endParaRPr lang="pt-BR" altLang="pt-BR" sz="1600" dirty="0"/>
          </a:p>
        </p:txBody>
      </p:sp>
      <p:sp>
        <p:nvSpPr>
          <p:cNvPr id="7173" name="Rectangle 5">
            <a:extLst>
              <a:ext uri="{FF2B5EF4-FFF2-40B4-BE49-F238E27FC236}">
                <a16:creationId xmlns:a16="http://schemas.microsoft.com/office/drawing/2014/main" id="{27305109-3859-42A2-87E1-F5A3FF7FF357}"/>
              </a:ext>
            </a:extLst>
          </p:cNvPr>
          <p:cNvSpPr>
            <a:spLocks/>
          </p:cNvSpPr>
          <p:nvPr/>
        </p:nvSpPr>
        <p:spPr bwMode="auto">
          <a:xfrm>
            <a:off x="1363662" y="884237"/>
            <a:ext cx="10275887" cy="5121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8100" tIns="38100" rIns="38100" bIns="38100" anchor="ctr">
            <a:spAutoFit/>
          </a:bodyPr>
          <a:lstStyle/>
          <a:p>
            <a:pPr algn="l"/>
            <a:r>
              <a:rPr lang="pt-BR" altLang="pt-BR" sz="4600" b="1" dirty="0">
                <a:solidFill>
                  <a:srgbClr val="1B8178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Memória Cache</a:t>
            </a:r>
          </a:p>
          <a:p>
            <a:pPr algn="l"/>
            <a:r>
              <a:rPr lang="pt-BR" altLang="pt-BR" sz="2100" dirty="0">
                <a:solidFill>
                  <a:srgbClr val="1B8178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Comparação entre as técnicas de escrita</a:t>
            </a:r>
          </a:p>
          <a:p>
            <a:pPr algn="l"/>
            <a:endParaRPr lang="pt-BR" altLang="pt-BR" sz="1400" dirty="0">
              <a:solidFill>
                <a:srgbClr val="275D38"/>
              </a:solidFill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altLang="pt-BR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Write </a:t>
            </a:r>
            <a:r>
              <a:rPr lang="pt-BR" altLang="pt-BR" sz="2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once</a:t>
            </a:r>
            <a:endParaRPr lang="pt-BR" altLang="pt-BR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altLang="pt-BR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Conveniente para sistemas multiprocessados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altLang="pt-BR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Não é muito usada ainda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altLang="pt-BR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Estudo sobre cache indicam que a percentagem de escrita é pequena (aprox.. 15%)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altLang="pt-BR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Política simples de </a:t>
            </a:r>
            <a:r>
              <a:rPr lang="pt-BR" altLang="pt-BR" sz="28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write</a:t>
            </a:r>
            <a:r>
              <a:rPr lang="pt-BR" altLang="pt-BR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pt-BR" altLang="pt-BR" sz="28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through</a:t>
            </a:r>
            <a:endParaRPr lang="pt-BR" altLang="pt-BR" sz="28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6891955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FFFFF"/>
      </a:accent3>
      <a:accent4>
        <a:srgbClr val="000000"/>
      </a:accent4>
      <a:accent5>
        <a:srgbClr val="AAB8DC"/>
      </a:accent5>
      <a:accent6>
        <a:srgbClr val="007B26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"/>
        <a:cs typeface=""/>
      </a:majorFont>
      <a:minorFont>
        <a:latin typeface="Helvetic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12700" cap="flat" cmpd="sng" algn="ctr">
          <a:solidFill>
            <a:srgbClr val="000000"/>
          </a:solidFill>
          <a:prstDash val="solid"/>
          <a:miter lim="400000"/>
          <a:headEnd type="none" w="med" len="med"/>
          <a:tailEnd type="none" w="med" len="med"/>
        </a:ln>
        <a:effectLst>
          <a:outerShdw blurRad="25400" dist="12700" dir="5400000" algn="ctr" rotWithShape="0">
            <a:srgbClr val="000000">
              <a:alpha val="50000"/>
            </a:srgbClr>
          </a:outerShdw>
        </a:effectLst>
      </a:spPr>
      <a:bodyPr vert="horz" wrap="square" lIns="38100" tIns="38100" rIns="38100" bIns="38100" numCol="1" anchor="ctr" anchorCtr="0" compatLnSpc="1">
        <a:prstTxWarp prst="textNoShape">
          <a:avLst/>
        </a:prstTxWarp>
        <a:spAutoFit/>
      </a:bodyPr>
      <a:lstStyle>
        <a:defPPr marL="0" marR="0" indent="0" algn="ctr" defTabSz="5842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altLang="pt-BR" sz="34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Light" charset="0"/>
            <a:sym typeface="Helvetica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12700" cap="flat" cmpd="sng" algn="ctr">
          <a:solidFill>
            <a:srgbClr val="000000"/>
          </a:solidFill>
          <a:prstDash val="solid"/>
          <a:miter lim="400000"/>
          <a:headEnd type="none" w="med" len="med"/>
          <a:tailEnd type="none" w="med" len="med"/>
        </a:ln>
        <a:effectLst>
          <a:outerShdw blurRad="25400" dist="12700" dir="5400000" algn="ctr" rotWithShape="0">
            <a:srgbClr val="000000">
              <a:alpha val="50000"/>
            </a:srgbClr>
          </a:outerShdw>
        </a:effectLst>
      </a:spPr>
      <a:bodyPr vert="horz" wrap="square" lIns="38100" tIns="38100" rIns="38100" bIns="38100" numCol="1" anchor="ctr" anchorCtr="0" compatLnSpc="1">
        <a:prstTxWarp prst="textNoShape">
          <a:avLst/>
        </a:prstTxWarp>
        <a:spAutoFit/>
      </a:bodyPr>
      <a:lstStyle>
        <a:defPPr marL="0" marR="0" indent="0" algn="ctr" defTabSz="5842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altLang="pt-BR" sz="34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Light" charset="0"/>
            <a:sym typeface="Helvetica Light" charset="0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FFFFF"/>
      </a:accent3>
      <a:accent4>
        <a:srgbClr val="000000"/>
      </a:accent4>
      <a:accent5>
        <a:srgbClr val="AAB8DC"/>
      </a:accent5>
      <a:accent6>
        <a:srgbClr val="007B26"/>
      </a:accent6>
      <a:hlink>
        <a:srgbClr val="0000FF"/>
      </a:hlink>
      <a:folHlink>
        <a:srgbClr val="FF00F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13AF8EF9E5BAD946A819ECD8CE320CDE" ma:contentTypeVersion="3" ma:contentTypeDescription="Crie um novo documento." ma:contentTypeScope="" ma:versionID="107e1cae45b8ae55af876f12aa0efdee">
  <xsd:schema xmlns:xsd="http://www.w3.org/2001/XMLSchema" xmlns:xs="http://www.w3.org/2001/XMLSchema" xmlns:p="http://schemas.microsoft.com/office/2006/metadata/properties" xmlns:ns2="8807d410-e233-4288-8cf2-8b3995775ef1" targetNamespace="http://schemas.microsoft.com/office/2006/metadata/properties" ma:root="true" ma:fieldsID="e28145c9f8a3ab0bf435e668bb98f786" ns2:_="">
    <xsd:import namespace="8807d410-e233-4288-8cf2-8b3995775ef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807d410-e233-4288-8cf2-8b3995775ef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ED02A90-86B6-4B41-8E6B-931F4BA59D53}"/>
</file>

<file path=customXml/itemProps2.xml><?xml version="1.0" encoding="utf-8"?>
<ds:datastoreItem xmlns:ds="http://schemas.openxmlformats.org/officeDocument/2006/customXml" ds:itemID="{BA6ADA52-F225-40AB-A0F8-25B8B424A971}"/>
</file>

<file path=customXml/itemProps3.xml><?xml version="1.0" encoding="utf-8"?>
<ds:datastoreItem xmlns:ds="http://schemas.openxmlformats.org/officeDocument/2006/customXml" ds:itemID="{3EC3E642-59EC-452E-A6C8-E9C39D8F125C}"/>
</file>

<file path=docProps/app.xml><?xml version="1.0" encoding="utf-8"?>
<Properties xmlns="http://schemas.openxmlformats.org/officeDocument/2006/extended-properties" xmlns:vt="http://schemas.openxmlformats.org/officeDocument/2006/docPropsVTypes">
  <TotalTime>6400</TotalTime>
  <Words>584</Words>
  <Application>Microsoft Office PowerPoint</Application>
  <PresentationFormat>Personalizar</PresentationFormat>
  <Paragraphs>88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6" baseType="lpstr">
      <vt:lpstr>Arial</vt:lpstr>
      <vt:lpstr>Helvetica Light</vt:lpstr>
      <vt:lpstr>Helvetica Neue</vt:lpstr>
      <vt:lpstr>White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cp:lastModifiedBy>IGOR PEREIRA DOS SANTOS</cp:lastModifiedBy>
  <cp:revision>7</cp:revision>
  <dcterms:modified xsi:type="dcterms:W3CDTF">2023-10-16T22:19:27Z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0x01010013AF8EF9E5BAD946A819ECD8CE320CDE</vt:lpwstr>
  </property>
</Properties>
</file>