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8"/>
  </p:notesMasterIdLst>
  <p:sldIdLst>
    <p:sldId id="258" r:id="rId2"/>
    <p:sldId id="260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92" r:id="rId31"/>
    <p:sldId id="293" r:id="rId32"/>
    <p:sldId id="294" r:id="rId33"/>
    <p:sldId id="295" r:id="rId34"/>
    <p:sldId id="296" r:id="rId35"/>
    <p:sldId id="297" r:id="rId36"/>
    <p:sldId id="275" r:id="rId37"/>
  </p:sldIdLst>
  <p:sldSz cx="13004800" cy="9753600"/>
  <p:notesSz cx="6858000" cy="9144000"/>
  <p:defaultTextStyle>
    <a:defPPr>
      <a:defRPr lang="pt-BR"/>
    </a:defPPr>
    <a:lvl1pPr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5pPr>
    <a:lvl6pPr marL="22860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6pPr>
    <a:lvl7pPr marL="27432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7pPr>
    <a:lvl8pPr marL="32004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8pPr>
    <a:lvl9pPr marL="36576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F0E6F-8774-48B5-9B5F-5CE2B13CA8C3}" v="51" dt="2023-10-23T23:55:0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9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PEREIRA DOS SANTOS" userId="2ba31ab3-4af6-46f7-a76b-d6cc5b428f6b" providerId="ADAL" clId="{4AAF0E6F-8774-48B5-9B5F-5CE2B13CA8C3}"/>
    <pc:docChg chg="undo custSel addSld delSld modSld sldOrd">
      <pc:chgData name="IGOR PEREIRA DOS SANTOS" userId="2ba31ab3-4af6-46f7-a76b-d6cc5b428f6b" providerId="ADAL" clId="{4AAF0E6F-8774-48B5-9B5F-5CE2B13CA8C3}" dt="2023-10-23T23:55:24.635" v="9563" actId="20577"/>
      <pc:docMkLst>
        <pc:docMk/>
      </pc:docMkLst>
      <pc:sldChg chg="modSp mod">
        <pc:chgData name="IGOR PEREIRA DOS SANTOS" userId="2ba31ab3-4af6-46f7-a76b-d6cc5b428f6b" providerId="ADAL" clId="{4AAF0E6F-8774-48B5-9B5F-5CE2B13CA8C3}" dt="2023-10-19T21:55:40.519" v="12" actId="20577"/>
        <pc:sldMkLst>
          <pc:docMk/>
          <pc:sldMk cId="0" sldId="258"/>
        </pc:sldMkLst>
        <pc:spChg chg="mod">
          <ac:chgData name="IGOR PEREIRA DOS SANTOS" userId="2ba31ab3-4af6-46f7-a76b-d6cc5b428f6b" providerId="ADAL" clId="{4AAF0E6F-8774-48B5-9B5F-5CE2B13CA8C3}" dt="2023-10-19T21:55:40.519" v="12" actId="20577"/>
          <ac:spMkLst>
            <pc:docMk/>
            <pc:sldMk cId="0" sldId="258"/>
            <ac:spMk id="5124" creationId="{81DC61E1-40BE-E43D-887C-24447212EA9C}"/>
          </ac:spMkLst>
        </pc:spChg>
      </pc:sldChg>
      <pc:sldChg chg="modSp mod">
        <pc:chgData name="IGOR PEREIRA DOS SANTOS" userId="2ba31ab3-4af6-46f7-a76b-d6cc5b428f6b" providerId="ADAL" clId="{4AAF0E6F-8774-48B5-9B5F-5CE2B13CA8C3}" dt="2023-10-23T23:18:47.916" v="4573" actId="1076"/>
        <pc:sldMkLst>
          <pc:docMk/>
          <pc:sldMk cId="0" sldId="260"/>
        </pc:sldMkLst>
        <pc:spChg chg="mod">
          <ac:chgData name="IGOR PEREIRA DOS SANTOS" userId="2ba31ab3-4af6-46f7-a76b-d6cc5b428f6b" providerId="ADAL" clId="{4AAF0E6F-8774-48B5-9B5F-5CE2B13CA8C3}" dt="2023-10-23T23:18:47.916" v="4573" actId="1076"/>
          <ac:spMkLst>
            <pc:docMk/>
            <pc:sldMk cId="0" sldId="26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4AAF0E6F-8774-48B5-9B5F-5CE2B13CA8C3}" dt="2023-10-19T21:55:42.800" v="13" actId="47"/>
        <pc:sldMkLst>
          <pc:docMk/>
          <pc:sldMk cId="1561958831" sldId="276"/>
        </pc:sldMkLst>
      </pc:sldChg>
      <pc:sldChg chg="modSp add mod">
        <pc:chgData name="IGOR PEREIRA DOS SANTOS" userId="2ba31ab3-4af6-46f7-a76b-d6cc5b428f6b" providerId="ADAL" clId="{4AAF0E6F-8774-48B5-9B5F-5CE2B13CA8C3}" dt="2023-10-19T21:59:24.806" v="520" actId="1076"/>
        <pc:sldMkLst>
          <pc:docMk/>
          <pc:sldMk cId="1974454592" sldId="276"/>
        </pc:sldMkLst>
        <pc:spChg chg="mod">
          <ac:chgData name="IGOR PEREIRA DOS SANTOS" userId="2ba31ab3-4af6-46f7-a76b-d6cc5b428f6b" providerId="ADAL" clId="{4AAF0E6F-8774-48B5-9B5F-5CE2B13CA8C3}" dt="2023-10-19T21:59:24.806" v="520" actId="1076"/>
          <ac:spMkLst>
            <pc:docMk/>
            <pc:sldMk cId="1974454592" sldId="276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4AAF0E6F-8774-48B5-9B5F-5CE2B13CA8C3}" dt="2023-10-19T21:55:43.194" v="14" actId="47"/>
        <pc:sldMkLst>
          <pc:docMk/>
          <pc:sldMk cId="1911093750" sldId="277"/>
        </pc:sldMkLst>
      </pc:sldChg>
      <pc:sldChg chg="modSp add mod">
        <pc:chgData name="IGOR PEREIRA DOS SANTOS" userId="2ba31ab3-4af6-46f7-a76b-d6cc5b428f6b" providerId="ADAL" clId="{4AAF0E6F-8774-48B5-9B5F-5CE2B13CA8C3}" dt="2023-10-19T22:03:42.413" v="758" actId="20577"/>
        <pc:sldMkLst>
          <pc:docMk/>
          <pc:sldMk cId="2518991694" sldId="277"/>
        </pc:sldMkLst>
        <pc:spChg chg="mod">
          <ac:chgData name="IGOR PEREIRA DOS SANTOS" userId="2ba31ab3-4af6-46f7-a76b-d6cc5b428f6b" providerId="ADAL" clId="{4AAF0E6F-8774-48B5-9B5F-5CE2B13CA8C3}" dt="2023-10-19T22:03:42.413" v="758" actId="20577"/>
          <ac:spMkLst>
            <pc:docMk/>
            <pc:sldMk cId="2518991694" sldId="277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4AAF0E6F-8774-48B5-9B5F-5CE2B13CA8C3}" dt="2023-10-19T22:04:47.532" v="823" actId="1076"/>
        <pc:sldMkLst>
          <pc:docMk/>
          <pc:sldMk cId="3133039173" sldId="278"/>
        </pc:sldMkLst>
        <pc:spChg chg="mod">
          <ac:chgData name="IGOR PEREIRA DOS SANTOS" userId="2ba31ab3-4af6-46f7-a76b-d6cc5b428f6b" providerId="ADAL" clId="{4AAF0E6F-8774-48B5-9B5F-5CE2B13CA8C3}" dt="2023-10-19T22:04:45.003" v="822" actId="1076"/>
          <ac:spMkLst>
            <pc:docMk/>
            <pc:sldMk cId="3133039173" sldId="278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4AAF0E6F-8774-48B5-9B5F-5CE2B13CA8C3}" dt="2023-10-19T22:04:47.532" v="823" actId="1076"/>
          <ac:picMkLst>
            <pc:docMk/>
            <pc:sldMk cId="3133039173" sldId="278"/>
            <ac:picMk id="3" creationId="{F362E95E-916A-572E-3A79-733827EBEDA2}"/>
          </ac:picMkLst>
        </pc:picChg>
      </pc:sldChg>
      <pc:sldChg chg="del">
        <pc:chgData name="IGOR PEREIRA DOS SANTOS" userId="2ba31ab3-4af6-46f7-a76b-d6cc5b428f6b" providerId="ADAL" clId="{4AAF0E6F-8774-48B5-9B5F-5CE2B13CA8C3}" dt="2023-10-19T21:55:43.364" v="15" actId="47"/>
        <pc:sldMkLst>
          <pc:docMk/>
          <pc:sldMk cId="3658444432" sldId="278"/>
        </pc:sldMkLst>
      </pc:sldChg>
      <pc:sldChg chg="del">
        <pc:chgData name="IGOR PEREIRA DOS SANTOS" userId="2ba31ab3-4af6-46f7-a76b-d6cc5b428f6b" providerId="ADAL" clId="{4AAF0E6F-8774-48B5-9B5F-5CE2B13CA8C3}" dt="2023-10-19T21:55:43.530" v="16" actId="47"/>
        <pc:sldMkLst>
          <pc:docMk/>
          <pc:sldMk cId="148595009" sldId="279"/>
        </pc:sldMkLst>
      </pc:sldChg>
      <pc:sldChg chg="delSp modSp add mod">
        <pc:chgData name="IGOR PEREIRA DOS SANTOS" userId="2ba31ab3-4af6-46f7-a76b-d6cc5b428f6b" providerId="ADAL" clId="{4AAF0E6F-8774-48B5-9B5F-5CE2B13CA8C3}" dt="2023-10-19T22:09:35.707" v="1231" actId="1076"/>
        <pc:sldMkLst>
          <pc:docMk/>
          <pc:sldMk cId="402260972" sldId="279"/>
        </pc:sldMkLst>
        <pc:spChg chg="mod">
          <ac:chgData name="IGOR PEREIRA DOS SANTOS" userId="2ba31ab3-4af6-46f7-a76b-d6cc5b428f6b" providerId="ADAL" clId="{4AAF0E6F-8774-48B5-9B5F-5CE2B13CA8C3}" dt="2023-10-19T22:09:35.707" v="1231" actId="1076"/>
          <ac:spMkLst>
            <pc:docMk/>
            <pc:sldMk cId="402260972" sldId="279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4AAF0E6F-8774-48B5-9B5F-5CE2B13CA8C3}" dt="2023-10-19T22:08:00.533" v="825" actId="478"/>
          <ac:picMkLst>
            <pc:docMk/>
            <pc:sldMk cId="402260972" sldId="279"/>
            <ac:picMk id="3" creationId="{F362E95E-916A-572E-3A79-733827EBEDA2}"/>
          </ac:picMkLst>
        </pc:picChg>
      </pc:sldChg>
      <pc:sldChg chg="modSp add mod">
        <pc:chgData name="IGOR PEREIRA DOS SANTOS" userId="2ba31ab3-4af6-46f7-a76b-d6cc5b428f6b" providerId="ADAL" clId="{4AAF0E6F-8774-48B5-9B5F-5CE2B13CA8C3}" dt="2023-10-19T22:34:29.719" v="1468" actId="1076"/>
        <pc:sldMkLst>
          <pc:docMk/>
          <pc:sldMk cId="2139334842" sldId="280"/>
        </pc:sldMkLst>
        <pc:spChg chg="mod">
          <ac:chgData name="IGOR PEREIRA DOS SANTOS" userId="2ba31ab3-4af6-46f7-a76b-d6cc5b428f6b" providerId="ADAL" clId="{4AAF0E6F-8774-48B5-9B5F-5CE2B13CA8C3}" dt="2023-10-19T22:34:29.719" v="1468" actId="1076"/>
          <ac:spMkLst>
            <pc:docMk/>
            <pc:sldMk cId="2139334842" sldId="28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4AAF0E6F-8774-48B5-9B5F-5CE2B13CA8C3}" dt="2023-10-19T21:55:43.698" v="17" actId="47"/>
        <pc:sldMkLst>
          <pc:docMk/>
          <pc:sldMk cId="2434690707" sldId="280"/>
        </pc:sldMkLst>
      </pc:sldChg>
      <pc:sldChg chg="del">
        <pc:chgData name="IGOR PEREIRA DOS SANTOS" userId="2ba31ab3-4af6-46f7-a76b-d6cc5b428f6b" providerId="ADAL" clId="{4AAF0E6F-8774-48B5-9B5F-5CE2B13CA8C3}" dt="2023-10-19T21:55:43.865" v="18" actId="47"/>
        <pc:sldMkLst>
          <pc:docMk/>
          <pc:sldMk cId="1169048272" sldId="281"/>
        </pc:sldMkLst>
      </pc:sldChg>
      <pc:sldChg chg="modSp add mod">
        <pc:chgData name="IGOR PEREIRA DOS SANTOS" userId="2ba31ab3-4af6-46f7-a76b-d6cc5b428f6b" providerId="ADAL" clId="{4AAF0E6F-8774-48B5-9B5F-5CE2B13CA8C3}" dt="2023-10-19T22:36:09.855" v="1854" actId="1076"/>
        <pc:sldMkLst>
          <pc:docMk/>
          <pc:sldMk cId="2100672818" sldId="281"/>
        </pc:sldMkLst>
        <pc:spChg chg="mod">
          <ac:chgData name="IGOR PEREIRA DOS SANTOS" userId="2ba31ab3-4af6-46f7-a76b-d6cc5b428f6b" providerId="ADAL" clId="{4AAF0E6F-8774-48B5-9B5F-5CE2B13CA8C3}" dt="2023-10-19T22:36:09.855" v="1854" actId="1076"/>
          <ac:spMkLst>
            <pc:docMk/>
            <pc:sldMk cId="2100672818" sldId="281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19T22:39:06.822" v="2596" actId="1076"/>
        <pc:sldMkLst>
          <pc:docMk/>
          <pc:sldMk cId="965795544" sldId="282"/>
        </pc:sldMkLst>
        <pc:spChg chg="mod">
          <ac:chgData name="IGOR PEREIRA DOS SANTOS" userId="2ba31ab3-4af6-46f7-a76b-d6cc5b428f6b" providerId="ADAL" clId="{4AAF0E6F-8774-48B5-9B5F-5CE2B13CA8C3}" dt="2023-10-19T22:39:06.822" v="2596" actId="1076"/>
          <ac:spMkLst>
            <pc:docMk/>
            <pc:sldMk cId="965795544" sldId="282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4AAF0E6F-8774-48B5-9B5F-5CE2B13CA8C3}" dt="2023-10-19T21:55:44.042" v="19" actId="47"/>
        <pc:sldMkLst>
          <pc:docMk/>
          <pc:sldMk cId="3786891955" sldId="282"/>
        </pc:sldMkLst>
      </pc:sldChg>
      <pc:sldChg chg="addSp modSp add mod">
        <pc:chgData name="IGOR PEREIRA DOS SANTOS" userId="2ba31ab3-4af6-46f7-a76b-d6cc5b428f6b" providerId="ADAL" clId="{4AAF0E6F-8774-48B5-9B5F-5CE2B13CA8C3}" dt="2023-10-19T22:39:50.782" v="2601" actId="1076"/>
        <pc:sldMkLst>
          <pc:docMk/>
          <pc:sldMk cId="1449227916" sldId="283"/>
        </pc:sldMkLst>
        <pc:spChg chg="mod">
          <ac:chgData name="IGOR PEREIRA DOS SANTOS" userId="2ba31ab3-4af6-46f7-a76b-d6cc5b428f6b" providerId="ADAL" clId="{4AAF0E6F-8774-48B5-9B5F-5CE2B13CA8C3}" dt="2023-10-19T22:39:47.910" v="2599" actId="1076"/>
          <ac:spMkLst>
            <pc:docMk/>
            <pc:sldMk cId="1449227916" sldId="28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4AAF0E6F-8774-48B5-9B5F-5CE2B13CA8C3}" dt="2023-10-19T22:39:50.782" v="2601" actId="1076"/>
          <ac:picMkLst>
            <pc:docMk/>
            <pc:sldMk cId="1449227916" sldId="283"/>
            <ac:picMk id="3" creationId="{7C0E9E65-4742-9D6A-58FA-2835D8F425AF}"/>
          </ac:picMkLst>
        </pc:picChg>
      </pc:sldChg>
      <pc:sldChg chg="del">
        <pc:chgData name="IGOR PEREIRA DOS SANTOS" userId="2ba31ab3-4af6-46f7-a76b-d6cc5b428f6b" providerId="ADAL" clId="{4AAF0E6F-8774-48B5-9B5F-5CE2B13CA8C3}" dt="2023-10-19T21:55:44.216" v="20" actId="47"/>
        <pc:sldMkLst>
          <pc:docMk/>
          <pc:sldMk cId="3572956712" sldId="283"/>
        </pc:sldMkLst>
      </pc:sldChg>
      <pc:sldChg chg="modSp add mod ord">
        <pc:chgData name="IGOR PEREIRA DOS SANTOS" userId="2ba31ab3-4af6-46f7-a76b-d6cc5b428f6b" providerId="ADAL" clId="{4AAF0E6F-8774-48B5-9B5F-5CE2B13CA8C3}" dt="2023-10-19T22:43:40.893" v="2950" actId="1076"/>
        <pc:sldMkLst>
          <pc:docMk/>
          <pc:sldMk cId="1248238929" sldId="284"/>
        </pc:sldMkLst>
        <pc:spChg chg="mod">
          <ac:chgData name="IGOR PEREIRA DOS SANTOS" userId="2ba31ab3-4af6-46f7-a76b-d6cc5b428f6b" providerId="ADAL" clId="{4AAF0E6F-8774-48B5-9B5F-5CE2B13CA8C3}" dt="2023-10-19T22:43:40.893" v="2950" actId="1076"/>
          <ac:spMkLst>
            <pc:docMk/>
            <pc:sldMk cId="1248238929" sldId="284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4AAF0E6F-8774-48B5-9B5F-5CE2B13CA8C3}" dt="2023-10-19T21:55:44.404" v="21" actId="47"/>
        <pc:sldMkLst>
          <pc:docMk/>
          <pc:sldMk cId="1953131496" sldId="284"/>
        </pc:sldMkLst>
      </pc:sldChg>
      <pc:sldChg chg="addSp delSp modSp add mod">
        <pc:chgData name="IGOR PEREIRA DOS SANTOS" userId="2ba31ab3-4af6-46f7-a76b-d6cc5b428f6b" providerId="ADAL" clId="{4AAF0E6F-8774-48B5-9B5F-5CE2B13CA8C3}" dt="2023-10-19T22:48:04.782" v="2959" actId="1076"/>
        <pc:sldMkLst>
          <pc:docMk/>
          <pc:sldMk cId="915315271" sldId="285"/>
        </pc:sldMkLst>
        <pc:spChg chg="mod">
          <ac:chgData name="IGOR PEREIRA DOS SANTOS" userId="2ba31ab3-4af6-46f7-a76b-d6cc5b428f6b" providerId="ADAL" clId="{4AAF0E6F-8774-48B5-9B5F-5CE2B13CA8C3}" dt="2023-10-19T22:48:01.653" v="2957" actId="1076"/>
          <ac:spMkLst>
            <pc:docMk/>
            <pc:sldMk cId="915315271" sldId="285"/>
            <ac:spMk id="7173" creationId="{27305109-3859-42A2-87E1-F5A3FF7FF357}"/>
          </ac:spMkLst>
        </pc:spChg>
        <pc:picChg chg="add del">
          <ac:chgData name="IGOR PEREIRA DOS SANTOS" userId="2ba31ab3-4af6-46f7-a76b-d6cc5b428f6b" providerId="ADAL" clId="{4AAF0E6F-8774-48B5-9B5F-5CE2B13CA8C3}" dt="2023-10-19T22:47:57.225" v="2955" actId="22"/>
          <ac:picMkLst>
            <pc:docMk/>
            <pc:sldMk cId="915315271" sldId="285"/>
            <ac:picMk id="3" creationId="{A1AB1AAF-5DDA-3936-4317-F5851594625E}"/>
          </ac:picMkLst>
        </pc:picChg>
        <pc:picChg chg="add mod">
          <ac:chgData name="IGOR PEREIRA DOS SANTOS" userId="2ba31ab3-4af6-46f7-a76b-d6cc5b428f6b" providerId="ADAL" clId="{4AAF0E6F-8774-48B5-9B5F-5CE2B13CA8C3}" dt="2023-10-19T22:48:04.782" v="2959" actId="1076"/>
          <ac:picMkLst>
            <pc:docMk/>
            <pc:sldMk cId="915315271" sldId="285"/>
            <ac:picMk id="5" creationId="{C95EE340-FC46-D535-8614-10697CA42B12}"/>
          </ac:picMkLst>
        </pc:picChg>
      </pc:sldChg>
      <pc:sldChg chg="modSp add mod ord">
        <pc:chgData name="IGOR PEREIRA DOS SANTOS" userId="2ba31ab3-4af6-46f7-a76b-d6cc5b428f6b" providerId="ADAL" clId="{4AAF0E6F-8774-48B5-9B5F-5CE2B13CA8C3}" dt="2023-10-19T22:55:37.884" v="3644" actId="1076"/>
        <pc:sldMkLst>
          <pc:docMk/>
          <pc:sldMk cId="1545822495" sldId="286"/>
        </pc:sldMkLst>
        <pc:spChg chg="mod">
          <ac:chgData name="IGOR PEREIRA DOS SANTOS" userId="2ba31ab3-4af6-46f7-a76b-d6cc5b428f6b" providerId="ADAL" clId="{4AAF0E6F-8774-48B5-9B5F-5CE2B13CA8C3}" dt="2023-10-19T22:55:37.884" v="3644" actId="1076"/>
          <ac:spMkLst>
            <pc:docMk/>
            <pc:sldMk cId="1545822495" sldId="28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19T22:51:36.877" v="3445" actId="1076"/>
        <pc:sldMkLst>
          <pc:docMk/>
          <pc:sldMk cId="2278212429" sldId="287"/>
        </pc:sldMkLst>
        <pc:spChg chg="mod">
          <ac:chgData name="IGOR PEREIRA DOS SANTOS" userId="2ba31ab3-4af6-46f7-a76b-d6cc5b428f6b" providerId="ADAL" clId="{4AAF0E6F-8774-48B5-9B5F-5CE2B13CA8C3}" dt="2023-10-19T22:51:36.877" v="3445" actId="1076"/>
          <ac:spMkLst>
            <pc:docMk/>
            <pc:sldMk cId="2278212429" sldId="287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4AAF0E6F-8774-48B5-9B5F-5CE2B13CA8C3}" dt="2023-10-19T22:52:40.509" v="3571" actId="1076"/>
        <pc:sldMkLst>
          <pc:docMk/>
          <pc:sldMk cId="1511006891" sldId="288"/>
        </pc:sldMkLst>
        <pc:spChg chg="mod">
          <ac:chgData name="IGOR PEREIRA DOS SANTOS" userId="2ba31ab3-4af6-46f7-a76b-d6cc5b428f6b" providerId="ADAL" clId="{4AAF0E6F-8774-48B5-9B5F-5CE2B13CA8C3}" dt="2023-10-19T22:52:07.333" v="3569" actId="20577"/>
          <ac:spMkLst>
            <pc:docMk/>
            <pc:sldMk cId="1511006891" sldId="288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4AAF0E6F-8774-48B5-9B5F-5CE2B13CA8C3}" dt="2023-10-19T22:52:40.509" v="3571" actId="1076"/>
          <ac:picMkLst>
            <pc:docMk/>
            <pc:sldMk cId="1511006891" sldId="288"/>
            <ac:picMk id="3" creationId="{AE5E6A85-FED2-A608-09B2-46AD8BC3B12D}"/>
          </ac:picMkLst>
        </pc:picChg>
      </pc:sldChg>
      <pc:sldChg chg="addSp delSp modSp add mod">
        <pc:chgData name="IGOR PEREIRA DOS SANTOS" userId="2ba31ab3-4af6-46f7-a76b-d6cc5b428f6b" providerId="ADAL" clId="{4AAF0E6F-8774-48B5-9B5F-5CE2B13CA8C3}" dt="2023-10-19T22:53:09.300" v="3575" actId="1076"/>
        <pc:sldMkLst>
          <pc:docMk/>
          <pc:sldMk cId="3425231716" sldId="289"/>
        </pc:sldMkLst>
        <pc:picChg chg="del">
          <ac:chgData name="IGOR PEREIRA DOS SANTOS" userId="2ba31ab3-4af6-46f7-a76b-d6cc5b428f6b" providerId="ADAL" clId="{4AAF0E6F-8774-48B5-9B5F-5CE2B13CA8C3}" dt="2023-10-19T22:53:01.093" v="3573" actId="478"/>
          <ac:picMkLst>
            <pc:docMk/>
            <pc:sldMk cId="3425231716" sldId="289"/>
            <ac:picMk id="3" creationId="{AE5E6A85-FED2-A608-09B2-46AD8BC3B12D}"/>
          </ac:picMkLst>
        </pc:picChg>
        <pc:picChg chg="add mod">
          <ac:chgData name="IGOR PEREIRA DOS SANTOS" userId="2ba31ab3-4af6-46f7-a76b-d6cc5b428f6b" providerId="ADAL" clId="{4AAF0E6F-8774-48B5-9B5F-5CE2B13CA8C3}" dt="2023-10-19T22:53:09.300" v="3575" actId="1076"/>
          <ac:picMkLst>
            <pc:docMk/>
            <pc:sldMk cId="3425231716" sldId="289"/>
            <ac:picMk id="4" creationId="{CABEBE1A-A4D0-9ABD-B0DE-8E7E3286D86D}"/>
          </ac:picMkLst>
        </pc:picChg>
      </pc:sldChg>
      <pc:sldChg chg="addSp modSp add mod ord">
        <pc:chgData name="IGOR PEREIRA DOS SANTOS" userId="2ba31ab3-4af6-46f7-a76b-d6cc5b428f6b" providerId="ADAL" clId="{4AAF0E6F-8774-48B5-9B5F-5CE2B13CA8C3}" dt="2023-10-23T22:57:34.081" v="3820" actId="1076"/>
        <pc:sldMkLst>
          <pc:docMk/>
          <pc:sldMk cId="876036413" sldId="290"/>
        </pc:sldMkLst>
        <pc:spChg chg="mod">
          <ac:chgData name="IGOR PEREIRA DOS SANTOS" userId="2ba31ab3-4af6-46f7-a76b-d6cc5b428f6b" providerId="ADAL" clId="{4AAF0E6F-8774-48B5-9B5F-5CE2B13CA8C3}" dt="2023-10-23T22:55:17.532" v="3816" actId="1076"/>
          <ac:spMkLst>
            <pc:docMk/>
            <pc:sldMk cId="876036413" sldId="290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4AAF0E6F-8774-48B5-9B5F-5CE2B13CA8C3}" dt="2023-10-23T22:57:34.081" v="3820" actId="1076"/>
          <ac:picMkLst>
            <pc:docMk/>
            <pc:sldMk cId="876036413" sldId="290"/>
            <ac:picMk id="3" creationId="{4D2BD6AB-ED85-23F9-5C57-6E7F77DFC3F1}"/>
          </ac:picMkLst>
        </pc:picChg>
      </pc:sldChg>
      <pc:sldChg chg="addSp delSp modSp add mod">
        <pc:chgData name="IGOR PEREIRA DOS SANTOS" userId="2ba31ab3-4af6-46f7-a76b-d6cc5b428f6b" providerId="ADAL" clId="{4AAF0E6F-8774-48B5-9B5F-5CE2B13CA8C3}" dt="2023-10-23T22:58:06.745" v="3826" actId="1076"/>
        <pc:sldMkLst>
          <pc:docMk/>
          <pc:sldMk cId="337365584" sldId="291"/>
        </pc:sldMkLst>
        <pc:spChg chg="mod">
          <ac:chgData name="IGOR PEREIRA DOS SANTOS" userId="2ba31ab3-4af6-46f7-a76b-d6cc5b428f6b" providerId="ADAL" clId="{4AAF0E6F-8774-48B5-9B5F-5CE2B13CA8C3}" dt="2023-10-23T22:58:03.385" v="3824" actId="1076"/>
          <ac:spMkLst>
            <pc:docMk/>
            <pc:sldMk cId="337365584" sldId="29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4AAF0E6F-8774-48B5-9B5F-5CE2B13CA8C3}" dt="2023-10-23T22:57:58.442" v="3822" actId="478"/>
          <ac:picMkLst>
            <pc:docMk/>
            <pc:sldMk cId="337365584" sldId="291"/>
            <ac:picMk id="3" creationId="{4D2BD6AB-ED85-23F9-5C57-6E7F77DFC3F1}"/>
          </ac:picMkLst>
        </pc:picChg>
        <pc:picChg chg="add mod">
          <ac:chgData name="IGOR PEREIRA DOS SANTOS" userId="2ba31ab3-4af6-46f7-a76b-d6cc5b428f6b" providerId="ADAL" clId="{4AAF0E6F-8774-48B5-9B5F-5CE2B13CA8C3}" dt="2023-10-23T22:58:06.745" v="3826" actId="1076"/>
          <ac:picMkLst>
            <pc:docMk/>
            <pc:sldMk cId="337365584" sldId="291"/>
            <ac:picMk id="4" creationId="{96382D61-7649-54E8-E33A-CBCC57A427E0}"/>
          </ac:picMkLst>
        </pc:picChg>
      </pc:sldChg>
      <pc:sldChg chg="addSp delSp modSp add mod ord">
        <pc:chgData name="IGOR PEREIRA DOS SANTOS" userId="2ba31ab3-4af6-46f7-a76b-d6cc5b428f6b" providerId="ADAL" clId="{4AAF0E6F-8774-48B5-9B5F-5CE2B13CA8C3}" dt="2023-10-23T23:13:45.060" v="4158" actId="1076"/>
        <pc:sldMkLst>
          <pc:docMk/>
          <pc:sldMk cId="16571497" sldId="292"/>
        </pc:sldMkLst>
        <pc:spChg chg="mod">
          <ac:chgData name="IGOR PEREIRA DOS SANTOS" userId="2ba31ab3-4af6-46f7-a76b-d6cc5b428f6b" providerId="ADAL" clId="{4AAF0E6F-8774-48B5-9B5F-5CE2B13CA8C3}" dt="2023-10-23T23:13:45.060" v="4158" actId="1076"/>
          <ac:spMkLst>
            <pc:docMk/>
            <pc:sldMk cId="16571497" sldId="29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4AAF0E6F-8774-48B5-9B5F-5CE2B13CA8C3}" dt="2023-10-23T23:11:07.814" v="3830" actId="478"/>
          <ac:picMkLst>
            <pc:docMk/>
            <pc:sldMk cId="16571497" sldId="292"/>
            <ac:picMk id="3" creationId="{4D2BD6AB-ED85-23F9-5C57-6E7F77DFC3F1}"/>
          </ac:picMkLst>
        </pc:picChg>
        <pc:picChg chg="add del">
          <ac:chgData name="IGOR PEREIRA DOS SANTOS" userId="2ba31ab3-4af6-46f7-a76b-d6cc5b428f6b" providerId="ADAL" clId="{4AAF0E6F-8774-48B5-9B5F-5CE2B13CA8C3}" dt="2023-10-23T23:13:26.294" v="4087" actId="478"/>
          <ac:picMkLst>
            <pc:docMk/>
            <pc:sldMk cId="16571497" sldId="292"/>
            <ac:picMk id="4" creationId="{E3AF4762-28F5-CF7B-2E67-CD37AE4FD81C}"/>
          </ac:picMkLst>
        </pc:picChg>
      </pc:sldChg>
      <pc:sldChg chg="modSp add mod">
        <pc:chgData name="IGOR PEREIRA DOS SANTOS" userId="2ba31ab3-4af6-46f7-a76b-d6cc5b428f6b" providerId="ADAL" clId="{4AAF0E6F-8774-48B5-9B5F-5CE2B13CA8C3}" dt="2023-10-23T23:13:56.725" v="4162" actId="1076"/>
        <pc:sldMkLst>
          <pc:docMk/>
          <pc:sldMk cId="1746253578" sldId="293"/>
        </pc:sldMkLst>
        <pc:spChg chg="mod">
          <ac:chgData name="IGOR PEREIRA DOS SANTOS" userId="2ba31ab3-4af6-46f7-a76b-d6cc5b428f6b" providerId="ADAL" clId="{4AAF0E6F-8774-48B5-9B5F-5CE2B13CA8C3}" dt="2023-10-23T23:13:52.637" v="4161" actId="1076"/>
          <ac:spMkLst>
            <pc:docMk/>
            <pc:sldMk cId="1746253578" sldId="293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4AAF0E6F-8774-48B5-9B5F-5CE2B13CA8C3}" dt="2023-10-23T23:13:56.725" v="4162" actId="1076"/>
          <ac:picMkLst>
            <pc:docMk/>
            <pc:sldMk cId="1746253578" sldId="293"/>
            <ac:picMk id="4" creationId="{E3AF4762-28F5-CF7B-2E67-CD37AE4FD81C}"/>
          </ac:picMkLst>
        </pc:picChg>
      </pc:sldChg>
      <pc:sldChg chg="modSp add mod ord">
        <pc:chgData name="IGOR PEREIRA DOS SANTOS" userId="2ba31ab3-4af6-46f7-a76b-d6cc5b428f6b" providerId="ADAL" clId="{4AAF0E6F-8774-48B5-9B5F-5CE2B13CA8C3}" dt="2023-10-23T23:18:59.165" v="4594" actId="20577"/>
        <pc:sldMkLst>
          <pc:docMk/>
          <pc:sldMk cId="1282350258" sldId="294"/>
        </pc:sldMkLst>
        <pc:spChg chg="mod">
          <ac:chgData name="IGOR PEREIRA DOS SANTOS" userId="2ba31ab3-4af6-46f7-a76b-d6cc5b428f6b" providerId="ADAL" clId="{4AAF0E6F-8774-48B5-9B5F-5CE2B13CA8C3}" dt="2023-10-23T23:18:59.165" v="4594" actId="20577"/>
          <ac:spMkLst>
            <pc:docMk/>
            <pc:sldMk cId="1282350258" sldId="294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30:06.410" v="5719" actId="20577"/>
        <pc:sldMkLst>
          <pc:docMk/>
          <pc:sldMk cId="3144910690" sldId="295"/>
        </pc:sldMkLst>
        <pc:spChg chg="mod">
          <ac:chgData name="IGOR PEREIRA DOS SANTOS" userId="2ba31ab3-4af6-46f7-a76b-d6cc5b428f6b" providerId="ADAL" clId="{4AAF0E6F-8774-48B5-9B5F-5CE2B13CA8C3}" dt="2023-10-23T23:30:06.410" v="5719" actId="20577"/>
          <ac:spMkLst>
            <pc:docMk/>
            <pc:sldMk cId="3144910690" sldId="295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26:42.625" v="5711" actId="313"/>
        <pc:sldMkLst>
          <pc:docMk/>
          <pc:sldMk cId="1150644617" sldId="296"/>
        </pc:sldMkLst>
        <pc:spChg chg="mod">
          <ac:chgData name="IGOR PEREIRA DOS SANTOS" userId="2ba31ab3-4af6-46f7-a76b-d6cc5b428f6b" providerId="ADAL" clId="{4AAF0E6F-8774-48B5-9B5F-5CE2B13CA8C3}" dt="2023-10-23T23:26:42.625" v="5711" actId="313"/>
          <ac:spMkLst>
            <pc:docMk/>
            <pc:sldMk cId="1150644617" sldId="296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4AAF0E6F-8774-48B5-9B5F-5CE2B13CA8C3}" dt="2023-10-23T23:27:22.695" v="5715" actId="22"/>
        <pc:sldMkLst>
          <pc:docMk/>
          <pc:sldMk cId="366532074" sldId="297"/>
        </pc:sldMkLst>
        <pc:spChg chg="mod">
          <ac:chgData name="IGOR PEREIRA DOS SANTOS" userId="2ba31ab3-4af6-46f7-a76b-d6cc5b428f6b" providerId="ADAL" clId="{4AAF0E6F-8774-48B5-9B5F-5CE2B13CA8C3}" dt="2023-10-23T23:27:09.905" v="5714" actId="1076"/>
          <ac:spMkLst>
            <pc:docMk/>
            <pc:sldMk cId="366532074" sldId="297"/>
            <ac:spMk id="7173" creationId="{27305109-3859-42A2-87E1-F5A3FF7FF357}"/>
          </ac:spMkLst>
        </pc:spChg>
        <pc:picChg chg="add">
          <ac:chgData name="IGOR PEREIRA DOS SANTOS" userId="2ba31ab3-4af6-46f7-a76b-d6cc5b428f6b" providerId="ADAL" clId="{4AAF0E6F-8774-48B5-9B5F-5CE2B13CA8C3}" dt="2023-10-23T23:27:22.695" v="5715" actId="22"/>
          <ac:picMkLst>
            <pc:docMk/>
            <pc:sldMk cId="366532074" sldId="297"/>
            <ac:picMk id="3" creationId="{42143466-A0DA-D08F-B986-B111325CC1CC}"/>
          </ac:picMkLst>
        </pc:picChg>
      </pc:sldChg>
      <pc:sldChg chg="delSp modSp add mod ord">
        <pc:chgData name="IGOR PEREIRA DOS SANTOS" userId="2ba31ab3-4af6-46f7-a76b-d6cc5b428f6b" providerId="ADAL" clId="{4AAF0E6F-8774-48B5-9B5F-5CE2B13CA8C3}" dt="2023-10-23T23:35:21.599" v="6024" actId="1076"/>
        <pc:sldMkLst>
          <pc:docMk/>
          <pc:sldMk cId="748220775" sldId="298"/>
        </pc:sldMkLst>
        <pc:spChg chg="mod">
          <ac:chgData name="IGOR PEREIRA DOS SANTOS" userId="2ba31ab3-4af6-46f7-a76b-d6cc5b428f6b" providerId="ADAL" clId="{4AAF0E6F-8774-48B5-9B5F-5CE2B13CA8C3}" dt="2023-10-23T23:35:21.599" v="6024" actId="1076"/>
          <ac:spMkLst>
            <pc:docMk/>
            <pc:sldMk cId="748220775" sldId="298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4AAF0E6F-8774-48B5-9B5F-5CE2B13CA8C3}" dt="2023-10-23T23:34:08.273" v="5723" actId="478"/>
          <ac:picMkLst>
            <pc:docMk/>
            <pc:sldMk cId="748220775" sldId="298"/>
            <ac:picMk id="3" creationId="{4D2BD6AB-ED85-23F9-5C57-6E7F77DFC3F1}"/>
          </ac:picMkLst>
        </pc:picChg>
      </pc:sldChg>
      <pc:sldChg chg="modSp add mod">
        <pc:chgData name="IGOR PEREIRA DOS SANTOS" userId="2ba31ab3-4af6-46f7-a76b-d6cc5b428f6b" providerId="ADAL" clId="{4AAF0E6F-8774-48B5-9B5F-5CE2B13CA8C3}" dt="2023-10-23T23:37:32.135" v="6480" actId="1076"/>
        <pc:sldMkLst>
          <pc:docMk/>
          <pc:sldMk cId="3962561387" sldId="299"/>
        </pc:sldMkLst>
        <pc:spChg chg="mod">
          <ac:chgData name="IGOR PEREIRA DOS SANTOS" userId="2ba31ab3-4af6-46f7-a76b-d6cc5b428f6b" providerId="ADAL" clId="{4AAF0E6F-8774-48B5-9B5F-5CE2B13CA8C3}" dt="2023-10-23T23:37:32.135" v="6480" actId="1076"/>
          <ac:spMkLst>
            <pc:docMk/>
            <pc:sldMk cId="3962561387" sldId="299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42:48.750" v="7336" actId="1076"/>
        <pc:sldMkLst>
          <pc:docMk/>
          <pc:sldMk cId="2066922873" sldId="300"/>
        </pc:sldMkLst>
        <pc:spChg chg="mod">
          <ac:chgData name="IGOR PEREIRA DOS SANTOS" userId="2ba31ab3-4af6-46f7-a76b-d6cc5b428f6b" providerId="ADAL" clId="{4AAF0E6F-8774-48B5-9B5F-5CE2B13CA8C3}" dt="2023-10-23T23:42:48.750" v="7336" actId="1076"/>
          <ac:spMkLst>
            <pc:docMk/>
            <pc:sldMk cId="2066922873" sldId="300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42:16.006" v="7322" actId="1076"/>
        <pc:sldMkLst>
          <pc:docMk/>
          <pc:sldMk cId="2616774401" sldId="301"/>
        </pc:sldMkLst>
        <pc:spChg chg="mod">
          <ac:chgData name="IGOR PEREIRA DOS SANTOS" userId="2ba31ab3-4af6-46f7-a76b-d6cc5b428f6b" providerId="ADAL" clId="{4AAF0E6F-8774-48B5-9B5F-5CE2B13CA8C3}" dt="2023-10-23T23:42:16.006" v="7322" actId="1076"/>
          <ac:spMkLst>
            <pc:docMk/>
            <pc:sldMk cId="2616774401" sldId="301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44:21.861" v="7515" actId="1076"/>
        <pc:sldMkLst>
          <pc:docMk/>
          <pc:sldMk cId="297187962" sldId="302"/>
        </pc:sldMkLst>
        <pc:spChg chg="mod">
          <ac:chgData name="IGOR PEREIRA DOS SANTOS" userId="2ba31ab3-4af6-46f7-a76b-d6cc5b428f6b" providerId="ADAL" clId="{4AAF0E6F-8774-48B5-9B5F-5CE2B13CA8C3}" dt="2023-10-23T23:44:21.861" v="7515" actId="1076"/>
          <ac:spMkLst>
            <pc:docMk/>
            <pc:sldMk cId="297187962" sldId="302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4AAF0E6F-8774-48B5-9B5F-5CE2B13CA8C3}" dt="2023-10-23T23:47:00.421" v="7945" actId="1076"/>
        <pc:sldMkLst>
          <pc:docMk/>
          <pc:sldMk cId="1653296953" sldId="303"/>
        </pc:sldMkLst>
        <pc:spChg chg="mod">
          <ac:chgData name="IGOR PEREIRA DOS SANTOS" userId="2ba31ab3-4af6-46f7-a76b-d6cc5b428f6b" providerId="ADAL" clId="{4AAF0E6F-8774-48B5-9B5F-5CE2B13CA8C3}" dt="2023-10-23T23:46:25.071" v="7943" actId="20577"/>
          <ac:spMkLst>
            <pc:docMk/>
            <pc:sldMk cId="1653296953" sldId="30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4AAF0E6F-8774-48B5-9B5F-5CE2B13CA8C3}" dt="2023-10-23T23:47:00.421" v="7945" actId="1076"/>
          <ac:picMkLst>
            <pc:docMk/>
            <pc:sldMk cId="1653296953" sldId="303"/>
            <ac:picMk id="3" creationId="{DD730FFA-AADE-C9D8-30D7-1554027AF59E}"/>
          </ac:picMkLst>
        </pc:picChg>
      </pc:sldChg>
      <pc:sldChg chg="delSp modSp add mod">
        <pc:chgData name="IGOR PEREIRA DOS SANTOS" userId="2ba31ab3-4af6-46f7-a76b-d6cc5b428f6b" providerId="ADAL" clId="{4AAF0E6F-8774-48B5-9B5F-5CE2B13CA8C3}" dt="2023-10-23T23:48:23.341" v="8164" actId="20577"/>
        <pc:sldMkLst>
          <pc:docMk/>
          <pc:sldMk cId="221100538" sldId="304"/>
        </pc:sldMkLst>
        <pc:spChg chg="mod">
          <ac:chgData name="IGOR PEREIRA DOS SANTOS" userId="2ba31ab3-4af6-46f7-a76b-d6cc5b428f6b" providerId="ADAL" clId="{4AAF0E6F-8774-48B5-9B5F-5CE2B13CA8C3}" dt="2023-10-23T23:48:23.341" v="8164" actId="20577"/>
          <ac:spMkLst>
            <pc:docMk/>
            <pc:sldMk cId="221100538" sldId="304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4AAF0E6F-8774-48B5-9B5F-5CE2B13CA8C3}" dt="2023-10-23T23:47:12.822" v="7947" actId="478"/>
          <ac:picMkLst>
            <pc:docMk/>
            <pc:sldMk cId="221100538" sldId="304"/>
            <ac:picMk id="3" creationId="{DD730FFA-AADE-C9D8-30D7-1554027AF59E}"/>
          </ac:picMkLst>
        </pc:picChg>
      </pc:sldChg>
      <pc:sldChg chg="modSp add mod">
        <pc:chgData name="IGOR PEREIRA DOS SANTOS" userId="2ba31ab3-4af6-46f7-a76b-d6cc5b428f6b" providerId="ADAL" clId="{4AAF0E6F-8774-48B5-9B5F-5CE2B13CA8C3}" dt="2023-10-23T23:49:46.796" v="8475" actId="20577"/>
        <pc:sldMkLst>
          <pc:docMk/>
          <pc:sldMk cId="2360534561" sldId="305"/>
        </pc:sldMkLst>
        <pc:spChg chg="mod">
          <ac:chgData name="IGOR PEREIRA DOS SANTOS" userId="2ba31ab3-4af6-46f7-a76b-d6cc5b428f6b" providerId="ADAL" clId="{4AAF0E6F-8774-48B5-9B5F-5CE2B13CA8C3}" dt="2023-10-23T23:49:46.796" v="8475" actId="20577"/>
          <ac:spMkLst>
            <pc:docMk/>
            <pc:sldMk cId="2360534561" sldId="305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53:00.163" v="9027" actId="1076"/>
        <pc:sldMkLst>
          <pc:docMk/>
          <pc:sldMk cId="851322820" sldId="306"/>
        </pc:sldMkLst>
        <pc:spChg chg="mod">
          <ac:chgData name="IGOR PEREIRA DOS SANTOS" userId="2ba31ab3-4af6-46f7-a76b-d6cc5b428f6b" providerId="ADAL" clId="{4AAF0E6F-8774-48B5-9B5F-5CE2B13CA8C3}" dt="2023-10-23T23:53:00.163" v="9027" actId="1076"/>
          <ac:spMkLst>
            <pc:docMk/>
            <pc:sldMk cId="851322820" sldId="30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54:27.507" v="9366" actId="1076"/>
        <pc:sldMkLst>
          <pc:docMk/>
          <pc:sldMk cId="1602210618" sldId="307"/>
        </pc:sldMkLst>
        <pc:spChg chg="mod">
          <ac:chgData name="IGOR PEREIRA DOS SANTOS" userId="2ba31ab3-4af6-46f7-a76b-d6cc5b428f6b" providerId="ADAL" clId="{4AAF0E6F-8774-48B5-9B5F-5CE2B13CA8C3}" dt="2023-10-23T23:54:27.507" v="9366" actId="1076"/>
          <ac:spMkLst>
            <pc:docMk/>
            <pc:sldMk cId="1602210618" sldId="307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4AAF0E6F-8774-48B5-9B5F-5CE2B13CA8C3}" dt="2023-10-23T23:55:24.635" v="9563" actId="20577"/>
        <pc:sldMkLst>
          <pc:docMk/>
          <pc:sldMk cId="1575759944" sldId="308"/>
        </pc:sldMkLst>
        <pc:spChg chg="mod">
          <ac:chgData name="IGOR PEREIRA DOS SANTOS" userId="2ba31ab3-4af6-46f7-a76b-d6cc5b428f6b" providerId="ADAL" clId="{4AAF0E6F-8774-48B5-9B5F-5CE2B13CA8C3}" dt="2023-10-23T23:55:24.635" v="9563" actId="20577"/>
          <ac:spMkLst>
            <pc:docMk/>
            <pc:sldMk cId="1575759944" sldId="308"/>
            <ac:spMk id="7173" creationId="{27305109-3859-42A2-87E1-F5A3FF7FF357}"/>
          </ac:spMkLst>
        </pc:spChg>
      </pc:sldChg>
    </pc:docChg>
  </pc:docChgLst>
  <pc:docChgLst>
    <pc:chgData name="IGOR PEREIRA DOS SANTOS" userId="2ba31ab3-4af6-46f7-a76b-d6cc5b428f6b" providerId="ADAL" clId="{EEA01046-F817-492D-A66A-826C4DBCF11B}"/>
    <pc:docChg chg="undo custSel addSld delSld modSld sldOrd">
      <pc:chgData name="IGOR PEREIRA DOS SANTOS" userId="2ba31ab3-4af6-46f7-a76b-d6cc5b428f6b" providerId="ADAL" clId="{EEA01046-F817-492D-A66A-826C4DBCF11B}" dt="2023-10-03T22:57:15.548" v="2568" actId="1076"/>
      <pc:docMkLst>
        <pc:docMk/>
      </pc:docMkLst>
      <pc:sldChg chg="modSp mod">
        <pc:chgData name="IGOR PEREIRA DOS SANTOS" userId="2ba31ab3-4af6-46f7-a76b-d6cc5b428f6b" providerId="ADAL" clId="{EEA01046-F817-492D-A66A-826C4DBCF11B}" dt="2023-10-03T22:11:36.219" v="57" actId="1076"/>
        <pc:sldMkLst>
          <pc:docMk/>
          <pc:sldMk cId="0" sldId="260"/>
        </pc:sldMkLst>
        <pc:spChg chg="mod">
          <ac:chgData name="IGOR PEREIRA DOS SANTOS" userId="2ba31ab3-4af6-46f7-a76b-d6cc5b428f6b" providerId="ADAL" clId="{EEA01046-F817-492D-A66A-826C4DBCF11B}" dt="2023-10-03T22:11:36.219" v="57" actId="1076"/>
          <ac:spMkLst>
            <pc:docMk/>
            <pc:sldMk cId="0" sldId="26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29.096" v="0" actId="47"/>
        <pc:sldMkLst>
          <pc:docMk/>
          <pc:sldMk cId="3297037727" sldId="276"/>
        </pc:sldMkLst>
      </pc:sldChg>
      <pc:sldChg chg="modSp add mod">
        <pc:chgData name="IGOR PEREIRA DOS SANTOS" userId="2ba31ab3-4af6-46f7-a76b-d6cc5b428f6b" providerId="ADAL" clId="{EEA01046-F817-492D-A66A-826C4DBCF11B}" dt="2023-10-03T22:14:06.616" v="477" actId="1076"/>
        <pc:sldMkLst>
          <pc:docMk/>
          <pc:sldMk cId="4177628233" sldId="276"/>
        </pc:sldMkLst>
        <pc:spChg chg="mod">
          <ac:chgData name="IGOR PEREIRA DOS SANTOS" userId="2ba31ab3-4af6-46f7-a76b-d6cc5b428f6b" providerId="ADAL" clId="{EEA01046-F817-492D-A66A-826C4DBCF11B}" dt="2023-10-03T22:14:06.616" v="477" actId="1076"/>
          <ac:spMkLst>
            <pc:docMk/>
            <pc:sldMk cId="4177628233" sldId="27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EA01046-F817-492D-A66A-826C4DBCF11B}" dt="2023-10-03T22:16:18.383" v="615" actId="1076"/>
        <pc:sldMkLst>
          <pc:docMk/>
          <pc:sldMk cId="3660622524" sldId="277"/>
        </pc:sldMkLst>
        <pc:spChg chg="mod">
          <ac:chgData name="IGOR PEREIRA DOS SANTOS" userId="2ba31ab3-4af6-46f7-a76b-d6cc5b428f6b" providerId="ADAL" clId="{EEA01046-F817-492D-A66A-826C4DBCF11B}" dt="2023-10-03T22:16:18.383" v="615" actId="1076"/>
          <ac:spMkLst>
            <pc:docMk/>
            <pc:sldMk cId="3660622524" sldId="277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29.232" v="1" actId="47"/>
        <pc:sldMkLst>
          <pc:docMk/>
          <pc:sldMk cId="4109129172" sldId="277"/>
        </pc:sldMkLst>
      </pc:sldChg>
      <pc:sldChg chg="addSp modSp add mod">
        <pc:chgData name="IGOR PEREIRA DOS SANTOS" userId="2ba31ab3-4af6-46f7-a76b-d6cc5b428f6b" providerId="ADAL" clId="{EEA01046-F817-492D-A66A-826C4DBCF11B}" dt="2023-10-03T22:16:52.097" v="620" actId="688"/>
        <pc:sldMkLst>
          <pc:docMk/>
          <pc:sldMk cId="1771348877" sldId="278"/>
        </pc:sldMkLst>
        <pc:spChg chg="mod">
          <ac:chgData name="IGOR PEREIRA DOS SANTOS" userId="2ba31ab3-4af6-46f7-a76b-d6cc5b428f6b" providerId="ADAL" clId="{EEA01046-F817-492D-A66A-826C4DBCF11B}" dt="2023-10-03T22:16:39.831" v="618" actId="1076"/>
          <ac:spMkLst>
            <pc:docMk/>
            <pc:sldMk cId="1771348877" sldId="278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16:52.097" v="620" actId="688"/>
          <ac:picMkLst>
            <pc:docMk/>
            <pc:sldMk cId="1771348877" sldId="278"/>
            <ac:picMk id="3" creationId="{96D1879B-6847-0457-3AB7-9495F8FD309B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428" v="2" actId="47"/>
        <pc:sldMkLst>
          <pc:docMk/>
          <pc:sldMk cId="2843056169" sldId="278"/>
        </pc:sldMkLst>
      </pc:sldChg>
      <pc:sldChg chg="del">
        <pc:chgData name="IGOR PEREIRA DOS SANTOS" userId="2ba31ab3-4af6-46f7-a76b-d6cc5b428f6b" providerId="ADAL" clId="{EEA01046-F817-492D-A66A-826C4DBCF11B}" dt="2023-10-03T22:07:29.593" v="3" actId="47"/>
        <pc:sldMkLst>
          <pc:docMk/>
          <pc:sldMk cId="207313971" sldId="279"/>
        </pc:sldMkLst>
      </pc:sldChg>
      <pc:sldChg chg="addSp modSp add mod ord">
        <pc:chgData name="IGOR PEREIRA DOS SANTOS" userId="2ba31ab3-4af6-46f7-a76b-d6cc5b428f6b" providerId="ADAL" clId="{EEA01046-F817-492D-A66A-826C4DBCF11B}" dt="2023-10-03T22:18:57.121" v="781" actId="1076"/>
        <pc:sldMkLst>
          <pc:docMk/>
          <pc:sldMk cId="1967479434" sldId="279"/>
        </pc:sldMkLst>
        <pc:spChg chg="mod">
          <ac:chgData name="IGOR PEREIRA DOS SANTOS" userId="2ba31ab3-4af6-46f7-a76b-d6cc5b428f6b" providerId="ADAL" clId="{EEA01046-F817-492D-A66A-826C4DBCF11B}" dt="2023-10-03T22:18:48.676" v="779" actId="207"/>
          <ac:spMkLst>
            <pc:docMk/>
            <pc:sldMk cId="1967479434" sldId="27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18:57.121" v="781" actId="1076"/>
          <ac:picMkLst>
            <pc:docMk/>
            <pc:sldMk cId="1967479434" sldId="279"/>
            <ac:picMk id="3" creationId="{12940A85-0E36-E9B9-E9BF-0D1D3F61DD47}"/>
          </ac:picMkLst>
        </pc:picChg>
      </pc:sldChg>
      <pc:sldChg chg="modSp add mod">
        <pc:chgData name="IGOR PEREIRA DOS SANTOS" userId="2ba31ab3-4af6-46f7-a76b-d6cc5b428f6b" providerId="ADAL" clId="{EEA01046-F817-492D-A66A-826C4DBCF11B}" dt="2023-10-03T22:41:32.426" v="1222" actId="207"/>
        <pc:sldMkLst>
          <pc:docMk/>
          <pc:sldMk cId="4006506439" sldId="280"/>
        </pc:sldMkLst>
        <pc:spChg chg="mod">
          <ac:chgData name="IGOR PEREIRA DOS SANTOS" userId="2ba31ab3-4af6-46f7-a76b-d6cc5b428f6b" providerId="ADAL" clId="{EEA01046-F817-492D-A66A-826C4DBCF11B}" dt="2023-10-03T22:41:32.426" v="1222" actId="207"/>
          <ac:spMkLst>
            <pc:docMk/>
            <pc:sldMk cId="4006506439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EEA01046-F817-492D-A66A-826C4DBCF11B}" dt="2023-10-03T22:41:16.523" v="1219" actId="1076"/>
          <ac:picMkLst>
            <pc:docMk/>
            <pc:sldMk cId="4006506439" sldId="280"/>
            <ac:picMk id="3" creationId="{12940A85-0E36-E9B9-E9BF-0D1D3F61DD47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925" v="5" actId="47"/>
        <pc:sldMkLst>
          <pc:docMk/>
          <pc:sldMk cId="4089445691" sldId="280"/>
        </pc:sldMkLst>
      </pc:sldChg>
      <pc:sldChg chg="delSp modSp add mod">
        <pc:chgData name="IGOR PEREIRA DOS SANTOS" userId="2ba31ab3-4af6-46f7-a76b-d6cc5b428f6b" providerId="ADAL" clId="{EEA01046-F817-492D-A66A-826C4DBCF11B}" dt="2023-10-03T22:42:29.544" v="1388" actId="1076"/>
        <pc:sldMkLst>
          <pc:docMk/>
          <pc:sldMk cId="3150078402" sldId="281"/>
        </pc:sldMkLst>
        <pc:spChg chg="mod">
          <ac:chgData name="IGOR PEREIRA DOS SANTOS" userId="2ba31ab3-4af6-46f7-a76b-d6cc5b428f6b" providerId="ADAL" clId="{EEA01046-F817-492D-A66A-826C4DBCF11B}" dt="2023-10-03T22:42:29.544" v="1388" actId="1076"/>
          <ac:spMkLst>
            <pc:docMk/>
            <pc:sldMk cId="3150078402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EA01046-F817-492D-A66A-826C4DBCF11B}" dt="2023-10-03T22:41:41.552" v="1224" actId="478"/>
          <ac:picMkLst>
            <pc:docMk/>
            <pc:sldMk cId="3150078402" sldId="281"/>
            <ac:picMk id="3" creationId="{12940A85-0E36-E9B9-E9BF-0D1D3F61DD47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30.103" v="6" actId="47"/>
        <pc:sldMkLst>
          <pc:docMk/>
          <pc:sldMk cId="4247747150" sldId="281"/>
        </pc:sldMkLst>
      </pc:sldChg>
      <pc:sldChg chg="addSp modSp add mod">
        <pc:chgData name="IGOR PEREIRA DOS SANTOS" userId="2ba31ab3-4af6-46f7-a76b-d6cc5b428f6b" providerId="ADAL" clId="{EEA01046-F817-492D-A66A-826C4DBCF11B}" dt="2023-10-03T22:47:00.713" v="1393" actId="1076"/>
        <pc:sldMkLst>
          <pc:docMk/>
          <pc:sldMk cId="338764239" sldId="282"/>
        </pc:sldMkLst>
        <pc:spChg chg="mod">
          <ac:chgData name="IGOR PEREIRA DOS SANTOS" userId="2ba31ab3-4af6-46f7-a76b-d6cc5b428f6b" providerId="ADAL" clId="{EEA01046-F817-492D-A66A-826C4DBCF11B}" dt="2023-10-03T22:46:55.207" v="1391" actId="1076"/>
          <ac:spMkLst>
            <pc:docMk/>
            <pc:sldMk cId="338764239" sldId="282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47:00.713" v="1393" actId="1076"/>
          <ac:picMkLst>
            <pc:docMk/>
            <pc:sldMk cId="338764239" sldId="282"/>
            <ac:picMk id="3" creationId="{DCD2B8F9-58B2-D661-7D5A-D218FAF63FE5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744" v="4" actId="47"/>
        <pc:sldMkLst>
          <pc:docMk/>
          <pc:sldMk cId="4262653133" sldId="282"/>
        </pc:sldMkLst>
      </pc:sldChg>
      <pc:sldChg chg="modSp add mod ord">
        <pc:chgData name="IGOR PEREIRA DOS SANTOS" userId="2ba31ab3-4af6-46f7-a76b-d6cc5b428f6b" providerId="ADAL" clId="{EEA01046-F817-492D-A66A-826C4DBCF11B}" dt="2023-10-03T22:50:36.510" v="1710" actId="1076"/>
        <pc:sldMkLst>
          <pc:docMk/>
          <pc:sldMk cId="455436424" sldId="283"/>
        </pc:sldMkLst>
        <pc:spChg chg="mod">
          <ac:chgData name="IGOR PEREIRA DOS SANTOS" userId="2ba31ab3-4af6-46f7-a76b-d6cc5b428f6b" providerId="ADAL" clId="{EEA01046-F817-492D-A66A-826C4DBCF11B}" dt="2023-10-03T22:50:36.510" v="1710" actId="1076"/>
          <ac:spMkLst>
            <pc:docMk/>
            <pc:sldMk cId="455436424" sldId="283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271" v="7" actId="47"/>
        <pc:sldMkLst>
          <pc:docMk/>
          <pc:sldMk cId="3650714628" sldId="283"/>
        </pc:sldMkLst>
      </pc:sldChg>
      <pc:sldChg chg="modSp add mod">
        <pc:chgData name="IGOR PEREIRA DOS SANTOS" userId="2ba31ab3-4af6-46f7-a76b-d6cc5b428f6b" providerId="ADAL" clId="{EEA01046-F817-492D-A66A-826C4DBCF11B}" dt="2023-10-03T22:51:31.965" v="1982" actId="1076"/>
        <pc:sldMkLst>
          <pc:docMk/>
          <pc:sldMk cId="439898135" sldId="284"/>
        </pc:sldMkLst>
        <pc:spChg chg="mod">
          <ac:chgData name="IGOR PEREIRA DOS SANTOS" userId="2ba31ab3-4af6-46f7-a76b-d6cc5b428f6b" providerId="ADAL" clId="{EEA01046-F817-492D-A66A-826C4DBCF11B}" dt="2023-10-03T22:51:31.965" v="1982" actId="1076"/>
          <ac:spMkLst>
            <pc:docMk/>
            <pc:sldMk cId="439898135" sldId="284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459" v="8" actId="47"/>
        <pc:sldMkLst>
          <pc:docMk/>
          <pc:sldMk cId="3000237576" sldId="284"/>
        </pc:sldMkLst>
      </pc:sldChg>
      <pc:sldChg chg="del">
        <pc:chgData name="IGOR PEREIRA DOS SANTOS" userId="2ba31ab3-4af6-46f7-a76b-d6cc5b428f6b" providerId="ADAL" clId="{EEA01046-F817-492D-A66A-826C4DBCF11B}" dt="2023-10-03T22:07:30.623" v="9" actId="47"/>
        <pc:sldMkLst>
          <pc:docMk/>
          <pc:sldMk cId="968302448" sldId="285"/>
        </pc:sldMkLst>
      </pc:sldChg>
      <pc:sldChg chg="modSp add mod">
        <pc:chgData name="IGOR PEREIRA DOS SANTOS" userId="2ba31ab3-4af6-46f7-a76b-d6cc5b428f6b" providerId="ADAL" clId="{EEA01046-F817-492D-A66A-826C4DBCF11B}" dt="2023-10-03T22:57:15.548" v="2568" actId="1076"/>
        <pc:sldMkLst>
          <pc:docMk/>
          <pc:sldMk cId="3536421562" sldId="285"/>
        </pc:sldMkLst>
        <pc:spChg chg="mod">
          <ac:chgData name="IGOR PEREIRA DOS SANTOS" userId="2ba31ab3-4af6-46f7-a76b-d6cc5b428f6b" providerId="ADAL" clId="{EEA01046-F817-492D-A66A-826C4DBCF11B}" dt="2023-10-03T22:57:15.548" v="2568" actId="1076"/>
          <ac:spMkLst>
            <pc:docMk/>
            <pc:sldMk cId="3536421562" sldId="285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773" v="10" actId="47"/>
        <pc:sldMkLst>
          <pc:docMk/>
          <pc:sldMk cId="4153456368" sldId="286"/>
        </pc:sldMkLst>
      </pc:sldChg>
      <pc:sldChg chg="del">
        <pc:chgData name="IGOR PEREIRA DOS SANTOS" userId="2ba31ab3-4af6-46f7-a76b-d6cc5b428f6b" providerId="ADAL" clId="{EEA01046-F817-492D-A66A-826C4DBCF11B}" dt="2023-10-03T22:07:30.954" v="11" actId="47"/>
        <pc:sldMkLst>
          <pc:docMk/>
          <pc:sldMk cId="132007954" sldId="287"/>
        </pc:sldMkLst>
      </pc:sldChg>
      <pc:sldChg chg="del">
        <pc:chgData name="IGOR PEREIRA DOS SANTOS" userId="2ba31ab3-4af6-46f7-a76b-d6cc5b428f6b" providerId="ADAL" clId="{EEA01046-F817-492D-A66A-826C4DBCF11B}" dt="2023-10-03T22:07:31.123" v="12" actId="47"/>
        <pc:sldMkLst>
          <pc:docMk/>
          <pc:sldMk cId="1015978385" sldId="288"/>
        </pc:sldMkLst>
      </pc:sldChg>
      <pc:sldChg chg="del">
        <pc:chgData name="IGOR PEREIRA DOS SANTOS" userId="2ba31ab3-4af6-46f7-a76b-d6cc5b428f6b" providerId="ADAL" clId="{EEA01046-F817-492D-A66A-826C4DBCF11B}" dt="2023-10-03T22:07:31.636" v="15" actId="47"/>
        <pc:sldMkLst>
          <pc:docMk/>
          <pc:sldMk cId="2031138078" sldId="289"/>
        </pc:sldMkLst>
      </pc:sldChg>
      <pc:sldChg chg="del">
        <pc:chgData name="IGOR PEREIRA DOS SANTOS" userId="2ba31ab3-4af6-46f7-a76b-d6cc5b428f6b" providerId="ADAL" clId="{EEA01046-F817-492D-A66A-826C4DBCF11B}" dt="2023-10-03T22:07:31.256" v="13" actId="47"/>
        <pc:sldMkLst>
          <pc:docMk/>
          <pc:sldMk cId="3183444945" sldId="290"/>
        </pc:sldMkLst>
      </pc:sldChg>
      <pc:sldChg chg="del">
        <pc:chgData name="IGOR PEREIRA DOS SANTOS" userId="2ba31ab3-4af6-46f7-a76b-d6cc5b428f6b" providerId="ADAL" clId="{EEA01046-F817-492D-A66A-826C4DBCF11B}" dt="2023-10-03T22:07:31.451" v="14" actId="47"/>
        <pc:sldMkLst>
          <pc:docMk/>
          <pc:sldMk cId="2863966750" sldId="291"/>
        </pc:sldMkLst>
      </pc:sldChg>
      <pc:sldChg chg="del">
        <pc:chgData name="IGOR PEREIRA DOS SANTOS" userId="2ba31ab3-4af6-46f7-a76b-d6cc5b428f6b" providerId="ADAL" clId="{EEA01046-F817-492D-A66A-826C4DBCF11B}" dt="2023-10-03T22:07:31.822" v="16" actId="47"/>
        <pc:sldMkLst>
          <pc:docMk/>
          <pc:sldMk cId="3041263039" sldId="292"/>
        </pc:sldMkLst>
      </pc:sldChg>
      <pc:sldChg chg="del">
        <pc:chgData name="IGOR PEREIRA DOS SANTOS" userId="2ba31ab3-4af6-46f7-a76b-d6cc5b428f6b" providerId="ADAL" clId="{EEA01046-F817-492D-A66A-826C4DBCF11B}" dt="2023-10-03T22:07:31.991" v="17" actId="47"/>
        <pc:sldMkLst>
          <pc:docMk/>
          <pc:sldMk cId="236423333" sldId="293"/>
        </pc:sldMkLst>
      </pc:sldChg>
      <pc:sldChg chg="del">
        <pc:chgData name="IGOR PEREIRA DOS SANTOS" userId="2ba31ab3-4af6-46f7-a76b-d6cc5b428f6b" providerId="ADAL" clId="{EEA01046-F817-492D-A66A-826C4DBCF11B}" dt="2023-10-03T22:07:32.166" v="18" actId="47"/>
        <pc:sldMkLst>
          <pc:docMk/>
          <pc:sldMk cId="1580733282" sldId="294"/>
        </pc:sldMkLst>
      </pc:sldChg>
      <pc:sldChg chg="del">
        <pc:chgData name="IGOR PEREIRA DOS SANTOS" userId="2ba31ab3-4af6-46f7-a76b-d6cc5b428f6b" providerId="ADAL" clId="{EEA01046-F817-492D-A66A-826C4DBCF11B}" dt="2023-10-03T22:07:32.339" v="19" actId="47"/>
        <pc:sldMkLst>
          <pc:docMk/>
          <pc:sldMk cId="1061876045" sldId="295"/>
        </pc:sldMkLst>
      </pc:sldChg>
      <pc:sldChg chg="del">
        <pc:chgData name="IGOR PEREIRA DOS SANTOS" userId="2ba31ab3-4af6-46f7-a76b-d6cc5b428f6b" providerId="ADAL" clId="{EEA01046-F817-492D-A66A-826C4DBCF11B}" dt="2023-10-03T22:07:32.532" v="20" actId="47"/>
        <pc:sldMkLst>
          <pc:docMk/>
          <pc:sldMk cId="3003122258" sldId="296"/>
        </pc:sldMkLst>
      </pc:sldChg>
      <pc:sldChg chg="del">
        <pc:chgData name="IGOR PEREIRA DOS SANTOS" userId="2ba31ab3-4af6-46f7-a76b-d6cc5b428f6b" providerId="ADAL" clId="{EEA01046-F817-492D-A66A-826C4DBCF11B}" dt="2023-10-03T22:07:32.719" v="21" actId="47"/>
        <pc:sldMkLst>
          <pc:docMk/>
          <pc:sldMk cId="2999757663" sldId="297"/>
        </pc:sldMkLst>
      </pc:sldChg>
      <pc:sldChg chg="del">
        <pc:chgData name="IGOR PEREIRA DOS SANTOS" userId="2ba31ab3-4af6-46f7-a76b-d6cc5b428f6b" providerId="ADAL" clId="{EEA01046-F817-492D-A66A-826C4DBCF11B}" dt="2023-10-03T22:07:32.892" v="22" actId="47"/>
        <pc:sldMkLst>
          <pc:docMk/>
          <pc:sldMk cId="1853641003" sldId="298"/>
        </pc:sldMkLst>
      </pc:sldChg>
      <pc:sldChg chg="del">
        <pc:chgData name="IGOR PEREIRA DOS SANTOS" userId="2ba31ab3-4af6-46f7-a76b-d6cc5b428f6b" providerId="ADAL" clId="{EEA01046-F817-492D-A66A-826C4DBCF11B}" dt="2023-10-03T22:07:33.089" v="23" actId="47"/>
        <pc:sldMkLst>
          <pc:docMk/>
          <pc:sldMk cId="3751750963" sldId="299"/>
        </pc:sldMkLst>
      </pc:sldChg>
      <pc:sldChg chg="del">
        <pc:chgData name="IGOR PEREIRA DOS SANTOS" userId="2ba31ab3-4af6-46f7-a76b-d6cc5b428f6b" providerId="ADAL" clId="{EEA01046-F817-492D-A66A-826C4DBCF11B}" dt="2023-10-03T22:07:33.366" v="24" actId="47"/>
        <pc:sldMkLst>
          <pc:docMk/>
          <pc:sldMk cId="75875005" sldId="300"/>
        </pc:sldMkLst>
      </pc:sldChg>
      <pc:sldChg chg="del">
        <pc:chgData name="IGOR PEREIRA DOS SANTOS" userId="2ba31ab3-4af6-46f7-a76b-d6cc5b428f6b" providerId="ADAL" clId="{EEA01046-F817-492D-A66A-826C4DBCF11B}" dt="2023-10-03T22:07:33.439" v="25" actId="47"/>
        <pc:sldMkLst>
          <pc:docMk/>
          <pc:sldMk cId="1991970399" sldId="301"/>
        </pc:sldMkLst>
      </pc:sldChg>
      <pc:sldChg chg="del">
        <pc:chgData name="IGOR PEREIRA DOS SANTOS" userId="2ba31ab3-4af6-46f7-a76b-d6cc5b428f6b" providerId="ADAL" clId="{EEA01046-F817-492D-A66A-826C4DBCF11B}" dt="2023-10-03T22:07:33.952" v="26" actId="47"/>
        <pc:sldMkLst>
          <pc:docMk/>
          <pc:sldMk cId="2684621866" sldId="302"/>
        </pc:sldMkLst>
      </pc:sldChg>
      <pc:sldChg chg="del">
        <pc:chgData name="IGOR PEREIRA DOS SANTOS" userId="2ba31ab3-4af6-46f7-a76b-d6cc5b428f6b" providerId="ADAL" clId="{EEA01046-F817-492D-A66A-826C4DBCF11B}" dt="2023-10-03T22:07:34.181" v="27" actId="47"/>
        <pc:sldMkLst>
          <pc:docMk/>
          <pc:sldMk cId="3620574854" sldId="303"/>
        </pc:sldMkLst>
      </pc:sldChg>
      <pc:sldChg chg="del">
        <pc:chgData name="IGOR PEREIRA DOS SANTOS" userId="2ba31ab3-4af6-46f7-a76b-d6cc5b428f6b" providerId="ADAL" clId="{EEA01046-F817-492D-A66A-826C4DBCF11B}" dt="2023-10-03T22:07:34.607" v="28" actId="47"/>
        <pc:sldMkLst>
          <pc:docMk/>
          <pc:sldMk cId="3353572665" sldId="304"/>
        </pc:sldMkLst>
      </pc:sldChg>
      <pc:sldChg chg="del">
        <pc:chgData name="IGOR PEREIRA DOS SANTOS" userId="2ba31ab3-4af6-46f7-a76b-d6cc5b428f6b" providerId="ADAL" clId="{EEA01046-F817-492D-A66A-826C4DBCF11B}" dt="2023-10-03T22:07:34.913" v="29" actId="47"/>
        <pc:sldMkLst>
          <pc:docMk/>
          <pc:sldMk cId="106040953" sldId="305"/>
        </pc:sldMkLst>
      </pc:sldChg>
      <pc:sldChg chg="del">
        <pc:chgData name="IGOR PEREIRA DOS SANTOS" userId="2ba31ab3-4af6-46f7-a76b-d6cc5b428f6b" providerId="ADAL" clId="{EEA01046-F817-492D-A66A-826C4DBCF11B}" dt="2023-10-03T22:07:35.222" v="30" actId="47"/>
        <pc:sldMkLst>
          <pc:docMk/>
          <pc:sldMk cId="3817957916" sldId="306"/>
        </pc:sldMkLst>
      </pc:sldChg>
      <pc:sldChg chg="del">
        <pc:chgData name="IGOR PEREIRA DOS SANTOS" userId="2ba31ab3-4af6-46f7-a76b-d6cc5b428f6b" providerId="ADAL" clId="{EEA01046-F817-492D-A66A-826C4DBCF11B}" dt="2023-10-03T22:07:35.622" v="31" actId="47"/>
        <pc:sldMkLst>
          <pc:docMk/>
          <pc:sldMk cId="2054771629" sldId="307"/>
        </pc:sldMkLst>
      </pc:sldChg>
      <pc:sldChg chg="del">
        <pc:chgData name="IGOR PEREIRA DOS SANTOS" userId="2ba31ab3-4af6-46f7-a76b-d6cc5b428f6b" providerId="ADAL" clId="{EEA01046-F817-492D-A66A-826C4DBCF11B}" dt="2023-10-03T22:07:35.910" v="32" actId="47"/>
        <pc:sldMkLst>
          <pc:docMk/>
          <pc:sldMk cId="3189040556" sldId="308"/>
        </pc:sldMkLst>
      </pc:sldChg>
      <pc:sldChg chg="del">
        <pc:chgData name="IGOR PEREIRA DOS SANTOS" userId="2ba31ab3-4af6-46f7-a76b-d6cc5b428f6b" providerId="ADAL" clId="{EEA01046-F817-492D-A66A-826C4DBCF11B}" dt="2023-10-03T22:07:36.245" v="33" actId="47"/>
        <pc:sldMkLst>
          <pc:docMk/>
          <pc:sldMk cId="4183933178" sldId="309"/>
        </pc:sldMkLst>
      </pc:sldChg>
      <pc:sldChg chg="del">
        <pc:chgData name="IGOR PEREIRA DOS SANTOS" userId="2ba31ab3-4af6-46f7-a76b-d6cc5b428f6b" providerId="ADAL" clId="{EEA01046-F817-492D-A66A-826C4DBCF11B}" dt="2023-10-03T22:07:36.657" v="34" actId="47"/>
        <pc:sldMkLst>
          <pc:docMk/>
          <pc:sldMk cId="3367263627" sldId="310"/>
        </pc:sldMkLst>
      </pc:sldChg>
      <pc:sldChg chg="del">
        <pc:chgData name="IGOR PEREIRA DOS SANTOS" userId="2ba31ab3-4af6-46f7-a76b-d6cc5b428f6b" providerId="ADAL" clId="{EEA01046-F817-492D-A66A-826C4DBCF11B}" dt="2023-10-03T22:07:37.070" v="35" actId="47"/>
        <pc:sldMkLst>
          <pc:docMk/>
          <pc:sldMk cId="1661702406" sldId="311"/>
        </pc:sldMkLst>
      </pc:sldChg>
      <pc:sldChg chg="del">
        <pc:chgData name="IGOR PEREIRA DOS SANTOS" userId="2ba31ab3-4af6-46f7-a76b-d6cc5b428f6b" providerId="ADAL" clId="{EEA01046-F817-492D-A66A-826C4DBCF11B}" dt="2023-10-03T22:07:37.432" v="36" actId="47"/>
        <pc:sldMkLst>
          <pc:docMk/>
          <pc:sldMk cId="1731010130" sldId="312"/>
        </pc:sldMkLst>
      </pc:sldChg>
      <pc:sldChg chg="del">
        <pc:chgData name="IGOR PEREIRA DOS SANTOS" userId="2ba31ab3-4af6-46f7-a76b-d6cc5b428f6b" providerId="ADAL" clId="{EEA01046-F817-492D-A66A-826C4DBCF11B}" dt="2023-10-03T22:07:37.930" v="37" actId="47"/>
        <pc:sldMkLst>
          <pc:docMk/>
          <pc:sldMk cId="3674935276" sldId="313"/>
        </pc:sldMkLst>
      </pc:sldChg>
      <pc:sldChg chg="del">
        <pc:chgData name="IGOR PEREIRA DOS SANTOS" userId="2ba31ab3-4af6-46f7-a76b-d6cc5b428f6b" providerId="ADAL" clId="{EEA01046-F817-492D-A66A-826C4DBCF11B}" dt="2023-10-03T22:07:38.227" v="38" actId="47"/>
        <pc:sldMkLst>
          <pc:docMk/>
          <pc:sldMk cId="2388190812" sldId="314"/>
        </pc:sldMkLst>
      </pc:sldChg>
      <pc:sldChg chg="del">
        <pc:chgData name="IGOR PEREIRA DOS SANTOS" userId="2ba31ab3-4af6-46f7-a76b-d6cc5b428f6b" providerId="ADAL" clId="{EEA01046-F817-492D-A66A-826C4DBCF11B}" dt="2023-10-03T22:07:38.435" v="39" actId="47"/>
        <pc:sldMkLst>
          <pc:docMk/>
          <pc:sldMk cId="2583268143" sldId="315"/>
        </pc:sldMkLst>
      </pc:sldChg>
      <pc:sldChg chg="del">
        <pc:chgData name="IGOR PEREIRA DOS SANTOS" userId="2ba31ab3-4af6-46f7-a76b-d6cc5b428f6b" providerId="ADAL" clId="{EEA01046-F817-492D-A66A-826C4DBCF11B}" dt="2023-10-03T22:07:38.780" v="40" actId="47"/>
        <pc:sldMkLst>
          <pc:docMk/>
          <pc:sldMk cId="941727922" sldId="316"/>
        </pc:sldMkLst>
      </pc:sldChg>
    </pc:docChg>
  </pc:docChgLst>
  <pc:docChgLst>
    <pc:chgData name="IGOR PEREIRA DOS SANTOS" userId="2ba31ab3-4af6-46f7-a76b-d6cc5b428f6b" providerId="ADAL" clId="{78E6FAD7-348B-4914-82E7-A2B7C6902384}"/>
    <pc:docChg chg="undo custSel addSld delSld modSld sldOrd">
      <pc:chgData name="IGOR PEREIRA DOS SANTOS" userId="2ba31ab3-4af6-46f7-a76b-d6cc5b428f6b" providerId="ADAL" clId="{78E6FAD7-348B-4914-82E7-A2B7C6902384}" dt="2023-09-26T22:16:08.284" v="9109" actId="1076"/>
      <pc:docMkLst>
        <pc:docMk/>
      </pc:docMkLst>
      <pc:sldChg chg="modSp mod">
        <pc:chgData name="IGOR PEREIRA DOS SANTOS" userId="2ba31ab3-4af6-46f7-a76b-d6cc5b428f6b" providerId="ADAL" clId="{78E6FAD7-348B-4914-82E7-A2B7C6902384}" dt="2023-09-14T21:14:26.602" v="829" actId="1076"/>
        <pc:sldMkLst>
          <pc:docMk/>
          <pc:sldMk cId="4089445691" sldId="280"/>
        </pc:sldMkLst>
        <pc:spChg chg="mod">
          <ac:chgData name="IGOR PEREIRA DOS SANTOS" userId="2ba31ab3-4af6-46f7-a76b-d6cc5b428f6b" providerId="ADAL" clId="{78E6FAD7-348B-4914-82E7-A2B7C6902384}" dt="2023-09-14T21:05:50.013" v="20" actId="20577"/>
          <ac:spMkLst>
            <pc:docMk/>
            <pc:sldMk cId="4089445691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78E6FAD7-348B-4914-82E7-A2B7C6902384}" dt="2023-09-14T21:14:26.602" v="829" actId="1076"/>
          <ac:picMkLst>
            <pc:docMk/>
            <pc:sldMk cId="4089445691" sldId="280"/>
            <ac:picMk id="3" creationId="{2626C44E-0958-A3C7-304B-9E856E193977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16:27.906" v="847" actId="1076"/>
        <pc:sldMkLst>
          <pc:docMk/>
          <pc:sldMk cId="4247747150" sldId="281"/>
        </pc:sldMkLst>
        <pc:spChg chg="mod">
          <ac:chgData name="IGOR PEREIRA DOS SANTOS" userId="2ba31ab3-4af6-46f7-a76b-d6cc5b428f6b" providerId="ADAL" clId="{78E6FAD7-348B-4914-82E7-A2B7C6902384}" dt="2023-09-14T21:14:55.825" v="834" actId="1076"/>
          <ac:spMkLst>
            <pc:docMk/>
            <pc:sldMk cId="4247747150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05:35.980" v="1" actId="478"/>
          <ac:picMkLst>
            <pc:docMk/>
            <pc:sldMk cId="4247747150" sldId="281"/>
            <ac:picMk id="3" creationId="{2626C44E-0958-A3C7-304B-9E856E193977}"/>
          </ac:picMkLst>
        </pc:picChg>
        <pc:picChg chg="add mod">
          <ac:chgData name="IGOR PEREIRA DOS SANTOS" userId="2ba31ab3-4af6-46f7-a76b-d6cc5b428f6b" providerId="ADAL" clId="{78E6FAD7-348B-4914-82E7-A2B7C6902384}" dt="2023-09-14T21:16:27.906" v="847" actId="1076"/>
          <ac:picMkLst>
            <pc:docMk/>
            <pc:sldMk cId="4247747150" sldId="281"/>
            <ac:picMk id="4" creationId="{1419DBF3-19DE-2C77-8B8B-6EAA76A94C9B}"/>
          </ac:picMkLst>
        </pc:picChg>
        <pc:picChg chg="add mod">
          <ac:chgData name="IGOR PEREIRA DOS SANTOS" userId="2ba31ab3-4af6-46f7-a76b-d6cc5b428f6b" providerId="ADAL" clId="{78E6FAD7-348B-4914-82E7-A2B7C6902384}" dt="2023-09-14T21:16:09.913" v="845" actId="1076"/>
          <ac:picMkLst>
            <pc:docMk/>
            <pc:sldMk cId="4247747150" sldId="281"/>
            <ac:picMk id="6" creationId="{1B9FE3CE-0540-3C20-EFFB-C6038E0165C6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14:15.851" v="828" actId="113"/>
        <pc:sldMkLst>
          <pc:docMk/>
          <pc:sldMk cId="4262653133" sldId="282"/>
        </pc:sldMkLst>
        <pc:spChg chg="mod">
          <ac:chgData name="IGOR PEREIRA DOS SANTOS" userId="2ba31ab3-4af6-46f7-a76b-d6cc5b428f6b" providerId="ADAL" clId="{78E6FAD7-348B-4914-82E7-A2B7C6902384}" dt="2023-09-14T21:14:15.851" v="828" actId="113"/>
          <ac:spMkLst>
            <pc:docMk/>
            <pc:sldMk cId="4262653133" sldId="282"/>
            <ac:spMk id="7173" creationId="{27305109-3859-42A2-87E1-F5A3FF7FF357}"/>
          </ac:spMkLst>
        </pc:spChg>
      </pc:sldChg>
      <pc:sldChg chg="delSp modSp add del mod">
        <pc:chgData name="IGOR PEREIRA DOS SANTOS" userId="2ba31ab3-4af6-46f7-a76b-d6cc5b428f6b" providerId="ADAL" clId="{78E6FAD7-348B-4914-82E7-A2B7C6902384}" dt="2023-09-14T21:20:05.816" v="853" actId="2696"/>
        <pc:sldMkLst>
          <pc:docMk/>
          <pc:sldMk cId="1045369712" sldId="283"/>
        </pc:sldMkLst>
        <pc:spChg chg="mod">
          <ac:chgData name="IGOR PEREIRA DOS SANTOS" userId="2ba31ab3-4af6-46f7-a76b-d6cc5b428f6b" providerId="ADAL" clId="{78E6FAD7-348B-4914-82E7-A2B7C6902384}" dt="2023-09-14T21:20:03.305" v="852" actId="1076"/>
          <ac:spMkLst>
            <pc:docMk/>
            <pc:sldMk cId="1045369712" sldId="283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19:56.651" v="849" actId="478"/>
          <ac:picMkLst>
            <pc:docMk/>
            <pc:sldMk cId="1045369712" sldId="283"/>
            <ac:picMk id="4" creationId="{1419DBF3-19DE-2C77-8B8B-6EAA76A94C9B}"/>
          </ac:picMkLst>
        </pc:picChg>
        <pc:picChg chg="del">
          <ac:chgData name="IGOR PEREIRA DOS SANTOS" userId="2ba31ab3-4af6-46f7-a76b-d6cc5b428f6b" providerId="ADAL" clId="{78E6FAD7-348B-4914-82E7-A2B7C6902384}" dt="2023-09-14T21:19:57.169" v="850" actId="478"/>
          <ac:picMkLst>
            <pc:docMk/>
            <pc:sldMk cId="1045369712" sldId="283"/>
            <ac:picMk id="6" creationId="{1B9FE3CE-0540-3C20-EFFB-C6038E0165C6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14T21:23:03.442" v="1140" actId="20577"/>
        <pc:sldMkLst>
          <pc:docMk/>
          <pc:sldMk cId="3650714628" sldId="283"/>
        </pc:sldMkLst>
        <pc:spChg chg="mod">
          <ac:chgData name="IGOR PEREIRA DOS SANTOS" userId="2ba31ab3-4af6-46f7-a76b-d6cc5b428f6b" providerId="ADAL" clId="{78E6FAD7-348B-4914-82E7-A2B7C6902384}" dt="2023-09-14T21:23:03.442" v="1140" actId="20577"/>
          <ac:spMkLst>
            <pc:docMk/>
            <pc:sldMk cId="3650714628" sldId="283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24:49.274" v="1323" actId="1076"/>
        <pc:sldMkLst>
          <pc:docMk/>
          <pc:sldMk cId="3000237576" sldId="284"/>
        </pc:sldMkLst>
        <pc:spChg chg="mod">
          <ac:chgData name="IGOR PEREIRA DOS SANTOS" userId="2ba31ab3-4af6-46f7-a76b-d6cc5b428f6b" providerId="ADAL" clId="{78E6FAD7-348B-4914-82E7-A2B7C6902384}" dt="2023-09-14T21:24:30.100" v="1321" actId="20577"/>
          <ac:spMkLst>
            <pc:docMk/>
            <pc:sldMk cId="3000237576" sldId="28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4:49.274" v="1323" actId="1076"/>
          <ac:picMkLst>
            <pc:docMk/>
            <pc:sldMk cId="3000237576" sldId="284"/>
            <ac:picMk id="3" creationId="{29B74BEA-B940-12EA-0CD3-5AFCACA5F8CC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28:29.176" v="1886" actId="1076"/>
        <pc:sldMkLst>
          <pc:docMk/>
          <pc:sldMk cId="968302448" sldId="285"/>
        </pc:sldMkLst>
        <pc:spChg chg="mod">
          <ac:chgData name="IGOR PEREIRA DOS SANTOS" userId="2ba31ab3-4af6-46f7-a76b-d6cc5b428f6b" providerId="ADAL" clId="{78E6FAD7-348B-4914-82E7-A2B7C6902384}" dt="2023-09-14T21:28:29.176" v="1886" actId="1076"/>
          <ac:spMkLst>
            <pc:docMk/>
            <pc:sldMk cId="968302448" sldId="28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25:51.395" v="1325" actId="478"/>
          <ac:picMkLst>
            <pc:docMk/>
            <pc:sldMk cId="968302448" sldId="285"/>
            <ac:picMk id="3" creationId="{29B74BEA-B940-12EA-0CD3-5AFCACA5F8CC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14T21:28:59.353" v="1927" actId="1076"/>
        <pc:sldMkLst>
          <pc:docMk/>
          <pc:sldMk cId="4153456368" sldId="286"/>
        </pc:sldMkLst>
        <pc:spChg chg="mod">
          <ac:chgData name="IGOR PEREIRA DOS SANTOS" userId="2ba31ab3-4af6-46f7-a76b-d6cc5b428f6b" providerId="ADAL" clId="{78E6FAD7-348B-4914-82E7-A2B7C6902384}" dt="2023-09-14T21:28:49.769" v="1925" actId="1076"/>
          <ac:spMkLst>
            <pc:docMk/>
            <pc:sldMk cId="4153456368" sldId="28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8:59.353" v="1927" actId="1076"/>
          <ac:picMkLst>
            <pc:docMk/>
            <pc:sldMk cId="4153456368" sldId="286"/>
            <ac:picMk id="3" creationId="{ECEAF552-0A88-DE89-BB6F-9DCE87C6CC69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32:33.489" v="2229" actId="1076"/>
        <pc:sldMkLst>
          <pc:docMk/>
          <pc:sldMk cId="132007954" sldId="287"/>
        </pc:sldMkLst>
        <pc:spChg chg="mod">
          <ac:chgData name="IGOR PEREIRA DOS SANTOS" userId="2ba31ab3-4af6-46f7-a76b-d6cc5b428f6b" providerId="ADAL" clId="{78E6FAD7-348B-4914-82E7-A2B7C6902384}" dt="2023-09-14T21:32:33.489" v="2229" actId="1076"/>
          <ac:spMkLst>
            <pc:docMk/>
            <pc:sldMk cId="132007954" sldId="287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1:08.544" v="1929" actId="478"/>
          <ac:picMkLst>
            <pc:docMk/>
            <pc:sldMk cId="132007954" sldId="287"/>
            <ac:picMk id="3" creationId="{ECEAF552-0A88-DE89-BB6F-9DCE87C6CC69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4:21.046" v="2456" actId="20577"/>
        <pc:sldMkLst>
          <pc:docMk/>
          <pc:sldMk cId="1015978385" sldId="288"/>
        </pc:sldMkLst>
        <pc:spChg chg="mod">
          <ac:chgData name="IGOR PEREIRA DOS SANTOS" userId="2ba31ab3-4af6-46f7-a76b-d6cc5b428f6b" providerId="ADAL" clId="{78E6FAD7-348B-4914-82E7-A2B7C6902384}" dt="2023-09-14T21:34:21.046" v="2456" actId="20577"/>
          <ac:spMkLst>
            <pc:docMk/>
            <pc:sldMk cId="1015978385" sldId="28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37.288" v="2553" actId="1076"/>
        <pc:sldMkLst>
          <pc:docMk/>
          <pc:sldMk cId="2031138078" sldId="289"/>
        </pc:sldMkLst>
        <pc:spChg chg="mod">
          <ac:chgData name="IGOR PEREIRA DOS SANTOS" userId="2ba31ab3-4af6-46f7-a76b-d6cc5b428f6b" providerId="ADAL" clId="{78E6FAD7-348B-4914-82E7-A2B7C6902384}" dt="2023-09-14T21:34:51.793" v="2529" actId="1076"/>
          <ac:spMkLst>
            <pc:docMk/>
            <pc:sldMk cId="2031138078" sldId="28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37.288" v="2553" actId="1076"/>
          <ac:picMkLst>
            <pc:docMk/>
            <pc:sldMk cId="2031138078" sldId="289"/>
            <ac:picMk id="3" creationId="{DD5BBA2B-436D-BF03-3B4A-F8699A3D613D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5:34.154" v="2544" actId="313"/>
        <pc:sldMkLst>
          <pc:docMk/>
          <pc:sldMk cId="3183444945" sldId="290"/>
        </pc:sldMkLst>
        <pc:spChg chg="mod">
          <ac:chgData name="IGOR PEREIRA DOS SANTOS" userId="2ba31ab3-4af6-46f7-a76b-d6cc5b428f6b" providerId="ADAL" clId="{78E6FAD7-348B-4914-82E7-A2B7C6902384}" dt="2023-09-14T21:35:34.154" v="2544" actId="313"/>
          <ac:spMkLst>
            <pc:docMk/>
            <pc:sldMk cId="3183444945" sldId="290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10.720" v="2551" actId="1076"/>
        <pc:sldMkLst>
          <pc:docMk/>
          <pc:sldMk cId="2863966750" sldId="291"/>
        </pc:sldMkLst>
        <pc:spChg chg="mod">
          <ac:chgData name="IGOR PEREIRA DOS SANTOS" userId="2ba31ab3-4af6-46f7-a76b-d6cc5b428f6b" providerId="ADAL" clId="{78E6FAD7-348B-4914-82E7-A2B7C6902384}" dt="2023-09-14T21:36:03.072" v="2547" actId="1076"/>
          <ac:spMkLst>
            <pc:docMk/>
            <pc:sldMk cId="2863966750" sldId="291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10.720" v="2551" actId="1076"/>
          <ac:picMkLst>
            <pc:docMk/>
            <pc:sldMk cId="2863966750" sldId="291"/>
            <ac:picMk id="3" creationId="{8356E198-E3D2-5EEA-5D39-74A51FE41880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39:43.593" v="2721" actId="1076"/>
        <pc:sldMkLst>
          <pc:docMk/>
          <pc:sldMk cId="3041263039" sldId="292"/>
        </pc:sldMkLst>
        <pc:spChg chg="mod">
          <ac:chgData name="IGOR PEREIRA DOS SANTOS" userId="2ba31ab3-4af6-46f7-a76b-d6cc5b428f6b" providerId="ADAL" clId="{78E6FAD7-348B-4914-82E7-A2B7C6902384}" dt="2023-09-14T21:39:18.110" v="2719" actId="20577"/>
          <ac:spMkLst>
            <pc:docMk/>
            <pc:sldMk cId="3041263039" sldId="29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8:29.197" v="2555" actId="478"/>
          <ac:picMkLst>
            <pc:docMk/>
            <pc:sldMk cId="3041263039" sldId="292"/>
            <ac:picMk id="3" creationId="{DD5BBA2B-436D-BF03-3B4A-F8699A3D613D}"/>
          </ac:picMkLst>
        </pc:picChg>
        <pc:picChg chg="add mod">
          <ac:chgData name="IGOR PEREIRA DOS SANTOS" userId="2ba31ab3-4af6-46f7-a76b-d6cc5b428f6b" providerId="ADAL" clId="{78E6FAD7-348B-4914-82E7-A2B7C6902384}" dt="2023-09-14T21:39:43.593" v="2721" actId="1076"/>
          <ac:picMkLst>
            <pc:docMk/>
            <pc:sldMk cId="3041263039" sldId="292"/>
            <ac:picMk id="4" creationId="{B47C5E82-978E-0A54-AC02-E318719FB458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45:26.584" v="2923" actId="1076"/>
        <pc:sldMkLst>
          <pc:docMk/>
          <pc:sldMk cId="236423333" sldId="293"/>
        </pc:sldMkLst>
        <pc:spChg chg="mod">
          <ac:chgData name="IGOR PEREIRA DOS SANTOS" userId="2ba31ab3-4af6-46f7-a76b-d6cc5b428f6b" providerId="ADAL" clId="{78E6FAD7-348B-4914-82E7-A2B7C6902384}" dt="2023-09-14T21:45:21.448" v="2922" actId="1076"/>
          <ac:spMkLst>
            <pc:docMk/>
            <pc:sldMk cId="236423333" sldId="29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45:26.584" v="2923" actId="1076"/>
          <ac:picMkLst>
            <pc:docMk/>
            <pc:sldMk cId="236423333" sldId="293"/>
            <ac:picMk id="3" creationId="{059FDC4F-C8BD-692B-6BAB-13C539C4DBEE}"/>
          </ac:picMkLst>
        </pc:picChg>
        <pc:picChg chg="del">
          <ac:chgData name="IGOR PEREIRA DOS SANTOS" userId="2ba31ab3-4af6-46f7-a76b-d6cc5b428f6b" providerId="ADAL" clId="{78E6FAD7-348B-4914-82E7-A2B7C6902384}" dt="2023-09-14T21:42:03.574" v="2723" actId="478"/>
          <ac:picMkLst>
            <pc:docMk/>
            <pc:sldMk cId="236423333" sldId="293"/>
            <ac:picMk id="4" creationId="{B47C5E82-978E-0A54-AC02-E318719FB458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51:49.736" v="3219" actId="1076"/>
        <pc:sldMkLst>
          <pc:docMk/>
          <pc:sldMk cId="1580733282" sldId="294"/>
        </pc:sldMkLst>
        <pc:spChg chg="mod">
          <ac:chgData name="IGOR PEREIRA DOS SANTOS" userId="2ba31ab3-4af6-46f7-a76b-d6cc5b428f6b" providerId="ADAL" clId="{78E6FAD7-348B-4914-82E7-A2B7C6902384}" dt="2023-09-14T21:51:49.736" v="3219" actId="1076"/>
          <ac:spMkLst>
            <pc:docMk/>
            <pc:sldMk cId="1580733282" sldId="294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50:33.179" v="2925" actId="478"/>
          <ac:picMkLst>
            <pc:docMk/>
            <pc:sldMk cId="1580733282" sldId="294"/>
            <ac:picMk id="3" creationId="{059FDC4F-C8BD-692B-6BAB-13C539C4DBEE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26T21:51:31.858" v="8224" actId="207"/>
        <pc:sldMkLst>
          <pc:docMk/>
          <pc:sldMk cId="1061876045" sldId="295"/>
        </pc:sldMkLst>
        <pc:spChg chg="mod">
          <ac:chgData name="IGOR PEREIRA DOS SANTOS" userId="2ba31ab3-4af6-46f7-a76b-d6cc5b428f6b" providerId="ADAL" clId="{78E6FAD7-348B-4914-82E7-A2B7C6902384}" dt="2023-09-26T21:51:31.858" v="8224" actId="207"/>
          <ac:spMkLst>
            <pc:docMk/>
            <pc:sldMk cId="1061876045" sldId="295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52:14.966" v="8225" actId="207"/>
        <pc:sldMkLst>
          <pc:docMk/>
          <pc:sldMk cId="3003122258" sldId="296"/>
        </pc:sldMkLst>
        <pc:spChg chg="mod">
          <ac:chgData name="IGOR PEREIRA DOS SANTOS" userId="2ba31ab3-4af6-46f7-a76b-d6cc5b428f6b" providerId="ADAL" clId="{78E6FAD7-348B-4914-82E7-A2B7C6902384}" dt="2023-09-26T21:52:14.966" v="8225" actId="207"/>
          <ac:spMkLst>
            <pc:docMk/>
            <pc:sldMk cId="3003122258" sldId="29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11:40:44.147" v="4240" actId="1076"/>
        <pc:sldMkLst>
          <pc:docMk/>
          <pc:sldMk cId="2999757663" sldId="297"/>
        </pc:sldMkLst>
        <pc:spChg chg="mod">
          <ac:chgData name="IGOR PEREIRA DOS SANTOS" userId="2ba31ab3-4af6-46f7-a76b-d6cc5b428f6b" providerId="ADAL" clId="{78E6FAD7-348B-4914-82E7-A2B7C6902384}" dt="2023-09-26T11:40:44.147" v="4240" actId="1076"/>
          <ac:spMkLst>
            <pc:docMk/>
            <pc:sldMk cId="2999757663" sldId="297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11:42:56.880" v="4633" actId="20577"/>
        <pc:sldMkLst>
          <pc:docMk/>
          <pc:sldMk cId="1853641003" sldId="298"/>
        </pc:sldMkLst>
        <pc:spChg chg="mod">
          <ac:chgData name="IGOR PEREIRA DOS SANTOS" userId="2ba31ab3-4af6-46f7-a76b-d6cc5b428f6b" providerId="ADAL" clId="{78E6FAD7-348B-4914-82E7-A2B7C6902384}" dt="2023-09-26T11:42:56.880" v="4633" actId="20577"/>
          <ac:spMkLst>
            <pc:docMk/>
            <pc:sldMk cId="1853641003" sldId="29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11:46:51.112" v="4660" actId="1076"/>
        <pc:sldMkLst>
          <pc:docMk/>
          <pc:sldMk cId="3751750963" sldId="299"/>
        </pc:sldMkLst>
        <pc:spChg chg="mod">
          <ac:chgData name="IGOR PEREIRA DOS SANTOS" userId="2ba31ab3-4af6-46f7-a76b-d6cc5b428f6b" providerId="ADAL" clId="{78E6FAD7-348B-4914-82E7-A2B7C6902384}" dt="2023-09-26T11:46:51.112" v="4660" actId="1076"/>
          <ac:spMkLst>
            <pc:docMk/>
            <pc:sldMk cId="3751750963" sldId="29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11:46:04.290" v="4650" actId="1076"/>
          <ac:picMkLst>
            <pc:docMk/>
            <pc:sldMk cId="3751750963" sldId="299"/>
            <ac:picMk id="3" creationId="{BF6276A5-D885-EF78-4D48-8468B52B793D}"/>
          </ac:picMkLst>
        </pc:picChg>
        <pc:picChg chg="add mod">
          <ac:chgData name="IGOR PEREIRA DOS SANTOS" userId="2ba31ab3-4af6-46f7-a76b-d6cc5b428f6b" providerId="ADAL" clId="{78E6FAD7-348B-4914-82E7-A2B7C6902384}" dt="2023-09-26T11:46:28.091" v="4657" actId="1076"/>
          <ac:picMkLst>
            <pc:docMk/>
            <pc:sldMk cId="3751750963" sldId="299"/>
            <ac:picMk id="5" creationId="{E9458367-D3B3-71E7-5571-756E85D5C8AE}"/>
          </ac:picMkLst>
        </pc:picChg>
      </pc:sldChg>
      <pc:sldChg chg="addSp modSp add mod ord">
        <pc:chgData name="IGOR PEREIRA DOS SANTOS" userId="2ba31ab3-4af6-46f7-a76b-d6cc5b428f6b" providerId="ADAL" clId="{78E6FAD7-348B-4914-82E7-A2B7C6902384}" dt="2023-09-26T19:54:21.439" v="4937" actId="1076"/>
        <pc:sldMkLst>
          <pc:docMk/>
          <pc:sldMk cId="75875005" sldId="300"/>
        </pc:sldMkLst>
        <pc:spChg chg="mod">
          <ac:chgData name="IGOR PEREIRA DOS SANTOS" userId="2ba31ab3-4af6-46f7-a76b-d6cc5b428f6b" providerId="ADAL" clId="{78E6FAD7-348B-4914-82E7-A2B7C6902384}" dt="2023-09-26T11:59:24.100" v="4932" actId="207"/>
          <ac:spMkLst>
            <pc:docMk/>
            <pc:sldMk cId="75875005" sldId="300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19:54:21.439" v="4937" actId="1076"/>
          <ac:picMkLst>
            <pc:docMk/>
            <pc:sldMk cId="75875005" sldId="300"/>
            <ac:picMk id="3" creationId="{0F05D208-5596-0D70-17B5-BAED6C570546}"/>
          </ac:picMkLst>
        </pc:picChg>
      </pc:sldChg>
      <pc:sldChg chg="add del">
        <pc:chgData name="IGOR PEREIRA DOS SANTOS" userId="2ba31ab3-4af6-46f7-a76b-d6cc5b428f6b" providerId="ADAL" clId="{78E6FAD7-348B-4914-82E7-A2B7C6902384}" dt="2023-09-26T11:56:13.481" v="4662" actId="47"/>
        <pc:sldMkLst>
          <pc:docMk/>
          <pc:sldMk cId="2604808498" sldId="300"/>
        </pc:sldMkLst>
      </pc:sldChg>
      <pc:sldChg chg="addSp delSp modSp add mod">
        <pc:chgData name="IGOR PEREIRA DOS SANTOS" userId="2ba31ab3-4af6-46f7-a76b-d6cc5b428f6b" providerId="ADAL" clId="{78E6FAD7-348B-4914-82E7-A2B7C6902384}" dt="2023-09-26T20:05:13.768" v="4957" actId="20577"/>
        <pc:sldMkLst>
          <pc:docMk/>
          <pc:sldMk cId="1991970399" sldId="301"/>
        </pc:sldMkLst>
        <pc:spChg chg="mod">
          <ac:chgData name="IGOR PEREIRA DOS SANTOS" userId="2ba31ab3-4af6-46f7-a76b-d6cc5b428f6b" providerId="ADAL" clId="{78E6FAD7-348B-4914-82E7-A2B7C6902384}" dt="2023-09-26T20:05:13.768" v="4957" actId="20577"/>
          <ac:spMkLst>
            <pc:docMk/>
            <pc:sldMk cId="1991970399" sldId="30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19:57:43.189" v="4939" actId="478"/>
          <ac:picMkLst>
            <pc:docMk/>
            <pc:sldMk cId="1991970399" sldId="301"/>
            <ac:picMk id="3" creationId="{0F05D208-5596-0D70-17B5-BAED6C570546}"/>
          </ac:picMkLst>
        </pc:picChg>
        <pc:picChg chg="add mod">
          <ac:chgData name="IGOR PEREIRA DOS SANTOS" userId="2ba31ab3-4af6-46f7-a76b-d6cc5b428f6b" providerId="ADAL" clId="{78E6FAD7-348B-4914-82E7-A2B7C6902384}" dt="2023-09-26T19:57:55.372" v="4944" actId="1076"/>
          <ac:picMkLst>
            <pc:docMk/>
            <pc:sldMk cId="1991970399" sldId="301"/>
            <ac:picMk id="4" creationId="{89663E58-2422-9AE0-19FC-08E57EE6FB2C}"/>
          </ac:picMkLst>
        </pc:picChg>
      </pc:sldChg>
      <pc:sldChg chg="delSp add del mod">
        <pc:chgData name="IGOR PEREIRA DOS SANTOS" userId="2ba31ab3-4af6-46f7-a76b-d6cc5b428f6b" providerId="ADAL" clId="{78E6FAD7-348B-4914-82E7-A2B7C6902384}" dt="2023-09-26T20:05:59.249" v="4960" actId="2696"/>
        <pc:sldMkLst>
          <pc:docMk/>
          <pc:sldMk cId="1426990655" sldId="302"/>
        </pc:sldMkLst>
        <pc:picChg chg="del">
          <ac:chgData name="IGOR PEREIRA DOS SANTOS" userId="2ba31ab3-4af6-46f7-a76b-d6cc5b428f6b" providerId="ADAL" clId="{78E6FAD7-348B-4914-82E7-A2B7C6902384}" dt="2023-09-26T20:05:56.333" v="4959" actId="478"/>
          <ac:picMkLst>
            <pc:docMk/>
            <pc:sldMk cId="1426990655" sldId="302"/>
            <ac:picMk id="4" creationId="{89663E58-2422-9AE0-19FC-08E57EE6FB2C}"/>
          </ac:picMkLst>
        </pc:picChg>
      </pc:sldChg>
      <pc:sldChg chg="delSp modSp add mod ord">
        <pc:chgData name="IGOR PEREIRA DOS SANTOS" userId="2ba31ab3-4af6-46f7-a76b-d6cc5b428f6b" providerId="ADAL" clId="{78E6FAD7-348B-4914-82E7-A2B7C6902384}" dt="2023-09-26T20:11:12.693" v="5654" actId="1076"/>
        <pc:sldMkLst>
          <pc:docMk/>
          <pc:sldMk cId="2684621866" sldId="302"/>
        </pc:sldMkLst>
        <pc:spChg chg="mod">
          <ac:chgData name="IGOR PEREIRA DOS SANTOS" userId="2ba31ab3-4af6-46f7-a76b-d6cc5b428f6b" providerId="ADAL" clId="{78E6FAD7-348B-4914-82E7-A2B7C6902384}" dt="2023-09-26T20:11:12.693" v="5654" actId="1076"/>
          <ac:spMkLst>
            <pc:docMk/>
            <pc:sldMk cId="2684621866" sldId="30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06:04.753" v="4964" actId="478"/>
          <ac:picMkLst>
            <pc:docMk/>
            <pc:sldMk cId="2684621866" sldId="302"/>
            <ac:picMk id="3" creationId="{0F05D208-5596-0D70-17B5-BAED6C570546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26T22:16:08.284" v="9109" actId="1076"/>
        <pc:sldMkLst>
          <pc:docMk/>
          <pc:sldMk cId="3620574854" sldId="303"/>
        </pc:sldMkLst>
        <pc:spChg chg="mod">
          <ac:chgData name="IGOR PEREIRA DOS SANTOS" userId="2ba31ab3-4af6-46f7-a76b-d6cc5b428f6b" providerId="ADAL" clId="{78E6FAD7-348B-4914-82E7-A2B7C6902384}" dt="2023-09-26T22:16:08.284" v="9109" actId="1076"/>
          <ac:spMkLst>
            <pc:docMk/>
            <pc:sldMk cId="3620574854" sldId="303"/>
            <ac:spMk id="7173" creationId="{27305109-3859-42A2-87E1-F5A3FF7FF357}"/>
          </ac:spMkLst>
        </pc:spChg>
        <pc:picChg chg="add del">
          <ac:chgData name="IGOR PEREIRA DOS SANTOS" userId="2ba31ab3-4af6-46f7-a76b-d6cc5b428f6b" providerId="ADAL" clId="{78E6FAD7-348B-4914-82E7-A2B7C6902384}" dt="2023-09-26T22:14:38.627" v="9108" actId="22"/>
          <ac:picMkLst>
            <pc:docMk/>
            <pc:sldMk cId="3620574854" sldId="303"/>
            <ac:picMk id="3" creationId="{FA9FC867-416D-675C-36AE-8897DD0233CE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44:20.710" v="6130" actId="1076"/>
        <pc:sldMkLst>
          <pc:docMk/>
          <pc:sldMk cId="3353572665" sldId="304"/>
        </pc:sldMkLst>
        <pc:spChg chg="mod">
          <ac:chgData name="IGOR PEREIRA DOS SANTOS" userId="2ba31ab3-4af6-46f7-a76b-d6cc5b428f6b" providerId="ADAL" clId="{78E6FAD7-348B-4914-82E7-A2B7C6902384}" dt="2023-09-26T20:44:09.779" v="6128" actId="207"/>
          <ac:spMkLst>
            <pc:docMk/>
            <pc:sldMk cId="3353572665" sldId="30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44:20.710" v="6130" actId="1076"/>
          <ac:picMkLst>
            <pc:docMk/>
            <pc:sldMk cId="3353572665" sldId="304"/>
            <ac:picMk id="3" creationId="{80EDF0CD-ECB3-DF8D-8197-9C6B6E654CBF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26T20:47:32.201" v="6136" actId="1076"/>
        <pc:sldMkLst>
          <pc:docMk/>
          <pc:sldMk cId="106040953" sldId="305"/>
        </pc:sldMkLst>
        <pc:spChg chg="mod">
          <ac:chgData name="IGOR PEREIRA DOS SANTOS" userId="2ba31ab3-4af6-46f7-a76b-d6cc5b428f6b" providerId="ADAL" clId="{78E6FAD7-348B-4914-82E7-A2B7C6902384}" dt="2023-09-26T20:47:30.099" v="6134" actId="1076"/>
          <ac:spMkLst>
            <pc:docMk/>
            <pc:sldMk cId="106040953" sldId="30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47:26.786" v="6133" actId="478"/>
          <ac:picMkLst>
            <pc:docMk/>
            <pc:sldMk cId="106040953" sldId="305"/>
            <ac:picMk id="3" creationId="{80EDF0CD-ECB3-DF8D-8197-9C6B6E654CBF}"/>
          </ac:picMkLst>
        </pc:picChg>
        <pc:picChg chg="add mod">
          <ac:chgData name="IGOR PEREIRA DOS SANTOS" userId="2ba31ab3-4af6-46f7-a76b-d6cc5b428f6b" providerId="ADAL" clId="{78E6FAD7-348B-4914-82E7-A2B7C6902384}" dt="2023-09-26T20:47:32.201" v="6136" actId="1076"/>
          <ac:picMkLst>
            <pc:docMk/>
            <pc:sldMk cId="106040953" sldId="305"/>
            <ac:picMk id="4" creationId="{C776CAF8-2D08-BB07-B0EE-778D0557D9BB}"/>
          </ac:picMkLst>
        </pc:picChg>
      </pc:sldChg>
      <pc:sldChg chg="delSp modSp add mod ord">
        <pc:chgData name="IGOR PEREIRA DOS SANTOS" userId="2ba31ab3-4af6-46f7-a76b-d6cc5b428f6b" providerId="ADAL" clId="{78E6FAD7-348B-4914-82E7-A2B7C6902384}" dt="2023-09-26T20:50:20.028" v="6351" actId="1076"/>
        <pc:sldMkLst>
          <pc:docMk/>
          <pc:sldMk cId="3817957916" sldId="306"/>
        </pc:sldMkLst>
        <pc:spChg chg="mod">
          <ac:chgData name="IGOR PEREIRA DOS SANTOS" userId="2ba31ab3-4af6-46f7-a76b-d6cc5b428f6b" providerId="ADAL" clId="{78E6FAD7-348B-4914-82E7-A2B7C6902384}" dt="2023-09-26T20:50:20.028" v="6351" actId="1076"/>
          <ac:spMkLst>
            <pc:docMk/>
            <pc:sldMk cId="3817957916" sldId="306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47:47.134" v="6140" actId="478"/>
          <ac:picMkLst>
            <pc:docMk/>
            <pc:sldMk cId="3817957916" sldId="306"/>
            <ac:picMk id="3" creationId="{80EDF0CD-ECB3-DF8D-8197-9C6B6E654CBF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53:00.839" v="6786" actId="207"/>
        <pc:sldMkLst>
          <pc:docMk/>
          <pc:sldMk cId="2054771629" sldId="307"/>
        </pc:sldMkLst>
        <pc:spChg chg="mod">
          <ac:chgData name="IGOR PEREIRA DOS SANTOS" userId="2ba31ab3-4af6-46f7-a76b-d6cc5b428f6b" providerId="ADAL" clId="{78E6FAD7-348B-4914-82E7-A2B7C6902384}" dt="2023-09-26T20:53:00.839" v="6786" actId="207"/>
          <ac:spMkLst>
            <pc:docMk/>
            <pc:sldMk cId="2054771629" sldId="307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51:28.989" v="6510" actId="1076"/>
          <ac:picMkLst>
            <pc:docMk/>
            <pc:sldMk cId="2054771629" sldId="307"/>
            <ac:picMk id="2" creationId="{C97C13C6-3834-A1E3-F3D7-EF21092298CB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26T20:54:20.366" v="6962" actId="207"/>
        <pc:sldMkLst>
          <pc:docMk/>
          <pc:sldMk cId="3189040556" sldId="308"/>
        </pc:sldMkLst>
        <pc:spChg chg="mod">
          <ac:chgData name="IGOR PEREIRA DOS SANTOS" userId="2ba31ab3-4af6-46f7-a76b-d6cc5b428f6b" providerId="ADAL" clId="{78E6FAD7-348B-4914-82E7-A2B7C6902384}" dt="2023-09-26T20:54:20.366" v="6962" actId="207"/>
          <ac:spMkLst>
            <pc:docMk/>
            <pc:sldMk cId="3189040556" sldId="308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53:06.148" v="6788" actId="478"/>
          <ac:picMkLst>
            <pc:docMk/>
            <pc:sldMk cId="3189040556" sldId="308"/>
            <ac:picMk id="2" creationId="{C97C13C6-3834-A1E3-F3D7-EF21092298CB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54:51.196" v="6968" actId="1076"/>
        <pc:sldMkLst>
          <pc:docMk/>
          <pc:sldMk cId="4183933178" sldId="309"/>
        </pc:sldMkLst>
        <pc:spChg chg="mod">
          <ac:chgData name="IGOR PEREIRA DOS SANTOS" userId="2ba31ab3-4af6-46f7-a76b-d6cc5b428f6b" providerId="ADAL" clId="{78E6FAD7-348B-4914-82E7-A2B7C6902384}" dt="2023-09-26T20:54:47.070" v="6966" actId="1076"/>
          <ac:spMkLst>
            <pc:docMk/>
            <pc:sldMk cId="4183933178" sldId="30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54:51.196" v="6968" actId="1076"/>
          <ac:picMkLst>
            <pc:docMk/>
            <pc:sldMk cId="4183933178" sldId="309"/>
            <ac:picMk id="3" creationId="{7823975D-3065-DF2F-C132-D98E50D02C54}"/>
          </ac:picMkLst>
        </pc:picChg>
      </pc:sldChg>
      <pc:sldChg chg="add del">
        <pc:chgData name="IGOR PEREIRA DOS SANTOS" userId="2ba31ab3-4af6-46f7-a76b-d6cc5b428f6b" providerId="ADAL" clId="{78E6FAD7-348B-4914-82E7-A2B7C6902384}" dt="2023-09-26T20:55:03.793" v="6970" actId="47"/>
        <pc:sldMkLst>
          <pc:docMk/>
          <pc:sldMk cId="1049509149" sldId="310"/>
        </pc:sldMkLst>
      </pc:sldChg>
      <pc:sldChg chg="modSp add mod ord">
        <pc:chgData name="IGOR PEREIRA DOS SANTOS" userId="2ba31ab3-4af6-46f7-a76b-d6cc5b428f6b" providerId="ADAL" clId="{78E6FAD7-348B-4914-82E7-A2B7C6902384}" dt="2023-09-26T20:56:38.438" v="7311" actId="1076"/>
        <pc:sldMkLst>
          <pc:docMk/>
          <pc:sldMk cId="3367263627" sldId="310"/>
        </pc:sldMkLst>
        <pc:spChg chg="mod">
          <ac:chgData name="IGOR PEREIRA DOS SANTOS" userId="2ba31ab3-4af6-46f7-a76b-d6cc5b428f6b" providerId="ADAL" clId="{78E6FAD7-348B-4914-82E7-A2B7C6902384}" dt="2023-09-26T20:56:38.438" v="7311" actId="1076"/>
          <ac:spMkLst>
            <pc:docMk/>
            <pc:sldMk cId="3367263627" sldId="310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0:59:42.588" v="7651" actId="207"/>
        <pc:sldMkLst>
          <pc:docMk/>
          <pc:sldMk cId="1661702406" sldId="311"/>
        </pc:sldMkLst>
        <pc:spChg chg="mod">
          <ac:chgData name="IGOR PEREIRA DOS SANTOS" userId="2ba31ab3-4af6-46f7-a76b-d6cc5b428f6b" providerId="ADAL" clId="{78E6FAD7-348B-4914-82E7-A2B7C6902384}" dt="2023-09-26T20:59:42.588" v="7651" actId="207"/>
          <ac:spMkLst>
            <pc:docMk/>
            <pc:sldMk cId="1661702406" sldId="311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00:48.801" v="7855" actId="1076"/>
        <pc:sldMkLst>
          <pc:docMk/>
          <pc:sldMk cId="1731010130" sldId="312"/>
        </pc:sldMkLst>
        <pc:spChg chg="mod">
          <ac:chgData name="IGOR PEREIRA DOS SANTOS" userId="2ba31ab3-4af6-46f7-a76b-d6cc5b428f6b" providerId="ADAL" clId="{78E6FAD7-348B-4914-82E7-A2B7C6902384}" dt="2023-09-26T21:00:48.801" v="7855" actId="1076"/>
          <ac:spMkLst>
            <pc:docMk/>
            <pc:sldMk cId="1731010130" sldId="312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21:01:38.023" v="7861" actId="1076"/>
        <pc:sldMkLst>
          <pc:docMk/>
          <pc:sldMk cId="3674935276" sldId="313"/>
        </pc:sldMkLst>
        <pc:spChg chg="mod">
          <ac:chgData name="IGOR PEREIRA DOS SANTOS" userId="2ba31ab3-4af6-46f7-a76b-d6cc5b428f6b" providerId="ADAL" clId="{78E6FAD7-348B-4914-82E7-A2B7C6902384}" dt="2023-09-26T21:01:35.906" v="7859" actId="1076"/>
          <ac:spMkLst>
            <pc:docMk/>
            <pc:sldMk cId="3674935276" sldId="31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1:01:38.023" v="7861" actId="1076"/>
          <ac:picMkLst>
            <pc:docMk/>
            <pc:sldMk cId="3674935276" sldId="313"/>
            <ac:picMk id="3" creationId="{BBE864F0-D0A7-7A5F-755B-E92F39F94CFE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26T21:03:03.204" v="8220" actId="207"/>
        <pc:sldMkLst>
          <pc:docMk/>
          <pc:sldMk cId="2388190812" sldId="314"/>
        </pc:sldMkLst>
        <pc:spChg chg="mod">
          <ac:chgData name="IGOR PEREIRA DOS SANTOS" userId="2ba31ab3-4af6-46f7-a76b-d6cc5b428f6b" providerId="ADAL" clId="{78E6FAD7-348B-4914-82E7-A2B7C6902384}" dt="2023-09-26T21:03:03.204" v="8220" actId="207"/>
          <ac:spMkLst>
            <pc:docMk/>
            <pc:sldMk cId="2388190812" sldId="314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54:34.285" v="8517" actId="1076"/>
        <pc:sldMkLst>
          <pc:docMk/>
          <pc:sldMk cId="2583268143" sldId="315"/>
        </pc:sldMkLst>
        <pc:spChg chg="mod">
          <ac:chgData name="IGOR PEREIRA DOS SANTOS" userId="2ba31ab3-4af6-46f7-a76b-d6cc5b428f6b" providerId="ADAL" clId="{78E6FAD7-348B-4914-82E7-A2B7C6902384}" dt="2023-09-26T21:54:34.285" v="8517" actId="1076"/>
          <ac:spMkLst>
            <pc:docMk/>
            <pc:sldMk cId="2583268143" sldId="315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22:05:49.182" v="8787" actId="1076"/>
        <pc:sldMkLst>
          <pc:docMk/>
          <pc:sldMk cId="941727922" sldId="316"/>
        </pc:sldMkLst>
        <pc:spChg chg="mod">
          <ac:chgData name="IGOR PEREIRA DOS SANTOS" userId="2ba31ab3-4af6-46f7-a76b-d6cc5b428f6b" providerId="ADAL" clId="{78E6FAD7-348B-4914-82E7-A2B7C6902384}" dt="2023-09-26T22:05:35.058" v="8785" actId="207"/>
          <ac:spMkLst>
            <pc:docMk/>
            <pc:sldMk cId="941727922" sldId="31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2:05:49.182" v="8787" actId="1076"/>
          <ac:picMkLst>
            <pc:docMk/>
            <pc:sldMk cId="941727922" sldId="316"/>
            <ac:picMk id="3" creationId="{55D85477-D570-74A9-5871-20F52B027989}"/>
          </ac:picMkLst>
        </pc:picChg>
      </pc:sldChg>
    </pc:docChg>
  </pc:docChgLst>
  <pc:docChgLst>
    <pc:chgData name="IGOR PEREIRA DOS SANTOS" userId="2ba31ab3-4af6-46f7-a76b-d6cc5b428f6b" providerId="ADAL" clId="{E0E9EE9F-CEC3-443D-9BEE-9720E3E3E539}"/>
    <pc:docChg chg="undo custSel addSld delSld modSld sldOrd">
      <pc:chgData name="IGOR PEREIRA DOS SANTOS" userId="2ba31ab3-4af6-46f7-a76b-d6cc5b428f6b" providerId="ADAL" clId="{E0E9EE9F-CEC3-443D-9BEE-9720E3E3E539}" dt="2023-10-05T00:48:09.971" v="4166" actId="1076"/>
      <pc:docMkLst>
        <pc:docMk/>
      </pc:docMkLst>
      <pc:sldChg chg="modSp mod">
        <pc:chgData name="IGOR PEREIRA DOS SANTOS" userId="2ba31ab3-4af6-46f7-a76b-d6cc5b428f6b" providerId="ADAL" clId="{E0E9EE9F-CEC3-443D-9BEE-9720E3E3E539}" dt="2023-10-05T00:16:27.461" v="19" actId="20577"/>
        <pc:sldMkLst>
          <pc:docMk/>
          <pc:sldMk cId="0" sldId="260"/>
        </pc:sldMkLst>
        <pc:spChg chg="mod">
          <ac:chgData name="IGOR PEREIRA DOS SANTOS" userId="2ba31ab3-4af6-46f7-a76b-d6cc5b428f6b" providerId="ADAL" clId="{E0E9EE9F-CEC3-443D-9BEE-9720E3E3E539}" dt="2023-10-05T00:16:27.461" v="19" actId="20577"/>
          <ac:spMkLst>
            <pc:docMk/>
            <pc:sldMk cId="0" sldId="260"/>
            <ac:spMk id="7173" creationId="{27305109-3859-42A2-87E1-F5A3FF7FF357}"/>
          </ac:spMkLst>
        </pc:spChg>
      </pc:sldChg>
      <pc:sldChg chg="modSp mod">
        <pc:chgData name="IGOR PEREIRA DOS SANTOS" userId="2ba31ab3-4af6-46f7-a76b-d6cc5b428f6b" providerId="ADAL" clId="{E0E9EE9F-CEC3-443D-9BEE-9720E3E3E539}" dt="2023-10-05T00:17:41.672" v="472" actId="20577"/>
        <pc:sldMkLst>
          <pc:docMk/>
          <pc:sldMk cId="4177628233" sldId="276"/>
        </pc:sldMkLst>
        <pc:spChg chg="mod">
          <ac:chgData name="IGOR PEREIRA DOS SANTOS" userId="2ba31ab3-4af6-46f7-a76b-d6cc5b428f6b" providerId="ADAL" clId="{E0E9EE9F-CEC3-443D-9BEE-9720E3E3E539}" dt="2023-10-05T00:17:41.672" v="472" actId="20577"/>
          <ac:spMkLst>
            <pc:docMk/>
            <pc:sldMk cId="4177628233" sldId="276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E0E9EE9F-CEC3-443D-9BEE-9720E3E3E539}" dt="2023-10-05T00:20:29.552" v="740" actId="20577"/>
        <pc:sldMkLst>
          <pc:docMk/>
          <pc:sldMk cId="1552761717" sldId="277"/>
        </pc:sldMkLst>
        <pc:spChg chg="mod">
          <ac:chgData name="IGOR PEREIRA DOS SANTOS" userId="2ba31ab3-4af6-46f7-a76b-d6cc5b428f6b" providerId="ADAL" clId="{E0E9EE9F-CEC3-443D-9BEE-9720E3E3E539}" dt="2023-10-05T00:20:29.552" v="740" actId="20577"/>
          <ac:spMkLst>
            <pc:docMk/>
            <pc:sldMk cId="1552761717" sldId="277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0E9EE9F-CEC3-443D-9BEE-9720E3E3E539}" dt="2023-10-05T00:19:57.884" v="720" actId="1076"/>
          <ac:picMkLst>
            <pc:docMk/>
            <pc:sldMk cId="1552761717" sldId="277"/>
            <ac:picMk id="3" creationId="{A408073B-AA41-BF29-B55C-0BCC88F4690E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0.262" v="20" actId="47"/>
        <pc:sldMkLst>
          <pc:docMk/>
          <pc:sldMk cId="3660622524" sldId="277"/>
        </pc:sldMkLst>
      </pc:sldChg>
      <pc:sldChg chg="del">
        <pc:chgData name="IGOR PEREIRA DOS SANTOS" userId="2ba31ab3-4af6-46f7-a76b-d6cc5b428f6b" providerId="ADAL" clId="{E0E9EE9F-CEC3-443D-9BEE-9720E3E3E539}" dt="2023-10-05T00:16:30.445" v="21" actId="47"/>
        <pc:sldMkLst>
          <pc:docMk/>
          <pc:sldMk cId="1771348877" sldId="278"/>
        </pc:sldMkLst>
      </pc:sldChg>
      <pc:sldChg chg="addSp delSp modSp add mod">
        <pc:chgData name="IGOR PEREIRA DOS SANTOS" userId="2ba31ab3-4af6-46f7-a76b-d6cc5b428f6b" providerId="ADAL" clId="{E0E9EE9F-CEC3-443D-9BEE-9720E3E3E539}" dt="2023-10-05T00:22:43.252" v="747" actId="1076"/>
        <pc:sldMkLst>
          <pc:docMk/>
          <pc:sldMk cId="2605744938" sldId="278"/>
        </pc:sldMkLst>
        <pc:spChg chg="mod">
          <ac:chgData name="IGOR PEREIRA DOS SANTOS" userId="2ba31ab3-4af6-46f7-a76b-d6cc5b428f6b" providerId="ADAL" clId="{E0E9EE9F-CEC3-443D-9BEE-9720E3E3E539}" dt="2023-10-05T00:22:39.498" v="745" actId="1076"/>
          <ac:spMkLst>
            <pc:docMk/>
            <pc:sldMk cId="2605744938" sldId="278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0E9EE9F-CEC3-443D-9BEE-9720E3E3E539}" dt="2023-10-05T00:22:34.861" v="742" actId="478"/>
          <ac:picMkLst>
            <pc:docMk/>
            <pc:sldMk cId="2605744938" sldId="278"/>
            <ac:picMk id="3" creationId="{A408073B-AA41-BF29-B55C-0BCC88F4690E}"/>
          </ac:picMkLst>
        </pc:picChg>
        <pc:picChg chg="add mod">
          <ac:chgData name="IGOR PEREIRA DOS SANTOS" userId="2ba31ab3-4af6-46f7-a76b-d6cc5b428f6b" providerId="ADAL" clId="{E0E9EE9F-CEC3-443D-9BEE-9720E3E3E539}" dt="2023-10-05T00:22:43.252" v="747" actId="1076"/>
          <ac:picMkLst>
            <pc:docMk/>
            <pc:sldMk cId="2605744938" sldId="278"/>
            <ac:picMk id="4" creationId="{7DD06C54-976B-EB5D-6075-4486BC05A50F}"/>
          </ac:picMkLst>
        </pc:picChg>
      </pc:sldChg>
      <pc:sldChg chg="addSp delSp modSp add mod ord">
        <pc:chgData name="IGOR PEREIRA DOS SANTOS" userId="2ba31ab3-4af6-46f7-a76b-d6cc5b428f6b" providerId="ADAL" clId="{E0E9EE9F-CEC3-443D-9BEE-9720E3E3E539}" dt="2023-10-05T00:24:13.246" v="1129" actId="207"/>
        <pc:sldMkLst>
          <pc:docMk/>
          <pc:sldMk cId="585557039" sldId="279"/>
        </pc:sldMkLst>
        <pc:spChg chg="mod">
          <ac:chgData name="IGOR PEREIRA DOS SANTOS" userId="2ba31ab3-4af6-46f7-a76b-d6cc5b428f6b" providerId="ADAL" clId="{E0E9EE9F-CEC3-443D-9BEE-9720E3E3E539}" dt="2023-10-05T00:24:13.246" v="1129" actId="207"/>
          <ac:spMkLst>
            <pc:docMk/>
            <pc:sldMk cId="585557039" sldId="279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0E9EE9F-CEC3-443D-9BEE-9720E3E3E539}" dt="2023-10-05T00:22:52.868" v="751" actId="478"/>
          <ac:picMkLst>
            <pc:docMk/>
            <pc:sldMk cId="585557039" sldId="279"/>
            <ac:picMk id="3" creationId="{A408073B-AA41-BF29-B55C-0BCC88F4690E}"/>
          </ac:picMkLst>
        </pc:picChg>
        <pc:picChg chg="add mod">
          <ac:chgData name="IGOR PEREIRA DOS SANTOS" userId="2ba31ab3-4af6-46f7-a76b-d6cc5b428f6b" providerId="ADAL" clId="{E0E9EE9F-CEC3-443D-9BEE-9720E3E3E539}" dt="2023-10-05T00:24:04.362" v="1127" actId="1076"/>
          <ac:picMkLst>
            <pc:docMk/>
            <pc:sldMk cId="585557039" sldId="279"/>
            <ac:picMk id="4" creationId="{7F55F3CD-2A63-B099-00BD-337CD5717D13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0.649" v="22" actId="47"/>
        <pc:sldMkLst>
          <pc:docMk/>
          <pc:sldMk cId="1967479434" sldId="279"/>
        </pc:sldMkLst>
      </pc:sldChg>
      <pc:sldChg chg="del">
        <pc:chgData name="IGOR PEREIRA DOS SANTOS" userId="2ba31ab3-4af6-46f7-a76b-d6cc5b428f6b" providerId="ADAL" clId="{E0E9EE9F-CEC3-443D-9BEE-9720E3E3E539}" dt="2023-10-05T00:16:30.765" v="23" actId="47"/>
        <pc:sldMkLst>
          <pc:docMk/>
          <pc:sldMk cId="4006506439" sldId="280"/>
        </pc:sldMkLst>
      </pc:sldChg>
      <pc:sldChg chg="delSp modSp add mod">
        <pc:chgData name="IGOR PEREIRA DOS SANTOS" userId="2ba31ab3-4af6-46f7-a76b-d6cc5b428f6b" providerId="ADAL" clId="{E0E9EE9F-CEC3-443D-9BEE-9720E3E3E539}" dt="2023-10-05T00:25:30.001" v="1423" actId="1076"/>
        <pc:sldMkLst>
          <pc:docMk/>
          <pc:sldMk cId="4115757975" sldId="280"/>
        </pc:sldMkLst>
        <pc:spChg chg="mod">
          <ac:chgData name="IGOR PEREIRA DOS SANTOS" userId="2ba31ab3-4af6-46f7-a76b-d6cc5b428f6b" providerId="ADAL" clId="{E0E9EE9F-CEC3-443D-9BEE-9720E3E3E539}" dt="2023-10-05T00:25:30.001" v="1423" actId="1076"/>
          <ac:spMkLst>
            <pc:docMk/>
            <pc:sldMk cId="4115757975" sldId="280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0E9EE9F-CEC3-443D-9BEE-9720E3E3E539}" dt="2023-10-05T00:24:21.882" v="1131" actId="478"/>
          <ac:picMkLst>
            <pc:docMk/>
            <pc:sldMk cId="4115757975" sldId="280"/>
            <ac:picMk id="4" creationId="{7F55F3CD-2A63-B099-00BD-337CD5717D13}"/>
          </ac:picMkLst>
        </pc:picChg>
      </pc:sldChg>
      <pc:sldChg chg="addSp modSp add mod">
        <pc:chgData name="IGOR PEREIRA DOS SANTOS" userId="2ba31ab3-4af6-46f7-a76b-d6cc5b428f6b" providerId="ADAL" clId="{E0E9EE9F-CEC3-443D-9BEE-9720E3E3E539}" dt="2023-10-05T00:25:55.076" v="1428" actId="1076"/>
        <pc:sldMkLst>
          <pc:docMk/>
          <pc:sldMk cId="184903632" sldId="281"/>
        </pc:sldMkLst>
        <pc:spChg chg="mod">
          <ac:chgData name="IGOR PEREIRA DOS SANTOS" userId="2ba31ab3-4af6-46f7-a76b-d6cc5b428f6b" providerId="ADAL" clId="{E0E9EE9F-CEC3-443D-9BEE-9720E3E3E539}" dt="2023-10-05T00:25:51.689" v="1426" actId="1076"/>
          <ac:spMkLst>
            <pc:docMk/>
            <pc:sldMk cId="184903632" sldId="281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0E9EE9F-CEC3-443D-9BEE-9720E3E3E539}" dt="2023-10-05T00:25:55.076" v="1428" actId="1076"/>
          <ac:picMkLst>
            <pc:docMk/>
            <pc:sldMk cId="184903632" sldId="281"/>
            <ac:picMk id="3" creationId="{6E9C2896-861C-022A-3924-302ED0C209FE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0.947" v="24" actId="47"/>
        <pc:sldMkLst>
          <pc:docMk/>
          <pc:sldMk cId="3150078402" sldId="281"/>
        </pc:sldMkLst>
      </pc:sldChg>
      <pc:sldChg chg="del">
        <pc:chgData name="IGOR PEREIRA DOS SANTOS" userId="2ba31ab3-4af6-46f7-a76b-d6cc5b428f6b" providerId="ADAL" clId="{E0E9EE9F-CEC3-443D-9BEE-9720E3E3E539}" dt="2023-10-05T00:16:31.389" v="25" actId="47"/>
        <pc:sldMkLst>
          <pc:docMk/>
          <pc:sldMk cId="338764239" sldId="282"/>
        </pc:sldMkLst>
      </pc:sldChg>
      <pc:sldChg chg="modSp add mod ord">
        <pc:chgData name="IGOR PEREIRA DOS SANTOS" userId="2ba31ab3-4af6-46f7-a76b-d6cc5b428f6b" providerId="ADAL" clId="{E0E9EE9F-CEC3-443D-9BEE-9720E3E3E539}" dt="2023-10-05T00:35:37.970" v="2967" actId="20577"/>
        <pc:sldMkLst>
          <pc:docMk/>
          <pc:sldMk cId="1841837799" sldId="282"/>
        </pc:sldMkLst>
        <pc:spChg chg="mod">
          <ac:chgData name="IGOR PEREIRA DOS SANTOS" userId="2ba31ab3-4af6-46f7-a76b-d6cc5b428f6b" providerId="ADAL" clId="{E0E9EE9F-CEC3-443D-9BEE-9720E3E3E539}" dt="2023-10-05T00:35:37.970" v="2967" actId="20577"/>
          <ac:spMkLst>
            <pc:docMk/>
            <pc:sldMk cId="1841837799" sldId="282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0E9EE9F-CEC3-443D-9BEE-9720E3E3E539}" dt="2023-10-05T00:16:31.659" v="26" actId="47"/>
        <pc:sldMkLst>
          <pc:docMk/>
          <pc:sldMk cId="455436424" sldId="283"/>
        </pc:sldMkLst>
      </pc:sldChg>
      <pc:sldChg chg="addSp modSp add mod">
        <pc:chgData name="IGOR PEREIRA DOS SANTOS" userId="2ba31ab3-4af6-46f7-a76b-d6cc5b428f6b" providerId="ADAL" clId="{E0E9EE9F-CEC3-443D-9BEE-9720E3E3E539}" dt="2023-10-05T00:35:41.322" v="2968" actId="20577"/>
        <pc:sldMkLst>
          <pc:docMk/>
          <pc:sldMk cId="2663446980" sldId="283"/>
        </pc:sldMkLst>
        <pc:spChg chg="mod">
          <ac:chgData name="IGOR PEREIRA DOS SANTOS" userId="2ba31ab3-4af6-46f7-a76b-d6cc5b428f6b" providerId="ADAL" clId="{E0E9EE9F-CEC3-443D-9BEE-9720E3E3E539}" dt="2023-10-05T00:35:41.322" v="2968" actId="20577"/>
          <ac:spMkLst>
            <pc:docMk/>
            <pc:sldMk cId="2663446980" sldId="28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0E9EE9F-CEC3-443D-9BEE-9720E3E3E539}" dt="2023-10-05T00:30:22.458" v="2119" actId="1076"/>
          <ac:picMkLst>
            <pc:docMk/>
            <pc:sldMk cId="2663446980" sldId="283"/>
            <ac:picMk id="3" creationId="{2E4164C6-7BF6-5E11-A8DC-0BB888594F82}"/>
          </ac:picMkLst>
        </pc:picChg>
      </pc:sldChg>
      <pc:sldChg chg="del">
        <pc:chgData name="IGOR PEREIRA DOS SANTOS" userId="2ba31ab3-4af6-46f7-a76b-d6cc5b428f6b" providerId="ADAL" clId="{E0E9EE9F-CEC3-443D-9BEE-9720E3E3E539}" dt="2023-10-05T00:16:32.131" v="27" actId="47"/>
        <pc:sldMkLst>
          <pc:docMk/>
          <pc:sldMk cId="439898135" sldId="284"/>
        </pc:sldMkLst>
      </pc:sldChg>
      <pc:sldChg chg="modSp add mod">
        <pc:chgData name="IGOR PEREIRA DOS SANTOS" userId="2ba31ab3-4af6-46f7-a76b-d6cc5b428f6b" providerId="ADAL" clId="{E0E9EE9F-CEC3-443D-9BEE-9720E3E3E539}" dt="2023-10-05T00:35:44.650" v="2969" actId="20577"/>
        <pc:sldMkLst>
          <pc:docMk/>
          <pc:sldMk cId="1771646591" sldId="284"/>
        </pc:sldMkLst>
        <pc:spChg chg="mod">
          <ac:chgData name="IGOR PEREIRA DOS SANTOS" userId="2ba31ab3-4af6-46f7-a76b-d6cc5b428f6b" providerId="ADAL" clId="{E0E9EE9F-CEC3-443D-9BEE-9720E3E3E539}" dt="2023-10-05T00:35:44.650" v="2969" actId="20577"/>
          <ac:spMkLst>
            <pc:docMk/>
            <pc:sldMk cId="1771646591" sldId="284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E0E9EE9F-CEC3-443D-9BEE-9720E3E3E539}" dt="2023-10-05T00:31:45.633" v="2280" actId="1076"/>
          <ac:picMkLst>
            <pc:docMk/>
            <pc:sldMk cId="1771646591" sldId="284"/>
            <ac:picMk id="3" creationId="{2E4164C6-7BF6-5E11-A8DC-0BB888594F82}"/>
          </ac:picMkLst>
        </pc:picChg>
      </pc:sldChg>
      <pc:sldChg chg="modSp add mod ord">
        <pc:chgData name="IGOR PEREIRA DOS SANTOS" userId="2ba31ab3-4af6-46f7-a76b-d6cc5b428f6b" providerId="ADAL" clId="{E0E9EE9F-CEC3-443D-9BEE-9720E3E3E539}" dt="2023-10-05T00:35:47.557" v="2970" actId="20577"/>
        <pc:sldMkLst>
          <pc:docMk/>
          <pc:sldMk cId="723630587" sldId="285"/>
        </pc:sldMkLst>
        <pc:spChg chg="mod">
          <ac:chgData name="IGOR PEREIRA DOS SANTOS" userId="2ba31ab3-4af6-46f7-a76b-d6cc5b428f6b" providerId="ADAL" clId="{E0E9EE9F-CEC3-443D-9BEE-9720E3E3E539}" dt="2023-10-05T00:35:47.557" v="2970" actId="20577"/>
          <ac:spMkLst>
            <pc:docMk/>
            <pc:sldMk cId="723630587" sldId="285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0E9EE9F-CEC3-443D-9BEE-9720E3E3E539}" dt="2023-10-05T00:16:32.613" v="28" actId="47"/>
        <pc:sldMkLst>
          <pc:docMk/>
          <pc:sldMk cId="3536421562" sldId="285"/>
        </pc:sldMkLst>
      </pc:sldChg>
      <pc:sldChg chg="modSp add mod">
        <pc:chgData name="IGOR PEREIRA DOS SANTOS" userId="2ba31ab3-4af6-46f7-a76b-d6cc5b428f6b" providerId="ADAL" clId="{E0E9EE9F-CEC3-443D-9BEE-9720E3E3E539}" dt="2023-10-05T00:36:04.194" v="2998" actId="20577"/>
        <pc:sldMkLst>
          <pc:docMk/>
          <pc:sldMk cId="1857473542" sldId="286"/>
        </pc:sldMkLst>
        <pc:spChg chg="mod">
          <ac:chgData name="IGOR PEREIRA DOS SANTOS" userId="2ba31ab3-4af6-46f7-a76b-d6cc5b428f6b" providerId="ADAL" clId="{E0E9EE9F-CEC3-443D-9BEE-9720E3E3E539}" dt="2023-10-05T00:36:04.194" v="2998" actId="20577"/>
          <ac:spMkLst>
            <pc:docMk/>
            <pc:sldMk cId="1857473542" sldId="28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0E9EE9F-CEC3-443D-9BEE-9720E3E3E539}" dt="2023-10-05T00:37:17.001" v="3415" actId="207"/>
        <pc:sldMkLst>
          <pc:docMk/>
          <pc:sldMk cId="538967091" sldId="287"/>
        </pc:sldMkLst>
        <pc:spChg chg="mod">
          <ac:chgData name="IGOR PEREIRA DOS SANTOS" userId="2ba31ab3-4af6-46f7-a76b-d6cc5b428f6b" providerId="ADAL" clId="{E0E9EE9F-CEC3-443D-9BEE-9720E3E3E539}" dt="2023-10-05T00:37:17.001" v="3415" actId="207"/>
          <ac:spMkLst>
            <pc:docMk/>
            <pc:sldMk cId="538967091" sldId="287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0E9EE9F-CEC3-443D-9BEE-9720E3E3E539}" dt="2023-10-05T00:39:11.136" v="3797" actId="207"/>
        <pc:sldMkLst>
          <pc:docMk/>
          <pc:sldMk cId="1971386838" sldId="288"/>
        </pc:sldMkLst>
        <pc:spChg chg="mod">
          <ac:chgData name="IGOR PEREIRA DOS SANTOS" userId="2ba31ab3-4af6-46f7-a76b-d6cc5b428f6b" providerId="ADAL" clId="{E0E9EE9F-CEC3-443D-9BEE-9720E3E3E539}" dt="2023-10-05T00:39:11.136" v="3797" actId="207"/>
          <ac:spMkLst>
            <pc:docMk/>
            <pc:sldMk cId="1971386838" sldId="288"/>
            <ac:spMk id="7173" creationId="{27305109-3859-42A2-87E1-F5A3FF7FF357}"/>
          </ac:spMkLst>
        </pc:spChg>
      </pc:sldChg>
      <pc:sldChg chg="modSp add mod ord">
        <pc:chgData name="IGOR PEREIRA DOS SANTOS" userId="2ba31ab3-4af6-46f7-a76b-d6cc5b428f6b" providerId="ADAL" clId="{E0E9EE9F-CEC3-443D-9BEE-9720E3E3E539}" dt="2023-10-05T00:48:09.971" v="4166" actId="1076"/>
        <pc:sldMkLst>
          <pc:docMk/>
          <pc:sldMk cId="2596632796" sldId="289"/>
        </pc:sldMkLst>
        <pc:spChg chg="mod">
          <ac:chgData name="IGOR PEREIRA DOS SANTOS" userId="2ba31ab3-4af6-46f7-a76b-d6cc5b428f6b" providerId="ADAL" clId="{E0E9EE9F-CEC3-443D-9BEE-9720E3E3E539}" dt="2023-10-05T00:48:09.971" v="4166" actId="1076"/>
          <ac:spMkLst>
            <pc:docMk/>
            <pc:sldMk cId="2596632796" sldId="289"/>
            <ac:spMk id="7173" creationId="{27305109-3859-42A2-87E1-F5A3FF7FF357}"/>
          </ac:spMkLst>
        </pc:spChg>
      </pc:sldChg>
    </pc:docChg>
  </pc:docChgLst>
  <pc:docChgLst>
    <pc:chgData name="IGOR PEREIRA DOS SANTOS" userId="2ba31ab3-4af6-46f7-a76b-d6cc5b428f6b" providerId="ADAL" clId="{0992080B-19AD-4072-8535-9F3BFA0D65A9}"/>
    <pc:docChg chg="custSel addSld delSld modSld">
      <pc:chgData name="IGOR PEREIRA DOS SANTOS" userId="2ba31ab3-4af6-46f7-a76b-d6cc5b428f6b" providerId="ADAL" clId="{0992080B-19AD-4072-8535-9F3BFA0D65A9}" dt="2023-10-16T22:19:22.760" v="2868" actId="207"/>
      <pc:docMkLst>
        <pc:docMk/>
      </pc:docMkLst>
      <pc:sldChg chg="modSp mod">
        <pc:chgData name="IGOR PEREIRA DOS SANTOS" userId="2ba31ab3-4af6-46f7-a76b-d6cc5b428f6b" providerId="ADAL" clId="{0992080B-19AD-4072-8535-9F3BFA0D65A9}" dt="2023-10-16T22:04:09.635" v="147" actId="1076"/>
        <pc:sldMkLst>
          <pc:docMk/>
          <pc:sldMk cId="0" sldId="260"/>
        </pc:sldMkLst>
        <pc:spChg chg="mod">
          <ac:chgData name="IGOR PEREIRA DOS SANTOS" userId="2ba31ab3-4af6-46f7-a76b-d6cc5b428f6b" providerId="ADAL" clId="{0992080B-19AD-4072-8535-9F3BFA0D65A9}" dt="2023-10-16T22:04:09.635" v="147" actId="1076"/>
          <ac:spMkLst>
            <pc:docMk/>
            <pc:sldMk cId="0" sldId="260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0992080B-19AD-4072-8535-9F3BFA0D65A9}" dt="2023-10-16T22:08:15.434" v="751" actId="1076"/>
        <pc:sldMkLst>
          <pc:docMk/>
          <pc:sldMk cId="1561958831" sldId="276"/>
        </pc:sldMkLst>
        <pc:spChg chg="mod">
          <ac:chgData name="IGOR PEREIRA DOS SANTOS" userId="2ba31ab3-4af6-46f7-a76b-d6cc5b428f6b" providerId="ADAL" clId="{0992080B-19AD-4072-8535-9F3BFA0D65A9}" dt="2023-10-16T22:08:15.434" v="751" actId="1076"/>
          <ac:spMkLst>
            <pc:docMk/>
            <pc:sldMk cId="1561958831" sldId="276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3.497" v="0" actId="47"/>
        <pc:sldMkLst>
          <pc:docMk/>
          <pc:sldMk cId="4177628233" sldId="276"/>
        </pc:sldMkLst>
      </pc:sldChg>
      <pc:sldChg chg="del">
        <pc:chgData name="IGOR PEREIRA DOS SANTOS" userId="2ba31ab3-4af6-46f7-a76b-d6cc5b428f6b" providerId="ADAL" clId="{0992080B-19AD-4072-8535-9F3BFA0D65A9}" dt="2023-10-16T22:03:03.732" v="1" actId="47"/>
        <pc:sldMkLst>
          <pc:docMk/>
          <pc:sldMk cId="1552761717" sldId="277"/>
        </pc:sldMkLst>
      </pc:sldChg>
      <pc:sldChg chg="modSp add mod">
        <pc:chgData name="IGOR PEREIRA DOS SANTOS" userId="2ba31ab3-4af6-46f7-a76b-d6cc5b428f6b" providerId="ADAL" clId="{0992080B-19AD-4072-8535-9F3BFA0D65A9}" dt="2023-10-16T22:08:28.492" v="757" actId="20577"/>
        <pc:sldMkLst>
          <pc:docMk/>
          <pc:sldMk cId="1911093750" sldId="277"/>
        </pc:sldMkLst>
        <pc:spChg chg="mod">
          <ac:chgData name="IGOR PEREIRA DOS SANTOS" userId="2ba31ab3-4af6-46f7-a76b-d6cc5b428f6b" providerId="ADAL" clId="{0992080B-19AD-4072-8535-9F3BFA0D65A9}" dt="2023-10-16T22:08:28.492" v="757" actId="20577"/>
          <ac:spMkLst>
            <pc:docMk/>
            <pc:sldMk cId="1911093750" sldId="277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3.854" v="2" actId="47"/>
        <pc:sldMkLst>
          <pc:docMk/>
          <pc:sldMk cId="2605744938" sldId="278"/>
        </pc:sldMkLst>
      </pc:sldChg>
      <pc:sldChg chg="modSp add mod">
        <pc:chgData name="IGOR PEREIRA DOS SANTOS" userId="2ba31ab3-4af6-46f7-a76b-d6cc5b428f6b" providerId="ADAL" clId="{0992080B-19AD-4072-8535-9F3BFA0D65A9}" dt="2023-10-16T22:09:37.605" v="1003" actId="207"/>
        <pc:sldMkLst>
          <pc:docMk/>
          <pc:sldMk cId="3658444432" sldId="278"/>
        </pc:sldMkLst>
        <pc:spChg chg="mod">
          <ac:chgData name="IGOR PEREIRA DOS SANTOS" userId="2ba31ab3-4af6-46f7-a76b-d6cc5b428f6b" providerId="ADAL" clId="{0992080B-19AD-4072-8535-9F3BFA0D65A9}" dt="2023-10-16T22:09:37.605" v="1003" actId="207"/>
          <ac:spMkLst>
            <pc:docMk/>
            <pc:sldMk cId="3658444432" sldId="278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0992080B-19AD-4072-8535-9F3BFA0D65A9}" dt="2023-10-16T22:10:39.602" v="1291" actId="1076"/>
        <pc:sldMkLst>
          <pc:docMk/>
          <pc:sldMk cId="148595009" sldId="279"/>
        </pc:sldMkLst>
        <pc:spChg chg="mod">
          <ac:chgData name="IGOR PEREIRA DOS SANTOS" userId="2ba31ab3-4af6-46f7-a76b-d6cc5b428f6b" providerId="ADAL" clId="{0992080B-19AD-4072-8535-9F3BFA0D65A9}" dt="2023-10-16T22:10:39.602" v="1291" actId="1076"/>
          <ac:spMkLst>
            <pc:docMk/>
            <pc:sldMk cId="148595009" sldId="279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039" v="3" actId="47"/>
        <pc:sldMkLst>
          <pc:docMk/>
          <pc:sldMk cId="585557039" sldId="279"/>
        </pc:sldMkLst>
      </pc:sldChg>
      <pc:sldChg chg="modSp add mod">
        <pc:chgData name="IGOR PEREIRA DOS SANTOS" userId="2ba31ab3-4af6-46f7-a76b-d6cc5b428f6b" providerId="ADAL" clId="{0992080B-19AD-4072-8535-9F3BFA0D65A9}" dt="2023-10-16T22:12:15.698" v="1793" actId="1076"/>
        <pc:sldMkLst>
          <pc:docMk/>
          <pc:sldMk cId="2434690707" sldId="280"/>
        </pc:sldMkLst>
        <pc:spChg chg="mod">
          <ac:chgData name="IGOR PEREIRA DOS SANTOS" userId="2ba31ab3-4af6-46f7-a76b-d6cc5b428f6b" providerId="ADAL" clId="{0992080B-19AD-4072-8535-9F3BFA0D65A9}" dt="2023-10-16T22:12:15.698" v="1793" actId="1076"/>
          <ac:spMkLst>
            <pc:docMk/>
            <pc:sldMk cId="2434690707" sldId="28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220" v="4" actId="47"/>
        <pc:sldMkLst>
          <pc:docMk/>
          <pc:sldMk cId="4115757975" sldId="280"/>
        </pc:sldMkLst>
      </pc:sldChg>
      <pc:sldChg chg="del">
        <pc:chgData name="IGOR PEREIRA DOS SANTOS" userId="2ba31ab3-4af6-46f7-a76b-d6cc5b428f6b" providerId="ADAL" clId="{0992080B-19AD-4072-8535-9F3BFA0D65A9}" dt="2023-10-16T22:03:04.405" v="5" actId="47"/>
        <pc:sldMkLst>
          <pc:docMk/>
          <pc:sldMk cId="184903632" sldId="281"/>
        </pc:sldMkLst>
      </pc:sldChg>
      <pc:sldChg chg="modSp add mod">
        <pc:chgData name="IGOR PEREIRA DOS SANTOS" userId="2ba31ab3-4af6-46f7-a76b-d6cc5b428f6b" providerId="ADAL" clId="{0992080B-19AD-4072-8535-9F3BFA0D65A9}" dt="2023-10-16T22:14:54.035" v="2151" actId="207"/>
        <pc:sldMkLst>
          <pc:docMk/>
          <pc:sldMk cId="1169048272" sldId="281"/>
        </pc:sldMkLst>
        <pc:spChg chg="mod">
          <ac:chgData name="IGOR PEREIRA DOS SANTOS" userId="2ba31ab3-4af6-46f7-a76b-d6cc5b428f6b" providerId="ADAL" clId="{0992080B-19AD-4072-8535-9F3BFA0D65A9}" dt="2023-10-16T22:14:54.035" v="2151" actId="207"/>
          <ac:spMkLst>
            <pc:docMk/>
            <pc:sldMk cId="1169048272" sldId="281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583" v="6" actId="47"/>
        <pc:sldMkLst>
          <pc:docMk/>
          <pc:sldMk cId="1841837799" sldId="282"/>
        </pc:sldMkLst>
      </pc:sldChg>
      <pc:sldChg chg="modSp add mod">
        <pc:chgData name="IGOR PEREIRA DOS SANTOS" userId="2ba31ab3-4af6-46f7-a76b-d6cc5b428f6b" providerId="ADAL" clId="{0992080B-19AD-4072-8535-9F3BFA0D65A9}" dt="2023-10-16T22:15:51.467" v="2358" actId="1076"/>
        <pc:sldMkLst>
          <pc:docMk/>
          <pc:sldMk cId="3786891955" sldId="282"/>
        </pc:sldMkLst>
        <pc:spChg chg="mod">
          <ac:chgData name="IGOR PEREIRA DOS SANTOS" userId="2ba31ab3-4af6-46f7-a76b-d6cc5b428f6b" providerId="ADAL" clId="{0992080B-19AD-4072-8535-9F3BFA0D65A9}" dt="2023-10-16T22:15:51.467" v="2358" actId="1076"/>
          <ac:spMkLst>
            <pc:docMk/>
            <pc:sldMk cId="3786891955" sldId="282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766" v="7" actId="47"/>
        <pc:sldMkLst>
          <pc:docMk/>
          <pc:sldMk cId="2663446980" sldId="283"/>
        </pc:sldMkLst>
      </pc:sldChg>
      <pc:sldChg chg="modSp add mod">
        <pc:chgData name="IGOR PEREIRA DOS SANTOS" userId="2ba31ab3-4af6-46f7-a76b-d6cc5b428f6b" providerId="ADAL" clId="{0992080B-19AD-4072-8535-9F3BFA0D65A9}" dt="2023-10-16T22:18:42.013" v="2724" actId="207"/>
        <pc:sldMkLst>
          <pc:docMk/>
          <pc:sldMk cId="3572956712" sldId="283"/>
        </pc:sldMkLst>
        <pc:spChg chg="mod">
          <ac:chgData name="IGOR PEREIRA DOS SANTOS" userId="2ba31ab3-4af6-46f7-a76b-d6cc5b428f6b" providerId="ADAL" clId="{0992080B-19AD-4072-8535-9F3BFA0D65A9}" dt="2023-10-16T22:18:42.013" v="2724" actId="207"/>
          <ac:spMkLst>
            <pc:docMk/>
            <pc:sldMk cId="3572956712" sldId="283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4.950" v="8" actId="47"/>
        <pc:sldMkLst>
          <pc:docMk/>
          <pc:sldMk cId="1771646591" sldId="284"/>
        </pc:sldMkLst>
      </pc:sldChg>
      <pc:sldChg chg="modSp add mod">
        <pc:chgData name="IGOR PEREIRA DOS SANTOS" userId="2ba31ab3-4af6-46f7-a76b-d6cc5b428f6b" providerId="ADAL" clId="{0992080B-19AD-4072-8535-9F3BFA0D65A9}" dt="2023-10-16T22:19:22.760" v="2868" actId="207"/>
        <pc:sldMkLst>
          <pc:docMk/>
          <pc:sldMk cId="1953131496" sldId="284"/>
        </pc:sldMkLst>
        <pc:spChg chg="mod">
          <ac:chgData name="IGOR PEREIRA DOS SANTOS" userId="2ba31ab3-4af6-46f7-a76b-d6cc5b428f6b" providerId="ADAL" clId="{0992080B-19AD-4072-8535-9F3BFA0D65A9}" dt="2023-10-16T22:19:22.760" v="2868" actId="207"/>
          <ac:spMkLst>
            <pc:docMk/>
            <pc:sldMk cId="1953131496" sldId="284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0992080B-19AD-4072-8535-9F3BFA0D65A9}" dt="2023-10-16T22:03:05.136" v="9" actId="47"/>
        <pc:sldMkLst>
          <pc:docMk/>
          <pc:sldMk cId="723630587" sldId="285"/>
        </pc:sldMkLst>
      </pc:sldChg>
      <pc:sldChg chg="del">
        <pc:chgData name="IGOR PEREIRA DOS SANTOS" userId="2ba31ab3-4af6-46f7-a76b-d6cc5b428f6b" providerId="ADAL" clId="{0992080B-19AD-4072-8535-9F3BFA0D65A9}" dt="2023-10-16T22:03:05.319" v="10" actId="47"/>
        <pc:sldMkLst>
          <pc:docMk/>
          <pc:sldMk cId="1857473542" sldId="286"/>
        </pc:sldMkLst>
      </pc:sldChg>
      <pc:sldChg chg="del">
        <pc:chgData name="IGOR PEREIRA DOS SANTOS" userId="2ba31ab3-4af6-46f7-a76b-d6cc5b428f6b" providerId="ADAL" clId="{0992080B-19AD-4072-8535-9F3BFA0D65A9}" dt="2023-10-16T22:03:05.510" v="11" actId="47"/>
        <pc:sldMkLst>
          <pc:docMk/>
          <pc:sldMk cId="538967091" sldId="287"/>
        </pc:sldMkLst>
      </pc:sldChg>
      <pc:sldChg chg="del">
        <pc:chgData name="IGOR PEREIRA DOS SANTOS" userId="2ba31ab3-4af6-46f7-a76b-d6cc5b428f6b" providerId="ADAL" clId="{0992080B-19AD-4072-8535-9F3BFA0D65A9}" dt="2023-10-16T22:03:06.149" v="12" actId="47"/>
        <pc:sldMkLst>
          <pc:docMk/>
          <pc:sldMk cId="1971386838" sldId="288"/>
        </pc:sldMkLst>
      </pc:sldChg>
      <pc:sldChg chg="del">
        <pc:chgData name="IGOR PEREIRA DOS SANTOS" userId="2ba31ab3-4af6-46f7-a76b-d6cc5b428f6b" providerId="ADAL" clId="{0992080B-19AD-4072-8535-9F3BFA0D65A9}" dt="2023-10-16T22:03:06.891" v="13" actId="47"/>
        <pc:sldMkLst>
          <pc:docMk/>
          <pc:sldMk cId="259663279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7E5B8D0-6463-792E-FCCC-2C0BD2660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7CA3B31-DBD9-1A8B-8140-47E8E514F6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Neue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Neue" charset="0"/>
              </a:rPr>
              <a:t>Second level</a:t>
            </a:r>
          </a:p>
          <a:p>
            <a:pPr lvl="2"/>
            <a:r>
              <a:rPr lang="pt-BR" altLang="pt-BR">
                <a:sym typeface="Helvetica Neue" charset="0"/>
              </a:rPr>
              <a:t>Third level</a:t>
            </a:r>
          </a:p>
          <a:p>
            <a:pPr lvl="3"/>
            <a:r>
              <a:rPr lang="pt-BR" altLang="pt-BR">
                <a:sym typeface="Helvetica Neue" charset="0"/>
              </a:rPr>
              <a:t>Fourth level</a:t>
            </a:r>
          </a:p>
          <a:p>
            <a:pPr lvl="4"/>
            <a:r>
              <a:rPr lang="pt-BR" altLang="pt-BR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6D45-078B-BA68-744D-813DE009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F1421-A19D-59C1-1466-C401D562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89301-BE72-19A6-2EBE-8A6C8DEDB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0675D-FFC2-412A-99CD-96FC35AE56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10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A678-2E32-9DB9-58A6-F45F53B1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F3682-A0DB-0147-6522-2FE2C469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43E7F2-9112-8397-DCD7-DDAC0B062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566B1-FB70-4BA2-A651-E9732F4714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6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8C10A-6C2A-042E-42A0-007DC9654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64550" y="2446338"/>
            <a:ext cx="1962150" cy="33924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41D224-5BE9-5BC5-073B-9940D6D1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6513" y="2446338"/>
            <a:ext cx="5735637" cy="33924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A1C298-3830-2ABA-7C6A-D6881C08F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AA8EB-B897-45DF-AF32-98F12943E7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06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BD99-05D6-B127-B64C-B43666C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B620F-97A8-E3AF-ACC3-AEF66AB4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83C38-BF1A-A58B-C5B1-25B312A26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68017-A3A9-4416-B024-E6B7608999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0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DC60-B5F8-CC58-32FA-0DEAE234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D6983-F819-FE8A-944E-97183118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9C72A3-CDA9-DDE8-65A3-2A0F9F06B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A56BF2-7029-495A-9A87-55A0800C9B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32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099-3297-4EF8-10FE-4B65D850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00ADF-69B7-D56E-FBA5-3E91BDD1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6513" y="4991100"/>
            <a:ext cx="3848100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C9970-38E3-B363-C2E8-1F143B53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013" y="4991100"/>
            <a:ext cx="3849687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738275-CBBB-9FD2-0DA7-CB80D7BEE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D03D6A-DE28-419E-9E11-D78FBE6CEBB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5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64DF4-3A61-1FC5-4D9E-9AE81E59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D4EBD-10D2-F148-4F3C-C3B99BDF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CF74C6-7292-53BF-1082-BED3DE01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69A2C-ED97-3556-B67B-594D67D2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6A6DEB-A64F-FEC7-5DA8-F6452C60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8ABCF-93F5-1B5C-ECD7-5E55A5BAB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6703A-752E-481F-A759-C12A4ED580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858D-307E-902B-743D-E5160BB2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A3E682-01A3-695F-FE45-0C83C5BF6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80E58-839E-45D3-B2AB-5E5A3F2111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28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BC8779-73A0-4FA4-C138-AF76C109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41E4C-7294-4152-A6C2-417F78DD69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59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6607-11FB-EE6C-1545-21805242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CDF07-5E3D-FA75-7281-F2A0E3CE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FB6FE-A012-2290-CAC6-D2AD5B60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B94A76-68D4-C67C-5F22-C10B9439D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72027-C3A0-4B09-A570-0DA50F96BC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96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896D-546A-6E7F-A052-CCEE248D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34B02-8B12-4E44-9972-1872B1F4E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B69D0-7464-9CBA-95C4-8860556D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B63BC5-4B77-9969-1893-2AFD18162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29502A-60A6-48AE-8410-6CFC8418E0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C7EB8A0-E139-0CB3-CB48-59F3BCFA08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76513" y="2446338"/>
            <a:ext cx="7850187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5578D3D-B45F-16CD-AABE-6023F25771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76513" y="4991100"/>
            <a:ext cx="785018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Light" charset="0"/>
              </a:rPr>
              <a:t>Second level</a:t>
            </a:r>
          </a:p>
          <a:p>
            <a:pPr lvl="2"/>
            <a:r>
              <a:rPr lang="pt-BR" altLang="pt-BR">
                <a:sym typeface="Helvetica Light" charset="0"/>
              </a:rPr>
              <a:t>Third level</a:t>
            </a:r>
          </a:p>
          <a:p>
            <a:pPr lvl="3"/>
            <a:r>
              <a:rPr lang="pt-BR" altLang="pt-BR">
                <a:sym typeface="Helvetica Light" charset="0"/>
              </a:rPr>
              <a:t>Fourth level</a:t>
            </a:r>
          </a:p>
          <a:p>
            <a:pPr lvl="4"/>
            <a:r>
              <a:rPr lang="pt-BR" altLang="pt-BR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7C063B-7DB6-4586-E576-85CF5589E3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8158163"/>
            <a:ext cx="3159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38100" tIns="38100" rIns="38100" bIns="3810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7853E065-E2E8-4459-A84B-77C2FBC612B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8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9pPr>
    </p:titleStyle>
    <p:bodyStyle>
      <a:lvl1pPr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indent="2286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indent="4572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indent="6858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indent="9144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C8A9EF38-7842-8C6C-6541-F1F520A2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319" y="80169"/>
            <a:ext cx="14039850" cy="89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7EF546C-62D4-3518-CE62-669E1CB7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E26AB602-10F0-C0CC-4E8C-355D1BAC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81DC61E1-40BE-E43D-887C-24447212EA9C}"/>
              </a:ext>
            </a:extLst>
          </p:cNvPr>
          <p:cNvSpPr>
            <a:spLocks/>
          </p:cNvSpPr>
          <p:nvPr/>
        </p:nvSpPr>
        <p:spPr bwMode="auto">
          <a:xfrm>
            <a:off x="596106" y="80169"/>
            <a:ext cx="118110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60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Arquitetura e Organização de Computadores</a:t>
            </a:r>
          </a:p>
          <a:p>
            <a:pPr algn="l"/>
            <a:r>
              <a:rPr lang="pt-BR" altLang="pt-BR" sz="42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Processadores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787400" y="553970"/>
            <a:ext cx="116919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0E9E65-4742-9D6A-58FA-2835D8F42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1447800"/>
            <a:ext cx="7059010" cy="70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7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11605" y="653692"/>
            <a:ext cx="1169193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 ciclo de instrução, repete-se indefinidamente até que o sistema seja desligado ou reiniciado (por reset ou novo boot).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Processador é projetado e fabricado com o propósito único de executar sucessivamente pequenas operações matemáticas na ordem e na sequencia definidas pela organização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2482389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787400" y="679450"/>
            <a:ext cx="116919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5EE340-FC46-D535-8614-10697CA4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046" y="2002889"/>
            <a:ext cx="10355120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152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39800" y="571229"/>
            <a:ext cx="11691937" cy="835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Principais componentes das duas áreas funcionais de um processador: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Área funcional de processamento: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UAL – Unidade Lógica e Aritmética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 (Acumulador – Armazena números a serem operadores pela ULA) e Registrador de dados</a:t>
            </a:r>
            <a:b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Área funciona de controle: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UC – Unidade de Controle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RI – Registrador de instrução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Decodificador de instrução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 (PC –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Counter)</a:t>
            </a:r>
          </a:p>
        </p:txBody>
      </p:sp>
    </p:spTree>
    <p:extLst>
      <p:ext uri="{BB962C8B-B14F-4D97-AF65-F5344CB8AC3E}">
        <p14:creationId xmlns:p14="http://schemas.microsoft.com/office/powerpoint/2010/main" val="15458224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092200" y="679450"/>
            <a:ext cx="11691937" cy="253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REM (MAR) – Registrador de endereços de memória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RDM (MBR) – Registrador de dados de memória</a:t>
            </a:r>
          </a:p>
        </p:txBody>
      </p:sp>
    </p:spTree>
    <p:extLst>
      <p:ext uri="{BB962C8B-B14F-4D97-AF65-F5344CB8AC3E}">
        <p14:creationId xmlns:p14="http://schemas.microsoft.com/office/powerpoint/2010/main" val="22782124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092200" y="679450"/>
            <a:ext cx="11691937" cy="253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Função de processamento se encarrega de realizar as atividades relacionadas com a efetiva execução de uma operação.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5E6A85-FED2-A608-09B2-46AD8BC3B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3401129"/>
            <a:ext cx="7516274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68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092200" y="679450"/>
            <a:ext cx="11691937" cy="253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Função de processamento se encarrega de realizar as atividades relacionadas com a efetiva execução de uma operação.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BEBE1A-A4D0-9ABD-B0DE-8E7E3286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32" y="3115339"/>
            <a:ext cx="10879068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317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65200" y="679450"/>
            <a:ext cx="11691937" cy="31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Função de controle é exercida pelos componentes do processador que se encarregam das atividades de busca, interpretação e controle da execução das instruções.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2BD6AB-ED85-23F9-5C57-6E7F77DF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3807873"/>
            <a:ext cx="8769682" cy="59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64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13685" y="656912"/>
            <a:ext cx="116919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382D61-7649-54E8-E33A-CBCC57A4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09" y="2480100"/>
            <a:ext cx="10707594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55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39800" y="871358"/>
            <a:ext cx="11691937" cy="64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UAL – Unidade Lógica e Aritmética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Dispositivo do processador que efetivamente executa as operações matemáticas com os dados: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Soma, Subtração, Multiplicação, Divisão;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Operação lógica AND;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Operação lógica XOR;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Deslocamentos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Incrementos e Decrementos</a:t>
            </a:r>
          </a:p>
        </p:txBody>
      </p:sp>
    </p:spTree>
    <p:extLst>
      <p:ext uri="{BB962C8B-B14F-4D97-AF65-F5344CB8AC3E}">
        <p14:creationId xmlns:p14="http://schemas.microsoft.com/office/powerpoint/2010/main" val="7482207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679450"/>
            <a:ext cx="1027588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Tópicos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Ciclo de Instrução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Instrução de Máquina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Linguagem Assembly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39800" y="679450"/>
            <a:ext cx="1169193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Registradores de Dados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Para que um dado possa ser transferido para a UAL é necessário da utilização dos registradores para que seja possível armazenar brevemente esses valores.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quantidade de registradores vai depender da arquitetura implantada no sistema computacional.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 ACC – Acumulador (Registrador principal para armazenar dados para a UAL)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 genéricos R0 até Rn-1</a:t>
            </a:r>
          </a:p>
        </p:txBody>
      </p:sp>
    </p:spTree>
    <p:extLst>
      <p:ext uri="{BB962C8B-B14F-4D97-AF65-F5344CB8AC3E}">
        <p14:creationId xmlns:p14="http://schemas.microsoft.com/office/powerpoint/2010/main" val="39625613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655637" y="679450"/>
            <a:ext cx="1169193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Tamanho da palavra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Um dos elementos fundamentais para a capacidade de processamento do processador é o tamanho da palavra.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 valor escolhido no projeto de fabricação do processador determinará o tamanho dos elementos ligados à área de processamento, a UAL e aos registradores de dados.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Nos processadores mais antigos, como 8080/8085, 8086/8088, o tamanho da palavra tinha o mesmo tamanho dos barramentos externo de dados – BD</a:t>
            </a:r>
          </a:p>
        </p:txBody>
      </p:sp>
    </p:spTree>
    <p:extLst>
      <p:ext uri="{BB962C8B-B14F-4D97-AF65-F5344CB8AC3E}">
        <p14:creationId xmlns:p14="http://schemas.microsoft.com/office/powerpoint/2010/main" val="20669228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787400" y="884237"/>
            <a:ext cx="1169193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 a inserção da memória cache interna aos processadores, tornou-se vantajoso buscar mais dados de cada vez das memórias externas ao processador. Desta forma, os barramentos de dados passaram a ter uma largura, em bits, maior que o tamanho da palavra, atualmente há barramentos com 128 bits.</a:t>
            </a:r>
          </a:p>
          <a:p>
            <a:pPr algn="l">
              <a:lnSpc>
                <a:spcPct val="150000"/>
              </a:lnSpc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744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863600" y="883164"/>
            <a:ext cx="1169193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Unidade de Controle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Dispositivo mais complexo do processador, possui lógica necessário para realizar movimentação de dados e de instruções, através de sinais de controles.</a:t>
            </a:r>
          </a:p>
        </p:txBody>
      </p:sp>
    </p:spTree>
    <p:extLst>
      <p:ext uri="{BB962C8B-B14F-4D97-AF65-F5344CB8AC3E}">
        <p14:creationId xmlns:p14="http://schemas.microsoft.com/office/powerpoint/2010/main" val="2971879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863600" y="679450"/>
            <a:ext cx="11691937" cy="57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Clock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O relógio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Computadores são construídos através de circuitos digitais.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Os circuitos mudam de estado (sinais lógicos) milhões de vezes por segundo entre pulso ALTO (1) e BAIXO (0).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 relógio pode ser entendido como um dispositivo de controle, como um maestro em uma Orquesta, que sincroniza e cadencia a ação dos músicos.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730FFA-AADE-C9D8-30D7-1554027A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5867400"/>
            <a:ext cx="910717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695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863600" y="1002617"/>
            <a:ext cx="1169193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Clock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O relógio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Frequência é a quantidade de ciclos por segundo de um relógio, sendo usualmente medida em Hertz (HZ) onde 1 HZ = 1 ciclo/s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1000 Hz = 1kHz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1000 kHz = 1.000.000 = 1 MHz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1000 MHz = 1.000.000.000 = 1 GHz</a:t>
            </a:r>
          </a:p>
        </p:txBody>
      </p:sp>
    </p:spTree>
    <p:extLst>
      <p:ext uri="{BB962C8B-B14F-4D97-AF65-F5344CB8AC3E}">
        <p14:creationId xmlns:p14="http://schemas.microsoft.com/office/powerpoint/2010/main" val="2211005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863600" y="1002619"/>
            <a:ext cx="1169193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 de Instrução (RI)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 que tem função especifica de armazenar a instrução a ser executada pelo processador.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Ao iniciar-se o ciclo de instrução, a UC emite sinal de controle de modo que realize uma operação de leitura para buscar a instrução na memória.</a:t>
            </a:r>
          </a:p>
        </p:txBody>
      </p:sp>
    </p:spTree>
    <p:extLst>
      <p:ext uri="{BB962C8B-B14F-4D97-AF65-F5344CB8AC3E}">
        <p14:creationId xmlns:p14="http://schemas.microsoft.com/office/powerpoint/2010/main" val="23605345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655637" y="648326"/>
            <a:ext cx="11691937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Contador de instrução (CI)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 cuja função especifica é armazenar o endereço da próxima instrução a ser executada.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Assim que a instrução é armazenada no RI, logo é armazenado no CI a próxima instrução que vai ser executada (endereço da instrução).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 conteúdo do CI pode ser alterado: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Sistematicamente, através de seu incremento automático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Reset ou Boot do sistema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Eventualmente através de instruções de desvio (Jump, IF-THEN-ELSE, WHILE-DO-WHILE)</a:t>
            </a:r>
          </a:p>
        </p:txBody>
      </p:sp>
    </p:spTree>
    <p:extLst>
      <p:ext uri="{BB962C8B-B14F-4D97-AF65-F5344CB8AC3E}">
        <p14:creationId xmlns:p14="http://schemas.microsoft.com/office/powerpoint/2010/main" val="8513228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655637" y="671937"/>
            <a:ext cx="1169193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Decodificador de instrução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Dispositivo utilizado para identificar qual operação será realizada, correlacionado a instrução cujo código de operação foi decodificado.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Decodifica a instrução de máquina, cada instrução tem um valor próprio e um código de operação.</a:t>
            </a:r>
          </a:p>
        </p:txBody>
      </p:sp>
    </p:spTree>
    <p:extLst>
      <p:ext uri="{BB962C8B-B14F-4D97-AF65-F5344CB8AC3E}">
        <p14:creationId xmlns:p14="http://schemas.microsoft.com/office/powerpoint/2010/main" val="16022106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787400" y="1789331"/>
            <a:ext cx="1169193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Registradores de Dados de Memória – RDM/MBR e Registrador de Endereços de Memória - REM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São registradores utilizados pelo processador e memória para comunicação e transferência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5757599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762000"/>
            <a:ext cx="10275887" cy="57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 processador ou UCP (Unidade Central de Processamento) é o componente vital do sistema de computação. Responsável, por realizar qualquer operação feita no computador. Isto quer dizer que o processador comanda não somente as ações efetuadas internamente, como também, em decorrência da interpretação de uma determinada instrução, ele emite sinais de controle para os demais componentes.</a:t>
            </a:r>
          </a:p>
        </p:txBody>
      </p:sp>
    </p:spTree>
    <p:extLst>
      <p:ext uri="{BB962C8B-B14F-4D97-AF65-F5344CB8AC3E}">
        <p14:creationId xmlns:p14="http://schemas.microsoft.com/office/powerpoint/2010/main" val="197445459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863600" y="727985"/>
            <a:ext cx="1169193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Ciclo de Instrução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base do projeto de um processador é a escolha do conjunto de instruções que ele irá executar.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Baseado no exemplo hipotético de um subsistema de UCP.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Segue alguns exemplos de instruções disponíveis para a utilização.</a:t>
            </a:r>
          </a:p>
        </p:txBody>
      </p:sp>
    </p:spTree>
    <p:extLst>
      <p:ext uri="{BB962C8B-B14F-4D97-AF65-F5344CB8AC3E}">
        <p14:creationId xmlns:p14="http://schemas.microsoft.com/office/powerpoint/2010/main" val="165714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28710" y="678666"/>
            <a:ext cx="116919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Ciclo de Instrução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AF4762-28F5-CF7B-2E67-CD37AE4F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1834924"/>
            <a:ext cx="10698068" cy="72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535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711200" y="679450"/>
            <a:ext cx="11691937" cy="64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Instruções de Máquina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Uma instrução de máquina é a formalização de uma operação básica, simples ou primitiva que o hardware é capaz de realizar diretamente.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Por exemplo uma ULA capaz de somar ou de multiplicar dois números.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 = A + B * C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Neste caso primeiro tem que ser executado: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 = B * C, onde T é um local temporário de armazenamento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 seguida: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 = A + T</a:t>
            </a:r>
          </a:p>
        </p:txBody>
      </p:sp>
    </p:spTree>
    <p:extLst>
      <p:ext uri="{BB962C8B-B14F-4D97-AF65-F5344CB8AC3E}">
        <p14:creationId xmlns:p14="http://schemas.microsoft.com/office/powerpoint/2010/main" val="128235025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655637" y="679450"/>
            <a:ext cx="11691937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Linguagem Assembly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Antes do surgimento direto das linguagens de programação os computadores eram programados apenas utilizando 0 e 1s, denominada linguagem de máquina.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 a evolução dos sistemas, foi necessário a criação de linguagens de alto nível para auxiliar o programador a criar instruções para a máquina realizar, tais como,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Cobol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Pascal, C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linguagem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assembly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é um linguagem de baixo nível, onde está relacionado em 1 para 1 com a linguagem de máquina e torna-se a execução do código muito mais rápido do que uma linguagem de alto nível.</a:t>
            </a:r>
          </a:p>
        </p:txBody>
      </p:sp>
    </p:spTree>
    <p:extLst>
      <p:ext uri="{BB962C8B-B14F-4D97-AF65-F5344CB8AC3E}">
        <p14:creationId xmlns:p14="http://schemas.microsoft.com/office/powerpoint/2010/main" val="314491069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655637" y="1002618"/>
            <a:ext cx="1169193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Linguagem Assembly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 linguagem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assembly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utilizando as instruções de máquina disponibilizadas pela arquitetura do processador, tais como,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ADD - Adição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 – Subtração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MUL - Multiplicação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HLT – Parada de execução do processador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MOV – Movimentação/Transferência de dados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Registradores (EAX, EBX, ECX, EDX etc..)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JMP - Desvios</a:t>
            </a:r>
          </a:p>
        </p:txBody>
      </p:sp>
    </p:spTree>
    <p:extLst>
      <p:ext uri="{BB962C8B-B14F-4D97-AF65-F5344CB8AC3E}">
        <p14:creationId xmlns:p14="http://schemas.microsoft.com/office/powerpoint/2010/main" val="115064461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655637" y="713794"/>
            <a:ext cx="116919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Linguagem Assembly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143466-A0DA-D08F-B986-B111325CC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82" y="2657165"/>
            <a:ext cx="1065043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0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8C92E8CD-C79B-6D41-721B-C525507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7925" y="-144463"/>
            <a:ext cx="17900650" cy="1004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56AFE2-529F-767D-E67D-BA02B6622D5B}"/>
              </a:ext>
            </a:extLst>
          </p:cNvPr>
          <p:cNvSpPr/>
          <p:nvPr/>
        </p:nvSpPr>
        <p:spPr bwMode="auto">
          <a:xfrm>
            <a:off x="-2713038" y="-481013"/>
            <a:ext cx="18502313" cy="1085850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12700" dir="5400000" algn="ctr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>
            <a:spAutoFit/>
          </a:bodyPr>
          <a:lstStyle/>
          <a:p>
            <a:pPr>
              <a:defRPr/>
            </a:pPr>
            <a:endParaRPr lang="pt-BR">
              <a:ea typeface="Helvetica Light" charset="0"/>
              <a:cs typeface="Helvetica Light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8A2FC21C-45B1-CF40-7DFC-DBE55F9D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770313"/>
            <a:ext cx="5830887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762002"/>
            <a:ext cx="10275887" cy="57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 o avanço da microeletrônica que permitia encapsular em um único invólucro todos os transistores necessários para construir cada componente.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Unidade de cálculo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Registradores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Unidade de controle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5189916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727494"/>
            <a:ext cx="10275887" cy="188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Gráfico de encapsulamento de transistores em um único chip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62E95E-916A-572E-3A79-733827EB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230" y="2598117"/>
            <a:ext cx="9316750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91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679450"/>
            <a:ext cx="10275887" cy="64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 processador é construído de modo a ser capaz de realizar algumas operações, denominadas primitivas, tais como: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Somar, subtrair, multiplicar ou dividir números (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aritmética)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Mover um dado de um local de armazenamento para outro (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mov. de dados)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Transferir um valor (dado) para um dispositivo de saída (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E/S)</a:t>
            </a:r>
          </a:p>
        </p:txBody>
      </p:sp>
    </p:spTree>
    <p:extLst>
      <p:ext uri="{BB962C8B-B14F-4D97-AF65-F5344CB8AC3E}">
        <p14:creationId xmlns:p14="http://schemas.microsoft.com/office/powerpoint/2010/main" val="4022609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168400" y="884237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Todo processamento consiste num fluxo básico de instruções.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Este fluxo básico, necessita de um conjunto de instruções de máquina sequencialmente organizadas, neste caso um programa executável possui a terminação .EXE.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348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39800" y="894969"/>
            <a:ext cx="1027588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Para que a execução do referido programa tenha início é necessário que: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 – Instruções a serem executadas estejam armazenadas no processador, para que ele possa iniciar o processo de buscar – que é efetivamente o processo de leitura.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 – O endereço da primeira instrução do programa esteja armazenado no processador, para que ele possa iniciar o processo de buscar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28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39800" y="520700"/>
            <a:ext cx="11691937" cy="835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Funcional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função do processador (UCP) consiste em: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 – Buscar uma instrução na memória, uma vez que o endereço deve estar armazenado no registrador existente na UCP especifico para este fim;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 – Interpretar que a operação a instrução esta explicitando ( pode ser uma soma de dois números, multiplicação, operação de E/S etc..);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 – Buscar os dados onde estiverem armazenados, para trazê-los até o processador;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– Executar efetivamente a operação com os dados;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 – Guardar resultado (se houver algum) no local definido na instrução;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 – Reiniciar o processo buscando uma nova instrução.</a:t>
            </a:r>
          </a:p>
        </p:txBody>
      </p:sp>
    </p:spTree>
    <p:extLst>
      <p:ext uri="{BB962C8B-B14F-4D97-AF65-F5344CB8AC3E}">
        <p14:creationId xmlns:p14="http://schemas.microsoft.com/office/powerpoint/2010/main" val="9657955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AF8EF9E5BAD946A819ECD8CE320CDE" ma:contentTypeVersion="3" ma:contentTypeDescription="Crie um novo documento." ma:contentTypeScope="" ma:versionID="107e1cae45b8ae55af876f12aa0efdee">
  <xsd:schema xmlns:xsd="http://www.w3.org/2001/XMLSchema" xmlns:xs="http://www.w3.org/2001/XMLSchema" xmlns:p="http://schemas.microsoft.com/office/2006/metadata/properties" xmlns:ns2="8807d410-e233-4288-8cf2-8b3995775ef1" targetNamespace="http://schemas.microsoft.com/office/2006/metadata/properties" ma:root="true" ma:fieldsID="e28145c9f8a3ab0bf435e668bb98f786" ns2:_="">
    <xsd:import namespace="8807d410-e233-4288-8cf2-8b3995775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7d410-e233-4288-8cf2-8b3995775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A8EE54-F7AA-4D2B-8EBD-3BBA33E32F14}"/>
</file>

<file path=customXml/itemProps2.xml><?xml version="1.0" encoding="utf-8"?>
<ds:datastoreItem xmlns:ds="http://schemas.openxmlformats.org/officeDocument/2006/customXml" ds:itemID="{95AF4223-EF93-436C-BB21-F251D08C5821}"/>
</file>

<file path=customXml/itemProps3.xml><?xml version="1.0" encoding="utf-8"?>
<ds:datastoreItem xmlns:ds="http://schemas.openxmlformats.org/officeDocument/2006/customXml" ds:itemID="{1913EC81-AAA6-4B20-BF69-2AE6F624590B}"/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1835</Words>
  <Application>Microsoft Office PowerPoint</Application>
  <PresentationFormat>Personalizar</PresentationFormat>
  <Paragraphs>240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Helvetica Light</vt:lpstr>
      <vt:lpstr>Helvetica Neue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IGOR PEREIRA DOS SANTOS</cp:lastModifiedBy>
  <cp:revision>7</cp:revision>
  <dcterms:modified xsi:type="dcterms:W3CDTF">2023-10-23T23:55:34Z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0x01010013AF8EF9E5BAD946A819ECD8CE320CDE</vt:lpwstr>
  </property>
</Properties>
</file>