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9"/>
  </p:notesMasterIdLst>
  <p:sldIdLst>
    <p:sldId id="258" r:id="rId2"/>
    <p:sldId id="260"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275" r:id="rId38"/>
  </p:sldIdLst>
  <p:sldSz cx="13004800" cy="9753600"/>
  <p:notesSz cx="6858000" cy="9144000"/>
  <p:defaultTextStyle>
    <a:defPPr>
      <a:defRPr lang="pt-BR"/>
    </a:defPPr>
    <a:lvl1pPr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1pPr>
    <a:lvl2pPr indent="2286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2pPr>
    <a:lvl3pPr indent="4572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3pPr>
    <a:lvl4pPr indent="6858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4pPr>
    <a:lvl5pPr indent="9144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5pPr>
    <a:lvl6pPr marL="2286000" algn="l" defTabSz="914400" rtl="0" eaLnBrk="1" latinLnBrk="0" hangingPunct="1">
      <a:defRPr sz="3400" kern="1200">
        <a:solidFill>
          <a:srgbClr val="000000"/>
        </a:solidFill>
        <a:latin typeface="Helvetica Light" charset="0"/>
        <a:ea typeface="+mn-ea"/>
        <a:cs typeface="+mn-cs"/>
        <a:sym typeface="Helvetica Light" charset="0"/>
      </a:defRPr>
    </a:lvl6pPr>
    <a:lvl7pPr marL="2743200" algn="l" defTabSz="914400" rtl="0" eaLnBrk="1" latinLnBrk="0" hangingPunct="1">
      <a:defRPr sz="3400" kern="1200">
        <a:solidFill>
          <a:srgbClr val="000000"/>
        </a:solidFill>
        <a:latin typeface="Helvetica Light" charset="0"/>
        <a:ea typeface="+mn-ea"/>
        <a:cs typeface="+mn-cs"/>
        <a:sym typeface="Helvetica Light" charset="0"/>
      </a:defRPr>
    </a:lvl7pPr>
    <a:lvl8pPr marL="3200400" algn="l" defTabSz="914400" rtl="0" eaLnBrk="1" latinLnBrk="0" hangingPunct="1">
      <a:defRPr sz="3400" kern="1200">
        <a:solidFill>
          <a:srgbClr val="000000"/>
        </a:solidFill>
        <a:latin typeface="Helvetica Light" charset="0"/>
        <a:ea typeface="+mn-ea"/>
        <a:cs typeface="+mn-cs"/>
        <a:sym typeface="Helvetica Light" charset="0"/>
      </a:defRPr>
    </a:lvl8pPr>
    <a:lvl9pPr marL="3657600" algn="l" defTabSz="914400" rtl="0" eaLnBrk="1" latinLnBrk="0" hangingPunct="1">
      <a:defRPr sz="3400" kern="1200">
        <a:solidFill>
          <a:srgbClr val="000000"/>
        </a:solidFill>
        <a:latin typeface="Helvetica Light" charset="0"/>
        <a:ea typeface="+mn-ea"/>
        <a:cs typeface="+mn-cs"/>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B5CB4-45BA-4837-8D77-3062C219BBD1}" v="53" dt="2023-10-31T22:31:4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764" y="96"/>
      </p:cViewPr>
      <p:guideLst>
        <p:guide orient="horz" pos="3072"/>
        <p:guide pos="40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PEREIRA DOS SANTOS" userId="2ba31ab3-4af6-46f7-a76b-d6cc5b428f6b" providerId="ADAL" clId="{4AAF0E6F-8774-48B5-9B5F-5CE2B13CA8C3}"/>
    <pc:docChg chg="undo custSel addSld delSld modSld sldOrd">
      <pc:chgData name="IGOR PEREIRA DOS SANTOS" userId="2ba31ab3-4af6-46f7-a76b-d6cc5b428f6b" providerId="ADAL" clId="{4AAF0E6F-8774-48B5-9B5F-5CE2B13CA8C3}" dt="2023-10-23T23:55:24.635" v="9563" actId="20577"/>
      <pc:docMkLst>
        <pc:docMk/>
      </pc:docMkLst>
      <pc:sldChg chg="modSp mod">
        <pc:chgData name="IGOR PEREIRA DOS SANTOS" userId="2ba31ab3-4af6-46f7-a76b-d6cc5b428f6b" providerId="ADAL" clId="{4AAF0E6F-8774-48B5-9B5F-5CE2B13CA8C3}" dt="2023-10-19T21:55:40.519" v="12" actId="20577"/>
        <pc:sldMkLst>
          <pc:docMk/>
          <pc:sldMk cId="0" sldId="258"/>
        </pc:sldMkLst>
        <pc:spChg chg="mod">
          <ac:chgData name="IGOR PEREIRA DOS SANTOS" userId="2ba31ab3-4af6-46f7-a76b-d6cc5b428f6b" providerId="ADAL" clId="{4AAF0E6F-8774-48B5-9B5F-5CE2B13CA8C3}" dt="2023-10-19T21:55:40.519" v="12" actId="20577"/>
          <ac:spMkLst>
            <pc:docMk/>
            <pc:sldMk cId="0" sldId="258"/>
            <ac:spMk id="5124" creationId="{81DC61E1-40BE-E43D-887C-24447212EA9C}"/>
          </ac:spMkLst>
        </pc:spChg>
      </pc:sldChg>
      <pc:sldChg chg="modSp mod">
        <pc:chgData name="IGOR PEREIRA DOS SANTOS" userId="2ba31ab3-4af6-46f7-a76b-d6cc5b428f6b" providerId="ADAL" clId="{4AAF0E6F-8774-48B5-9B5F-5CE2B13CA8C3}" dt="2023-10-23T23:18:47.916" v="4573" actId="1076"/>
        <pc:sldMkLst>
          <pc:docMk/>
          <pc:sldMk cId="0" sldId="260"/>
        </pc:sldMkLst>
        <pc:spChg chg="mod">
          <ac:chgData name="IGOR PEREIRA DOS SANTOS" userId="2ba31ab3-4af6-46f7-a76b-d6cc5b428f6b" providerId="ADAL" clId="{4AAF0E6F-8774-48B5-9B5F-5CE2B13CA8C3}" dt="2023-10-23T23:18:47.916" v="4573" actId="1076"/>
          <ac:spMkLst>
            <pc:docMk/>
            <pc:sldMk cId="0" sldId="260"/>
            <ac:spMk id="7173" creationId="{27305109-3859-42A2-87E1-F5A3FF7FF357}"/>
          </ac:spMkLst>
        </pc:spChg>
      </pc:sldChg>
      <pc:sldChg chg="del">
        <pc:chgData name="IGOR PEREIRA DOS SANTOS" userId="2ba31ab3-4af6-46f7-a76b-d6cc5b428f6b" providerId="ADAL" clId="{4AAF0E6F-8774-48B5-9B5F-5CE2B13CA8C3}" dt="2023-10-19T21:55:42.800" v="13" actId="47"/>
        <pc:sldMkLst>
          <pc:docMk/>
          <pc:sldMk cId="1561958831" sldId="276"/>
        </pc:sldMkLst>
      </pc:sldChg>
      <pc:sldChg chg="modSp add mod">
        <pc:chgData name="IGOR PEREIRA DOS SANTOS" userId="2ba31ab3-4af6-46f7-a76b-d6cc5b428f6b" providerId="ADAL" clId="{4AAF0E6F-8774-48B5-9B5F-5CE2B13CA8C3}" dt="2023-10-19T21:59:24.806" v="520" actId="1076"/>
        <pc:sldMkLst>
          <pc:docMk/>
          <pc:sldMk cId="1974454592" sldId="276"/>
        </pc:sldMkLst>
        <pc:spChg chg="mod">
          <ac:chgData name="IGOR PEREIRA DOS SANTOS" userId="2ba31ab3-4af6-46f7-a76b-d6cc5b428f6b" providerId="ADAL" clId="{4AAF0E6F-8774-48B5-9B5F-5CE2B13CA8C3}" dt="2023-10-19T21:59:24.806" v="520" actId="1076"/>
          <ac:spMkLst>
            <pc:docMk/>
            <pc:sldMk cId="1974454592" sldId="276"/>
            <ac:spMk id="7173" creationId="{27305109-3859-42A2-87E1-F5A3FF7FF357}"/>
          </ac:spMkLst>
        </pc:spChg>
      </pc:sldChg>
      <pc:sldChg chg="del">
        <pc:chgData name="IGOR PEREIRA DOS SANTOS" userId="2ba31ab3-4af6-46f7-a76b-d6cc5b428f6b" providerId="ADAL" clId="{4AAF0E6F-8774-48B5-9B5F-5CE2B13CA8C3}" dt="2023-10-19T21:55:43.194" v="14" actId="47"/>
        <pc:sldMkLst>
          <pc:docMk/>
          <pc:sldMk cId="1911093750" sldId="277"/>
        </pc:sldMkLst>
      </pc:sldChg>
      <pc:sldChg chg="modSp add mod">
        <pc:chgData name="IGOR PEREIRA DOS SANTOS" userId="2ba31ab3-4af6-46f7-a76b-d6cc5b428f6b" providerId="ADAL" clId="{4AAF0E6F-8774-48B5-9B5F-5CE2B13CA8C3}" dt="2023-10-19T22:03:42.413" v="758" actId="20577"/>
        <pc:sldMkLst>
          <pc:docMk/>
          <pc:sldMk cId="2518991694" sldId="277"/>
        </pc:sldMkLst>
        <pc:spChg chg="mod">
          <ac:chgData name="IGOR PEREIRA DOS SANTOS" userId="2ba31ab3-4af6-46f7-a76b-d6cc5b428f6b" providerId="ADAL" clId="{4AAF0E6F-8774-48B5-9B5F-5CE2B13CA8C3}" dt="2023-10-19T22:03:42.413" v="758" actId="20577"/>
          <ac:spMkLst>
            <pc:docMk/>
            <pc:sldMk cId="2518991694" sldId="277"/>
            <ac:spMk id="7173" creationId="{27305109-3859-42A2-87E1-F5A3FF7FF357}"/>
          </ac:spMkLst>
        </pc:spChg>
      </pc:sldChg>
      <pc:sldChg chg="addSp modSp add mod">
        <pc:chgData name="IGOR PEREIRA DOS SANTOS" userId="2ba31ab3-4af6-46f7-a76b-d6cc5b428f6b" providerId="ADAL" clId="{4AAF0E6F-8774-48B5-9B5F-5CE2B13CA8C3}" dt="2023-10-19T22:04:47.532" v="823" actId="1076"/>
        <pc:sldMkLst>
          <pc:docMk/>
          <pc:sldMk cId="3133039173" sldId="278"/>
        </pc:sldMkLst>
        <pc:spChg chg="mod">
          <ac:chgData name="IGOR PEREIRA DOS SANTOS" userId="2ba31ab3-4af6-46f7-a76b-d6cc5b428f6b" providerId="ADAL" clId="{4AAF0E6F-8774-48B5-9B5F-5CE2B13CA8C3}" dt="2023-10-19T22:04:45.003" v="822" actId="1076"/>
          <ac:spMkLst>
            <pc:docMk/>
            <pc:sldMk cId="3133039173" sldId="278"/>
            <ac:spMk id="7173" creationId="{27305109-3859-42A2-87E1-F5A3FF7FF357}"/>
          </ac:spMkLst>
        </pc:spChg>
        <pc:picChg chg="add mod">
          <ac:chgData name="IGOR PEREIRA DOS SANTOS" userId="2ba31ab3-4af6-46f7-a76b-d6cc5b428f6b" providerId="ADAL" clId="{4AAF0E6F-8774-48B5-9B5F-5CE2B13CA8C3}" dt="2023-10-19T22:04:47.532" v="823" actId="1076"/>
          <ac:picMkLst>
            <pc:docMk/>
            <pc:sldMk cId="3133039173" sldId="278"/>
            <ac:picMk id="3" creationId="{F362E95E-916A-572E-3A79-733827EBEDA2}"/>
          </ac:picMkLst>
        </pc:picChg>
      </pc:sldChg>
      <pc:sldChg chg="del">
        <pc:chgData name="IGOR PEREIRA DOS SANTOS" userId="2ba31ab3-4af6-46f7-a76b-d6cc5b428f6b" providerId="ADAL" clId="{4AAF0E6F-8774-48B5-9B5F-5CE2B13CA8C3}" dt="2023-10-19T21:55:43.364" v="15" actId="47"/>
        <pc:sldMkLst>
          <pc:docMk/>
          <pc:sldMk cId="3658444432" sldId="278"/>
        </pc:sldMkLst>
      </pc:sldChg>
      <pc:sldChg chg="del">
        <pc:chgData name="IGOR PEREIRA DOS SANTOS" userId="2ba31ab3-4af6-46f7-a76b-d6cc5b428f6b" providerId="ADAL" clId="{4AAF0E6F-8774-48B5-9B5F-5CE2B13CA8C3}" dt="2023-10-19T21:55:43.530" v="16" actId="47"/>
        <pc:sldMkLst>
          <pc:docMk/>
          <pc:sldMk cId="148595009" sldId="279"/>
        </pc:sldMkLst>
      </pc:sldChg>
      <pc:sldChg chg="delSp modSp add mod">
        <pc:chgData name="IGOR PEREIRA DOS SANTOS" userId="2ba31ab3-4af6-46f7-a76b-d6cc5b428f6b" providerId="ADAL" clId="{4AAF0E6F-8774-48B5-9B5F-5CE2B13CA8C3}" dt="2023-10-19T22:09:35.707" v="1231" actId="1076"/>
        <pc:sldMkLst>
          <pc:docMk/>
          <pc:sldMk cId="402260972" sldId="279"/>
        </pc:sldMkLst>
        <pc:spChg chg="mod">
          <ac:chgData name="IGOR PEREIRA DOS SANTOS" userId="2ba31ab3-4af6-46f7-a76b-d6cc5b428f6b" providerId="ADAL" clId="{4AAF0E6F-8774-48B5-9B5F-5CE2B13CA8C3}" dt="2023-10-19T22:09:35.707" v="1231" actId="1076"/>
          <ac:spMkLst>
            <pc:docMk/>
            <pc:sldMk cId="402260972" sldId="279"/>
            <ac:spMk id="7173" creationId="{27305109-3859-42A2-87E1-F5A3FF7FF357}"/>
          </ac:spMkLst>
        </pc:spChg>
        <pc:picChg chg="del">
          <ac:chgData name="IGOR PEREIRA DOS SANTOS" userId="2ba31ab3-4af6-46f7-a76b-d6cc5b428f6b" providerId="ADAL" clId="{4AAF0E6F-8774-48B5-9B5F-5CE2B13CA8C3}" dt="2023-10-19T22:08:00.533" v="825" actId="478"/>
          <ac:picMkLst>
            <pc:docMk/>
            <pc:sldMk cId="402260972" sldId="279"/>
            <ac:picMk id="3" creationId="{F362E95E-916A-572E-3A79-733827EBEDA2}"/>
          </ac:picMkLst>
        </pc:picChg>
      </pc:sldChg>
      <pc:sldChg chg="modSp add mod">
        <pc:chgData name="IGOR PEREIRA DOS SANTOS" userId="2ba31ab3-4af6-46f7-a76b-d6cc5b428f6b" providerId="ADAL" clId="{4AAF0E6F-8774-48B5-9B5F-5CE2B13CA8C3}" dt="2023-10-19T22:34:29.719" v="1468" actId="1076"/>
        <pc:sldMkLst>
          <pc:docMk/>
          <pc:sldMk cId="2139334842" sldId="280"/>
        </pc:sldMkLst>
        <pc:spChg chg="mod">
          <ac:chgData name="IGOR PEREIRA DOS SANTOS" userId="2ba31ab3-4af6-46f7-a76b-d6cc5b428f6b" providerId="ADAL" clId="{4AAF0E6F-8774-48B5-9B5F-5CE2B13CA8C3}" dt="2023-10-19T22:34:29.719" v="1468" actId="1076"/>
          <ac:spMkLst>
            <pc:docMk/>
            <pc:sldMk cId="2139334842" sldId="280"/>
            <ac:spMk id="7173" creationId="{27305109-3859-42A2-87E1-F5A3FF7FF357}"/>
          </ac:spMkLst>
        </pc:spChg>
      </pc:sldChg>
      <pc:sldChg chg="del">
        <pc:chgData name="IGOR PEREIRA DOS SANTOS" userId="2ba31ab3-4af6-46f7-a76b-d6cc5b428f6b" providerId="ADAL" clId="{4AAF0E6F-8774-48B5-9B5F-5CE2B13CA8C3}" dt="2023-10-19T21:55:43.698" v="17" actId="47"/>
        <pc:sldMkLst>
          <pc:docMk/>
          <pc:sldMk cId="2434690707" sldId="280"/>
        </pc:sldMkLst>
      </pc:sldChg>
      <pc:sldChg chg="del">
        <pc:chgData name="IGOR PEREIRA DOS SANTOS" userId="2ba31ab3-4af6-46f7-a76b-d6cc5b428f6b" providerId="ADAL" clId="{4AAF0E6F-8774-48B5-9B5F-5CE2B13CA8C3}" dt="2023-10-19T21:55:43.865" v="18" actId="47"/>
        <pc:sldMkLst>
          <pc:docMk/>
          <pc:sldMk cId="1169048272" sldId="281"/>
        </pc:sldMkLst>
      </pc:sldChg>
      <pc:sldChg chg="modSp add mod">
        <pc:chgData name="IGOR PEREIRA DOS SANTOS" userId="2ba31ab3-4af6-46f7-a76b-d6cc5b428f6b" providerId="ADAL" clId="{4AAF0E6F-8774-48B5-9B5F-5CE2B13CA8C3}" dt="2023-10-19T22:36:09.855" v="1854" actId="1076"/>
        <pc:sldMkLst>
          <pc:docMk/>
          <pc:sldMk cId="2100672818" sldId="281"/>
        </pc:sldMkLst>
        <pc:spChg chg="mod">
          <ac:chgData name="IGOR PEREIRA DOS SANTOS" userId="2ba31ab3-4af6-46f7-a76b-d6cc5b428f6b" providerId="ADAL" clId="{4AAF0E6F-8774-48B5-9B5F-5CE2B13CA8C3}" dt="2023-10-19T22:36:09.855" v="1854" actId="1076"/>
          <ac:spMkLst>
            <pc:docMk/>
            <pc:sldMk cId="2100672818" sldId="281"/>
            <ac:spMk id="7173" creationId="{27305109-3859-42A2-87E1-F5A3FF7FF357}"/>
          </ac:spMkLst>
        </pc:spChg>
      </pc:sldChg>
      <pc:sldChg chg="modSp add mod">
        <pc:chgData name="IGOR PEREIRA DOS SANTOS" userId="2ba31ab3-4af6-46f7-a76b-d6cc5b428f6b" providerId="ADAL" clId="{4AAF0E6F-8774-48B5-9B5F-5CE2B13CA8C3}" dt="2023-10-19T22:39:06.822" v="2596" actId="1076"/>
        <pc:sldMkLst>
          <pc:docMk/>
          <pc:sldMk cId="965795544" sldId="282"/>
        </pc:sldMkLst>
        <pc:spChg chg="mod">
          <ac:chgData name="IGOR PEREIRA DOS SANTOS" userId="2ba31ab3-4af6-46f7-a76b-d6cc5b428f6b" providerId="ADAL" clId="{4AAF0E6F-8774-48B5-9B5F-5CE2B13CA8C3}" dt="2023-10-19T22:39:06.822" v="2596" actId="1076"/>
          <ac:spMkLst>
            <pc:docMk/>
            <pc:sldMk cId="965795544" sldId="282"/>
            <ac:spMk id="7173" creationId="{27305109-3859-42A2-87E1-F5A3FF7FF357}"/>
          </ac:spMkLst>
        </pc:spChg>
      </pc:sldChg>
      <pc:sldChg chg="del">
        <pc:chgData name="IGOR PEREIRA DOS SANTOS" userId="2ba31ab3-4af6-46f7-a76b-d6cc5b428f6b" providerId="ADAL" clId="{4AAF0E6F-8774-48B5-9B5F-5CE2B13CA8C3}" dt="2023-10-19T21:55:44.042" v="19" actId="47"/>
        <pc:sldMkLst>
          <pc:docMk/>
          <pc:sldMk cId="3786891955" sldId="282"/>
        </pc:sldMkLst>
      </pc:sldChg>
      <pc:sldChg chg="addSp modSp add mod">
        <pc:chgData name="IGOR PEREIRA DOS SANTOS" userId="2ba31ab3-4af6-46f7-a76b-d6cc5b428f6b" providerId="ADAL" clId="{4AAF0E6F-8774-48B5-9B5F-5CE2B13CA8C3}" dt="2023-10-19T22:39:50.782" v="2601" actId="1076"/>
        <pc:sldMkLst>
          <pc:docMk/>
          <pc:sldMk cId="1449227916" sldId="283"/>
        </pc:sldMkLst>
        <pc:spChg chg="mod">
          <ac:chgData name="IGOR PEREIRA DOS SANTOS" userId="2ba31ab3-4af6-46f7-a76b-d6cc5b428f6b" providerId="ADAL" clId="{4AAF0E6F-8774-48B5-9B5F-5CE2B13CA8C3}" dt="2023-10-19T22:39:47.910" v="2599" actId="1076"/>
          <ac:spMkLst>
            <pc:docMk/>
            <pc:sldMk cId="1449227916" sldId="283"/>
            <ac:spMk id="7173" creationId="{27305109-3859-42A2-87E1-F5A3FF7FF357}"/>
          </ac:spMkLst>
        </pc:spChg>
        <pc:picChg chg="add mod">
          <ac:chgData name="IGOR PEREIRA DOS SANTOS" userId="2ba31ab3-4af6-46f7-a76b-d6cc5b428f6b" providerId="ADAL" clId="{4AAF0E6F-8774-48B5-9B5F-5CE2B13CA8C3}" dt="2023-10-19T22:39:50.782" v="2601" actId="1076"/>
          <ac:picMkLst>
            <pc:docMk/>
            <pc:sldMk cId="1449227916" sldId="283"/>
            <ac:picMk id="3" creationId="{7C0E9E65-4742-9D6A-58FA-2835D8F425AF}"/>
          </ac:picMkLst>
        </pc:picChg>
      </pc:sldChg>
      <pc:sldChg chg="del">
        <pc:chgData name="IGOR PEREIRA DOS SANTOS" userId="2ba31ab3-4af6-46f7-a76b-d6cc5b428f6b" providerId="ADAL" clId="{4AAF0E6F-8774-48B5-9B5F-5CE2B13CA8C3}" dt="2023-10-19T21:55:44.216" v="20" actId="47"/>
        <pc:sldMkLst>
          <pc:docMk/>
          <pc:sldMk cId="3572956712" sldId="283"/>
        </pc:sldMkLst>
      </pc:sldChg>
      <pc:sldChg chg="modSp add mod ord">
        <pc:chgData name="IGOR PEREIRA DOS SANTOS" userId="2ba31ab3-4af6-46f7-a76b-d6cc5b428f6b" providerId="ADAL" clId="{4AAF0E6F-8774-48B5-9B5F-5CE2B13CA8C3}" dt="2023-10-19T22:43:40.893" v="2950" actId="1076"/>
        <pc:sldMkLst>
          <pc:docMk/>
          <pc:sldMk cId="1248238929" sldId="284"/>
        </pc:sldMkLst>
        <pc:spChg chg="mod">
          <ac:chgData name="IGOR PEREIRA DOS SANTOS" userId="2ba31ab3-4af6-46f7-a76b-d6cc5b428f6b" providerId="ADAL" clId="{4AAF0E6F-8774-48B5-9B5F-5CE2B13CA8C3}" dt="2023-10-19T22:43:40.893" v="2950" actId="1076"/>
          <ac:spMkLst>
            <pc:docMk/>
            <pc:sldMk cId="1248238929" sldId="284"/>
            <ac:spMk id="7173" creationId="{27305109-3859-42A2-87E1-F5A3FF7FF357}"/>
          </ac:spMkLst>
        </pc:spChg>
      </pc:sldChg>
      <pc:sldChg chg="del">
        <pc:chgData name="IGOR PEREIRA DOS SANTOS" userId="2ba31ab3-4af6-46f7-a76b-d6cc5b428f6b" providerId="ADAL" clId="{4AAF0E6F-8774-48B5-9B5F-5CE2B13CA8C3}" dt="2023-10-19T21:55:44.404" v="21" actId="47"/>
        <pc:sldMkLst>
          <pc:docMk/>
          <pc:sldMk cId="1953131496" sldId="284"/>
        </pc:sldMkLst>
      </pc:sldChg>
      <pc:sldChg chg="addSp delSp modSp add mod">
        <pc:chgData name="IGOR PEREIRA DOS SANTOS" userId="2ba31ab3-4af6-46f7-a76b-d6cc5b428f6b" providerId="ADAL" clId="{4AAF0E6F-8774-48B5-9B5F-5CE2B13CA8C3}" dt="2023-10-19T22:48:04.782" v="2959" actId="1076"/>
        <pc:sldMkLst>
          <pc:docMk/>
          <pc:sldMk cId="915315271" sldId="285"/>
        </pc:sldMkLst>
        <pc:spChg chg="mod">
          <ac:chgData name="IGOR PEREIRA DOS SANTOS" userId="2ba31ab3-4af6-46f7-a76b-d6cc5b428f6b" providerId="ADAL" clId="{4AAF0E6F-8774-48B5-9B5F-5CE2B13CA8C3}" dt="2023-10-19T22:48:01.653" v="2957" actId="1076"/>
          <ac:spMkLst>
            <pc:docMk/>
            <pc:sldMk cId="915315271" sldId="285"/>
            <ac:spMk id="7173" creationId="{27305109-3859-42A2-87E1-F5A3FF7FF357}"/>
          </ac:spMkLst>
        </pc:spChg>
        <pc:picChg chg="add del">
          <ac:chgData name="IGOR PEREIRA DOS SANTOS" userId="2ba31ab3-4af6-46f7-a76b-d6cc5b428f6b" providerId="ADAL" clId="{4AAF0E6F-8774-48B5-9B5F-5CE2B13CA8C3}" dt="2023-10-19T22:47:57.225" v="2955" actId="22"/>
          <ac:picMkLst>
            <pc:docMk/>
            <pc:sldMk cId="915315271" sldId="285"/>
            <ac:picMk id="3" creationId="{A1AB1AAF-5DDA-3936-4317-F5851594625E}"/>
          </ac:picMkLst>
        </pc:picChg>
        <pc:picChg chg="add mod">
          <ac:chgData name="IGOR PEREIRA DOS SANTOS" userId="2ba31ab3-4af6-46f7-a76b-d6cc5b428f6b" providerId="ADAL" clId="{4AAF0E6F-8774-48B5-9B5F-5CE2B13CA8C3}" dt="2023-10-19T22:48:04.782" v="2959" actId="1076"/>
          <ac:picMkLst>
            <pc:docMk/>
            <pc:sldMk cId="915315271" sldId="285"/>
            <ac:picMk id="5" creationId="{C95EE340-FC46-D535-8614-10697CA42B12}"/>
          </ac:picMkLst>
        </pc:picChg>
      </pc:sldChg>
      <pc:sldChg chg="modSp add mod ord">
        <pc:chgData name="IGOR PEREIRA DOS SANTOS" userId="2ba31ab3-4af6-46f7-a76b-d6cc5b428f6b" providerId="ADAL" clId="{4AAF0E6F-8774-48B5-9B5F-5CE2B13CA8C3}" dt="2023-10-19T22:55:37.884" v="3644" actId="1076"/>
        <pc:sldMkLst>
          <pc:docMk/>
          <pc:sldMk cId="1545822495" sldId="286"/>
        </pc:sldMkLst>
        <pc:spChg chg="mod">
          <ac:chgData name="IGOR PEREIRA DOS SANTOS" userId="2ba31ab3-4af6-46f7-a76b-d6cc5b428f6b" providerId="ADAL" clId="{4AAF0E6F-8774-48B5-9B5F-5CE2B13CA8C3}" dt="2023-10-19T22:55:37.884" v="3644" actId="1076"/>
          <ac:spMkLst>
            <pc:docMk/>
            <pc:sldMk cId="1545822495" sldId="286"/>
            <ac:spMk id="7173" creationId="{27305109-3859-42A2-87E1-F5A3FF7FF357}"/>
          </ac:spMkLst>
        </pc:spChg>
      </pc:sldChg>
      <pc:sldChg chg="modSp add mod">
        <pc:chgData name="IGOR PEREIRA DOS SANTOS" userId="2ba31ab3-4af6-46f7-a76b-d6cc5b428f6b" providerId="ADAL" clId="{4AAF0E6F-8774-48B5-9B5F-5CE2B13CA8C3}" dt="2023-10-19T22:51:36.877" v="3445" actId="1076"/>
        <pc:sldMkLst>
          <pc:docMk/>
          <pc:sldMk cId="2278212429" sldId="287"/>
        </pc:sldMkLst>
        <pc:spChg chg="mod">
          <ac:chgData name="IGOR PEREIRA DOS SANTOS" userId="2ba31ab3-4af6-46f7-a76b-d6cc5b428f6b" providerId="ADAL" clId="{4AAF0E6F-8774-48B5-9B5F-5CE2B13CA8C3}" dt="2023-10-19T22:51:36.877" v="3445" actId="1076"/>
          <ac:spMkLst>
            <pc:docMk/>
            <pc:sldMk cId="2278212429" sldId="287"/>
            <ac:spMk id="7173" creationId="{27305109-3859-42A2-87E1-F5A3FF7FF357}"/>
          </ac:spMkLst>
        </pc:spChg>
      </pc:sldChg>
      <pc:sldChg chg="addSp modSp add mod">
        <pc:chgData name="IGOR PEREIRA DOS SANTOS" userId="2ba31ab3-4af6-46f7-a76b-d6cc5b428f6b" providerId="ADAL" clId="{4AAF0E6F-8774-48B5-9B5F-5CE2B13CA8C3}" dt="2023-10-19T22:52:40.509" v="3571" actId="1076"/>
        <pc:sldMkLst>
          <pc:docMk/>
          <pc:sldMk cId="1511006891" sldId="288"/>
        </pc:sldMkLst>
        <pc:spChg chg="mod">
          <ac:chgData name="IGOR PEREIRA DOS SANTOS" userId="2ba31ab3-4af6-46f7-a76b-d6cc5b428f6b" providerId="ADAL" clId="{4AAF0E6F-8774-48B5-9B5F-5CE2B13CA8C3}" dt="2023-10-19T22:52:07.333" v="3569" actId="20577"/>
          <ac:spMkLst>
            <pc:docMk/>
            <pc:sldMk cId="1511006891" sldId="288"/>
            <ac:spMk id="7173" creationId="{27305109-3859-42A2-87E1-F5A3FF7FF357}"/>
          </ac:spMkLst>
        </pc:spChg>
        <pc:picChg chg="add mod">
          <ac:chgData name="IGOR PEREIRA DOS SANTOS" userId="2ba31ab3-4af6-46f7-a76b-d6cc5b428f6b" providerId="ADAL" clId="{4AAF0E6F-8774-48B5-9B5F-5CE2B13CA8C3}" dt="2023-10-19T22:52:40.509" v="3571" actId="1076"/>
          <ac:picMkLst>
            <pc:docMk/>
            <pc:sldMk cId="1511006891" sldId="288"/>
            <ac:picMk id="3" creationId="{AE5E6A85-FED2-A608-09B2-46AD8BC3B12D}"/>
          </ac:picMkLst>
        </pc:picChg>
      </pc:sldChg>
      <pc:sldChg chg="addSp delSp modSp add mod">
        <pc:chgData name="IGOR PEREIRA DOS SANTOS" userId="2ba31ab3-4af6-46f7-a76b-d6cc5b428f6b" providerId="ADAL" clId="{4AAF0E6F-8774-48B5-9B5F-5CE2B13CA8C3}" dt="2023-10-19T22:53:09.300" v="3575" actId="1076"/>
        <pc:sldMkLst>
          <pc:docMk/>
          <pc:sldMk cId="3425231716" sldId="289"/>
        </pc:sldMkLst>
        <pc:picChg chg="del">
          <ac:chgData name="IGOR PEREIRA DOS SANTOS" userId="2ba31ab3-4af6-46f7-a76b-d6cc5b428f6b" providerId="ADAL" clId="{4AAF0E6F-8774-48B5-9B5F-5CE2B13CA8C3}" dt="2023-10-19T22:53:01.093" v="3573" actId="478"/>
          <ac:picMkLst>
            <pc:docMk/>
            <pc:sldMk cId="3425231716" sldId="289"/>
            <ac:picMk id="3" creationId="{AE5E6A85-FED2-A608-09B2-46AD8BC3B12D}"/>
          </ac:picMkLst>
        </pc:picChg>
        <pc:picChg chg="add mod">
          <ac:chgData name="IGOR PEREIRA DOS SANTOS" userId="2ba31ab3-4af6-46f7-a76b-d6cc5b428f6b" providerId="ADAL" clId="{4AAF0E6F-8774-48B5-9B5F-5CE2B13CA8C3}" dt="2023-10-19T22:53:09.300" v="3575" actId="1076"/>
          <ac:picMkLst>
            <pc:docMk/>
            <pc:sldMk cId="3425231716" sldId="289"/>
            <ac:picMk id="4" creationId="{CABEBE1A-A4D0-9ABD-B0DE-8E7E3286D86D}"/>
          </ac:picMkLst>
        </pc:picChg>
      </pc:sldChg>
      <pc:sldChg chg="addSp modSp add mod ord">
        <pc:chgData name="IGOR PEREIRA DOS SANTOS" userId="2ba31ab3-4af6-46f7-a76b-d6cc5b428f6b" providerId="ADAL" clId="{4AAF0E6F-8774-48B5-9B5F-5CE2B13CA8C3}" dt="2023-10-23T22:57:34.081" v="3820" actId="1076"/>
        <pc:sldMkLst>
          <pc:docMk/>
          <pc:sldMk cId="876036413" sldId="290"/>
        </pc:sldMkLst>
        <pc:spChg chg="mod">
          <ac:chgData name="IGOR PEREIRA DOS SANTOS" userId="2ba31ab3-4af6-46f7-a76b-d6cc5b428f6b" providerId="ADAL" clId="{4AAF0E6F-8774-48B5-9B5F-5CE2B13CA8C3}" dt="2023-10-23T22:55:17.532" v="3816" actId="1076"/>
          <ac:spMkLst>
            <pc:docMk/>
            <pc:sldMk cId="876036413" sldId="290"/>
            <ac:spMk id="7173" creationId="{27305109-3859-42A2-87E1-F5A3FF7FF357}"/>
          </ac:spMkLst>
        </pc:spChg>
        <pc:picChg chg="add mod">
          <ac:chgData name="IGOR PEREIRA DOS SANTOS" userId="2ba31ab3-4af6-46f7-a76b-d6cc5b428f6b" providerId="ADAL" clId="{4AAF0E6F-8774-48B5-9B5F-5CE2B13CA8C3}" dt="2023-10-23T22:57:34.081" v="3820" actId="1076"/>
          <ac:picMkLst>
            <pc:docMk/>
            <pc:sldMk cId="876036413" sldId="290"/>
            <ac:picMk id="3" creationId="{4D2BD6AB-ED85-23F9-5C57-6E7F77DFC3F1}"/>
          </ac:picMkLst>
        </pc:picChg>
      </pc:sldChg>
      <pc:sldChg chg="addSp delSp modSp add mod">
        <pc:chgData name="IGOR PEREIRA DOS SANTOS" userId="2ba31ab3-4af6-46f7-a76b-d6cc5b428f6b" providerId="ADAL" clId="{4AAF0E6F-8774-48B5-9B5F-5CE2B13CA8C3}" dt="2023-10-23T22:58:06.745" v="3826" actId="1076"/>
        <pc:sldMkLst>
          <pc:docMk/>
          <pc:sldMk cId="337365584" sldId="291"/>
        </pc:sldMkLst>
        <pc:spChg chg="mod">
          <ac:chgData name="IGOR PEREIRA DOS SANTOS" userId="2ba31ab3-4af6-46f7-a76b-d6cc5b428f6b" providerId="ADAL" clId="{4AAF0E6F-8774-48B5-9B5F-5CE2B13CA8C3}" dt="2023-10-23T22:58:03.385" v="3824" actId="1076"/>
          <ac:spMkLst>
            <pc:docMk/>
            <pc:sldMk cId="337365584" sldId="291"/>
            <ac:spMk id="7173" creationId="{27305109-3859-42A2-87E1-F5A3FF7FF357}"/>
          </ac:spMkLst>
        </pc:spChg>
        <pc:picChg chg="del">
          <ac:chgData name="IGOR PEREIRA DOS SANTOS" userId="2ba31ab3-4af6-46f7-a76b-d6cc5b428f6b" providerId="ADAL" clId="{4AAF0E6F-8774-48B5-9B5F-5CE2B13CA8C3}" dt="2023-10-23T22:57:58.442" v="3822" actId="478"/>
          <ac:picMkLst>
            <pc:docMk/>
            <pc:sldMk cId="337365584" sldId="291"/>
            <ac:picMk id="3" creationId="{4D2BD6AB-ED85-23F9-5C57-6E7F77DFC3F1}"/>
          </ac:picMkLst>
        </pc:picChg>
        <pc:picChg chg="add mod">
          <ac:chgData name="IGOR PEREIRA DOS SANTOS" userId="2ba31ab3-4af6-46f7-a76b-d6cc5b428f6b" providerId="ADAL" clId="{4AAF0E6F-8774-48B5-9B5F-5CE2B13CA8C3}" dt="2023-10-23T22:58:06.745" v="3826" actId="1076"/>
          <ac:picMkLst>
            <pc:docMk/>
            <pc:sldMk cId="337365584" sldId="291"/>
            <ac:picMk id="4" creationId="{96382D61-7649-54E8-E33A-CBCC57A427E0}"/>
          </ac:picMkLst>
        </pc:picChg>
      </pc:sldChg>
      <pc:sldChg chg="addSp delSp modSp add mod ord">
        <pc:chgData name="IGOR PEREIRA DOS SANTOS" userId="2ba31ab3-4af6-46f7-a76b-d6cc5b428f6b" providerId="ADAL" clId="{4AAF0E6F-8774-48B5-9B5F-5CE2B13CA8C3}" dt="2023-10-23T23:13:45.060" v="4158" actId="1076"/>
        <pc:sldMkLst>
          <pc:docMk/>
          <pc:sldMk cId="16571497" sldId="292"/>
        </pc:sldMkLst>
        <pc:spChg chg="mod">
          <ac:chgData name="IGOR PEREIRA DOS SANTOS" userId="2ba31ab3-4af6-46f7-a76b-d6cc5b428f6b" providerId="ADAL" clId="{4AAF0E6F-8774-48B5-9B5F-5CE2B13CA8C3}" dt="2023-10-23T23:13:45.060" v="4158" actId="1076"/>
          <ac:spMkLst>
            <pc:docMk/>
            <pc:sldMk cId="16571497" sldId="292"/>
            <ac:spMk id="7173" creationId="{27305109-3859-42A2-87E1-F5A3FF7FF357}"/>
          </ac:spMkLst>
        </pc:spChg>
        <pc:picChg chg="del">
          <ac:chgData name="IGOR PEREIRA DOS SANTOS" userId="2ba31ab3-4af6-46f7-a76b-d6cc5b428f6b" providerId="ADAL" clId="{4AAF0E6F-8774-48B5-9B5F-5CE2B13CA8C3}" dt="2023-10-23T23:11:07.814" v="3830" actId="478"/>
          <ac:picMkLst>
            <pc:docMk/>
            <pc:sldMk cId="16571497" sldId="292"/>
            <ac:picMk id="3" creationId="{4D2BD6AB-ED85-23F9-5C57-6E7F77DFC3F1}"/>
          </ac:picMkLst>
        </pc:picChg>
        <pc:picChg chg="add del">
          <ac:chgData name="IGOR PEREIRA DOS SANTOS" userId="2ba31ab3-4af6-46f7-a76b-d6cc5b428f6b" providerId="ADAL" clId="{4AAF0E6F-8774-48B5-9B5F-5CE2B13CA8C3}" dt="2023-10-23T23:13:26.294" v="4087" actId="478"/>
          <ac:picMkLst>
            <pc:docMk/>
            <pc:sldMk cId="16571497" sldId="292"/>
            <ac:picMk id="4" creationId="{E3AF4762-28F5-CF7B-2E67-CD37AE4FD81C}"/>
          </ac:picMkLst>
        </pc:picChg>
      </pc:sldChg>
      <pc:sldChg chg="modSp add mod">
        <pc:chgData name="IGOR PEREIRA DOS SANTOS" userId="2ba31ab3-4af6-46f7-a76b-d6cc5b428f6b" providerId="ADAL" clId="{4AAF0E6F-8774-48B5-9B5F-5CE2B13CA8C3}" dt="2023-10-23T23:13:56.725" v="4162" actId="1076"/>
        <pc:sldMkLst>
          <pc:docMk/>
          <pc:sldMk cId="1746253578" sldId="293"/>
        </pc:sldMkLst>
        <pc:spChg chg="mod">
          <ac:chgData name="IGOR PEREIRA DOS SANTOS" userId="2ba31ab3-4af6-46f7-a76b-d6cc5b428f6b" providerId="ADAL" clId="{4AAF0E6F-8774-48B5-9B5F-5CE2B13CA8C3}" dt="2023-10-23T23:13:52.637" v="4161" actId="1076"/>
          <ac:spMkLst>
            <pc:docMk/>
            <pc:sldMk cId="1746253578" sldId="293"/>
            <ac:spMk id="7173" creationId="{27305109-3859-42A2-87E1-F5A3FF7FF357}"/>
          </ac:spMkLst>
        </pc:spChg>
        <pc:picChg chg="mod">
          <ac:chgData name="IGOR PEREIRA DOS SANTOS" userId="2ba31ab3-4af6-46f7-a76b-d6cc5b428f6b" providerId="ADAL" clId="{4AAF0E6F-8774-48B5-9B5F-5CE2B13CA8C3}" dt="2023-10-23T23:13:56.725" v="4162" actId="1076"/>
          <ac:picMkLst>
            <pc:docMk/>
            <pc:sldMk cId="1746253578" sldId="293"/>
            <ac:picMk id="4" creationId="{E3AF4762-28F5-CF7B-2E67-CD37AE4FD81C}"/>
          </ac:picMkLst>
        </pc:picChg>
      </pc:sldChg>
      <pc:sldChg chg="modSp add mod ord">
        <pc:chgData name="IGOR PEREIRA DOS SANTOS" userId="2ba31ab3-4af6-46f7-a76b-d6cc5b428f6b" providerId="ADAL" clId="{4AAF0E6F-8774-48B5-9B5F-5CE2B13CA8C3}" dt="2023-10-23T23:18:59.165" v="4594" actId="20577"/>
        <pc:sldMkLst>
          <pc:docMk/>
          <pc:sldMk cId="1282350258" sldId="294"/>
        </pc:sldMkLst>
        <pc:spChg chg="mod">
          <ac:chgData name="IGOR PEREIRA DOS SANTOS" userId="2ba31ab3-4af6-46f7-a76b-d6cc5b428f6b" providerId="ADAL" clId="{4AAF0E6F-8774-48B5-9B5F-5CE2B13CA8C3}" dt="2023-10-23T23:18:59.165" v="4594" actId="20577"/>
          <ac:spMkLst>
            <pc:docMk/>
            <pc:sldMk cId="1282350258" sldId="294"/>
            <ac:spMk id="7173" creationId="{27305109-3859-42A2-87E1-F5A3FF7FF357}"/>
          </ac:spMkLst>
        </pc:spChg>
      </pc:sldChg>
      <pc:sldChg chg="modSp add mod">
        <pc:chgData name="IGOR PEREIRA DOS SANTOS" userId="2ba31ab3-4af6-46f7-a76b-d6cc5b428f6b" providerId="ADAL" clId="{4AAF0E6F-8774-48B5-9B5F-5CE2B13CA8C3}" dt="2023-10-23T23:30:06.410" v="5719" actId="20577"/>
        <pc:sldMkLst>
          <pc:docMk/>
          <pc:sldMk cId="3144910690" sldId="295"/>
        </pc:sldMkLst>
        <pc:spChg chg="mod">
          <ac:chgData name="IGOR PEREIRA DOS SANTOS" userId="2ba31ab3-4af6-46f7-a76b-d6cc5b428f6b" providerId="ADAL" clId="{4AAF0E6F-8774-48B5-9B5F-5CE2B13CA8C3}" dt="2023-10-23T23:30:06.410" v="5719" actId="20577"/>
          <ac:spMkLst>
            <pc:docMk/>
            <pc:sldMk cId="3144910690" sldId="295"/>
            <ac:spMk id="7173" creationId="{27305109-3859-42A2-87E1-F5A3FF7FF357}"/>
          </ac:spMkLst>
        </pc:spChg>
      </pc:sldChg>
      <pc:sldChg chg="modSp add mod">
        <pc:chgData name="IGOR PEREIRA DOS SANTOS" userId="2ba31ab3-4af6-46f7-a76b-d6cc5b428f6b" providerId="ADAL" clId="{4AAF0E6F-8774-48B5-9B5F-5CE2B13CA8C3}" dt="2023-10-23T23:26:42.625" v="5711" actId="313"/>
        <pc:sldMkLst>
          <pc:docMk/>
          <pc:sldMk cId="1150644617" sldId="296"/>
        </pc:sldMkLst>
        <pc:spChg chg="mod">
          <ac:chgData name="IGOR PEREIRA DOS SANTOS" userId="2ba31ab3-4af6-46f7-a76b-d6cc5b428f6b" providerId="ADAL" clId="{4AAF0E6F-8774-48B5-9B5F-5CE2B13CA8C3}" dt="2023-10-23T23:26:42.625" v="5711" actId="313"/>
          <ac:spMkLst>
            <pc:docMk/>
            <pc:sldMk cId="1150644617" sldId="296"/>
            <ac:spMk id="7173" creationId="{27305109-3859-42A2-87E1-F5A3FF7FF357}"/>
          </ac:spMkLst>
        </pc:spChg>
      </pc:sldChg>
      <pc:sldChg chg="addSp modSp add mod">
        <pc:chgData name="IGOR PEREIRA DOS SANTOS" userId="2ba31ab3-4af6-46f7-a76b-d6cc5b428f6b" providerId="ADAL" clId="{4AAF0E6F-8774-48B5-9B5F-5CE2B13CA8C3}" dt="2023-10-23T23:27:22.695" v="5715" actId="22"/>
        <pc:sldMkLst>
          <pc:docMk/>
          <pc:sldMk cId="366532074" sldId="297"/>
        </pc:sldMkLst>
        <pc:spChg chg="mod">
          <ac:chgData name="IGOR PEREIRA DOS SANTOS" userId="2ba31ab3-4af6-46f7-a76b-d6cc5b428f6b" providerId="ADAL" clId="{4AAF0E6F-8774-48B5-9B5F-5CE2B13CA8C3}" dt="2023-10-23T23:27:09.905" v="5714" actId="1076"/>
          <ac:spMkLst>
            <pc:docMk/>
            <pc:sldMk cId="366532074" sldId="297"/>
            <ac:spMk id="7173" creationId="{27305109-3859-42A2-87E1-F5A3FF7FF357}"/>
          </ac:spMkLst>
        </pc:spChg>
        <pc:picChg chg="add">
          <ac:chgData name="IGOR PEREIRA DOS SANTOS" userId="2ba31ab3-4af6-46f7-a76b-d6cc5b428f6b" providerId="ADAL" clId="{4AAF0E6F-8774-48B5-9B5F-5CE2B13CA8C3}" dt="2023-10-23T23:27:22.695" v="5715" actId="22"/>
          <ac:picMkLst>
            <pc:docMk/>
            <pc:sldMk cId="366532074" sldId="297"/>
            <ac:picMk id="3" creationId="{42143466-A0DA-D08F-B986-B111325CC1CC}"/>
          </ac:picMkLst>
        </pc:picChg>
      </pc:sldChg>
      <pc:sldChg chg="delSp modSp add mod ord">
        <pc:chgData name="IGOR PEREIRA DOS SANTOS" userId="2ba31ab3-4af6-46f7-a76b-d6cc5b428f6b" providerId="ADAL" clId="{4AAF0E6F-8774-48B5-9B5F-5CE2B13CA8C3}" dt="2023-10-23T23:35:21.599" v="6024" actId="1076"/>
        <pc:sldMkLst>
          <pc:docMk/>
          <pc:sldMk cId="748220775" sldId="298"/>
        </pc:sldMkLst>
        <pc:spChg chg="mod">
          <ac:chgData name="IGOR PEREIRA DOS SANTOS" userId="2ba31ab3-4af6-46f7-a76b-d6cc5b428f6b" providerId="ADAL" clId="{4AAF0E6F-8774-48B5-9B5F-5CE2B13CA8C3}" dt="2023-10-23T23:35:21.599" v="6024" actId="1076"/>
          <ac:spMkLst>
            <pc:docMk/>
            <pc:sldMk cId="748220775" sldId="298"/>
            <ac:spMk id="7173" creationId="{27305109-3859-42A2-87E1-F5A3FF7FF357}"/>
          </ac:spMkLst>
        </pc:spChg>
        <pc:picChg chg="del">
          <ac:chgData name="IGOR PEREIRA DOS SANTOS" userId="2ba31ab3-4af6-46f7-a76b-d6cc5b428f6b" providerId="ADAL" clId="{4AAF0E6F-8774-48B5-9B5F-5CE2B13CA8C3}" dt="2023-10-23T23:34:08.273" v="5723" actId="478"/>
          <ac:picMkLst>
            <pc:docMk/>
            <pc:sldMk cId="748220775" sldId="298"/>
            <ac:picMk id="3" creationId="{4D2BD6AB-ED85-23F9-5C57-6E7F77DFC3F1}"/>
          </ac:picMkLst>
        </pc:picChg>
      </pc:sldChg>
      <pc:sldChg chg="modSp add mod">
        <pc:chgData name="IGOR PEREIRA DOS SANTOS" userId="2ba31ab3-4af6-46f7-a76b-d6cc5b428f6b" providerId="ADAL" clId="{4AAF0E6F-8774-48B5-9B5F-5CE2B13CA8C3}" dt="2023-10-23T23:37:32.135" v="6480" actId="1076"/>
        <pc:sldMkLst>
          <pc:docMk/>
          <pc:sldMk cId="3962561387" sldId="299"/>
        </pc:sldMkLst>
        <pc:spChg chg="mod">
          <ac:chgData name="IGOR PEREIRA DOS SANTOS" userId="2ba31ab3-4af6-46f7-a76b-d6cc5b428f6b" providerId="ADAL" clId="{4AAF0E6F-8774-48B5-9B5F-5CE2B13CA8C3}" dt="2023-10-23T23:37:32.135" v="6480" actId="1076"/>
          <ac:spMkLst>
            <pc:docMk/>
            <pc:sldMk cId="3962561387" sldId="299"/>
            <ac:spMk id="7173" creationId="{27305109-3859-42A2-87E1-F5A3FF7FF357}"/>
          </ac:spMkLst>
        </pc:spChg>
      </pc:sldChg>
      <pc:sldChg chg="modSp add mod">
        <pc:chgData name="IGOR PEREIRA DOS SANTOS" userId="2ba31ab3-4af6-46f7-a76b-d6cc5b428f6b" providerId="ADAL" clId="{4AAF0E6F-8774-48B5-9B5F-5CE2B13CA8C3}" dt="2023-10-23T23:42:48.750" v="7336" actId="1076"/>
        <pc:sldMkLst>
          <pc:docMk/>
          <pc:sldMk cId="2066922873" sldId="300"/>
        </pc:sldMkLst>
        <pc:spChg chg="mod">
          <ac:chgData name="IGOR PEREIRA DOS SANTOS" userId="2ba31ab3-4af6-46f7-a76b-d6cc5b428f6b" providerId="ADAL" clId="{4AAF0E6F-8774-48B5-9B5F-5CE2B13CA8C3}" dt="2023-10-23T23:42:48.750" v="7336" actId="1076"/>
          <ac:spMkLst>
            <pc:docMk/>
            <pc:sldMk cId="2066922873" sldId="300"/>
            <ac:spMk id="7173" creationId="{27305109-3859-42A2-87E1-F5A3FF7FF357}"/>
          </ac:spMkLst>
        </pc:spChg>
      </pc:sldChg>
      <pc:sldChg chg="modSp add mod">
        <pc:chgData name="IGOR PEREIRA DOS SANTOS" userId="2ba31ab3-4af6-46f7-a76b-d6cc5b428f6b" providerId="ADAL" clId="{4AAF0E6F-8774-48B5-9B5F-5CE2B13CA8C3}" dt="2023-10-23T23:42:16.006" v="7322" actId="1076"/>
        <pc:sldMkLst>
          <pc:docMk/>
          <pc:sldMk cId="2616774401" sldId="301"/>
        </pc:sldMkLst>
        <pc:spChg chg="mod">
          <ac:chgData name="IGOR PEREIRA DOS SANTOS" userId="2ba31ab3-4af6-46f7-a76b-d6cc5b428f6b" providerId="ADAL" clId="{4AAF0E6F-8774-48B5-9B5F-5CE2B13CA8C3}" dt="2023-10-23T23:42:16.006" v="7322" actId="1076"/>
          <ac:spMkLst>
            <pc:docMk/>
            <pc:sldMk cId="2616774401" sldId="301"/>
            <ac:spMk id="7173" creationId="{27305109-3859-42A2-87E1-F5A3FF7FF357}"/>
          </ac:spMkLst>
        </pc:spChg>
      </pc:sldChg>
      <pc:sldChg chg="modSp add mod">
        <pc:chgData name="IGOR PEREIRA DOS SANTOS" userId="2ba31ab3-4af6-46f7-a76b-d6cc5b428f6b" providerId="ADAL" clId="{4AAF0E6F-8774-48B5-9B5F-5CE2B13CA8C3}" dt="2023-10-23T23:44:21.861" v="7515" actId="1076"/>
        <pc:sldMkLst>
          <pc:docMk/>
          <pc:sldMk cId="297187962" sldId="302"/>
        </pc:sldMkLst>
        <pc:spChg chg="mod">
          <ac:chgData name="IGOR PEREIRA DOS SANTOS" userId="2ba31ab3-4af6-46f7-a76b-d6cc5b428f6b" providerId="ADAL" clId="{4AAF0E6F-8774-48B5-9B5F-5CE2B13CA8C3}" dt="2023-10-23T23:44:21.861" v="7515" actId="1076"/>
          <ac:spMkLst>
            <pc:docMk/>
            <pc:sldMk cId="297187962" sldId="302"/>
            <ac:spMk id="7173" creationId="{27305109-3859-42A2-87E1-F5A3FF7FF357}"/>
          </ac:spMkLst>
        </pc:spChg>
      </pc:sldChg>
      <pc:sldChg chg="addSp modSp add mod">
        <pc:chgData name="IGOR PEREIRA DOS SANTOS" userId="2ba31ab3-4af6-46f7-a76b-d6cc5b428f6b" providerId="ADAL" clId="{4AAF0E6F-8774-48B5-9B5F-5CE2B13CA8C3}" dt="2023-10-23T23:47:00.421" v="7945" actId="1076"/>
        <pc:sldMkLst>
          <pc:docMk/>
          <pc:sldMk cId="1653296953" sldId="303"/>
        </pc:sldMkLst>
        <pc:spChg chg="mod">
          <ac:chgData name="IGOR PEREIRA DOS SANTOS" userId="2ba31ab3-4af6-46f7-a76b-d6cc5b428f6b" providerId="ADAL" clId="{4AAF0E6F-8774-48B5-9B5F-5CE2B13CA8C3}" dt="2023-10-23T23:46:25.071" v="7943" actId="20577"/>
          <ac:spMkLst>
            <pc:docMk/>
            <pc:sldMk cId="1653296953" sldId="303"/>
            <ac:spMk id="7173" creationId="{27305109-3859-42A2-87E1-F5A3FF7FF357}"/>
          </ac:spMkLst>
        </pc:spChg>
        <pc:picChg chg="add mod">
          <ac:chgData name="IGOR PEREIRA DOS SANTOS" userId="2ba31ab3-4af6-46f7-a76b-d6cc5b428f6b" providerId="ADAL" clId="{4AAF0E6F-8774-48B5-9B5F-5CE2B13CA8C3}" dt="2023-10-23T23:47:00.421" v="7945" actId="1076"/>
          <ac:picMkLst>
            <pc:docMk/>
            <pc:sldMk cId="1653296953" sldId="303"/>
            <ac:picMk id="3" creationId="{DD730FFA-AADE-C9D8-30D7-1554027AF59E}"/>
          </ac:picMkLst>
        </pc:picChg>
      </pc:sldChg>
      <pc:sldChg chg="delSp modSp add mod">
        <pc:chgData name="IGOR PEREIRA DOS SANTOS" userId="2ba31ab3-4af6-46f7-a76b-d6cc5b428f6b" providerId="ADAL" clId="{4AAF0E6F-8774-48B5-9B5F-5CE2B13CA8C3}" dt="2023-10-23T23:48:23.341" v="8164" actId="20577"/>
        <pc:sldMkLst>
          <pc:docMk/>
          <pc:sldMk cId="221100538" sldId="304"/>
        </pc:sldMkLst>
        <pc:spChg chg="mod">
          <ac:chgData name="IGOR PEREIRA DOS SANTOS" userId="2ba31ab3-4af6-46f7-a76b-d6cc5b428f6b" providerId="ADAL" clId="{4AAF0E6F-8774-48B5-9B5F-5CE2B13CA8C3}" dt="2023-10-23T23:48:23.341" v="8164" actId="20577"/>
          <ac:spMkLst>
            <pc:docMk/>
            <pc:sldMk cId="221100538" sldId="304"/>
            <ac:spMk id="7173" creationId="{27305109-3859-42A2-87E1-F5A3FF7FF357}"/>
          </ac:spMkLst>
        </pc:spChg>
        <pc:picChg chg="del">
          <ac:chgData name="IGOR PEREIRA DOS SANTOS" userId="2ba31ab3-4af6-46f7-a76b-d6cc5b428f6b" providerId="ADAL" clId="{4AAF0E6F-8774-48B5-9B5F-5CE2B13CA8C3}" dt="2023-10-23T23:47:12.822" v="7947" actId="478"/>
          <ac:picMkLst>
            <pc:docMk/>
            <pc:sldMk cId="221100538" sldId="304"/>
            <ac:picMk id="3" creationId="{DD730FFA-AADE-C9D8-30D7-1554027AF59E}"/>
          </ac:picMkLst>
        </pc:picChg>
      </pc:sldChg>
      <pc:sldChg chg="modSp add mod">
        <pc:chgData name="IGOR PEREIRA DOS SANTOS" userId="2ba31ab3-4af6-46f7-a76b-d6cc5b428f6b" providerId="ADAL" clId="{4AAF0E6F-8774-48B5-9B5F-5CE2B13CA8C3}" dt="2023-10-23T23:49:46.796" v="8475" actId="20577"/>
        <pc:sldMkLst>
          <pc:docMk/>
          <pc:sldMk cId="2360534561" sldId="305"/>
        </pc:sldMkLst>
        <pc:spChg chg="mod">
          <ac:chgData name="IGOR PEREIRA DOS SANTOS" userId="2ba31ab3-4af6-46f7-a76b-d6cc5b428f6b" providerId="ADAL" clId="{4AAF0E6F-8774-48B5-9B5F-5CE2B13CA8C3}" dt="2023-10-23T23:49:46.796" v="8475" actId="20577"/>
          <ac:spMkLst>
            <pc:docMk/>
            <pc:sldMk cId="2360534561" sldId="305"/>
            <ac:spMk id="7173" creationId="{27305109-3859-42A2-87E1-F5A3FF7FF357}"/>
          </ac:spMkLst>
        </pc:spChg>
      </pc:sldChg>
      <pc:sldChg chg="modSp add mod">
        <pc:chgData name="IGOR PEREIRA DOS SANTOS" userId="2ba31ab3-4af6-46f7-a76b-d6cc5b428f6b" providerId="ADAL" clId="{4AAF0E6F-8774-48B5-9B5F-5CE2B13CA8C3}" dt="2023-10-23T23:53:00.163" v="9027" actId="1076"/>
        <pc:sldMkLst>
          <pc:docMk/>
          <pc:sldMk cId="851322820" sldId="306"/>
        </pc:sldMkLst>
        <pc:spChg chg="mod">
          <ac:chgData name="IGOR PEREIRA DOS SANTOS" userId="2ba31ab3-4af6-46f7-a76b-d6cc5b428f6b" providerId="ADAL" clId="{4AAF0E6F-8774-48B5-9B5F-5CE2B13CA8C3}" dt="2023-10-23T23:53:00.163" v="9027" actId="1076"/>
          <ac:spMkLst>
            <pc:docMk/>
            <pc:sldMk cId="851322820" sldId="306"/>
            <ac:spMk id="7173" creationId="{27305109-3859-42A2-87E1-F5A3FF7FF357}"/>
          </ac:spMkLst>
        </pc:spChg>
      </pc:sldChg>
      <pc:sldChg chg="modSp add mod">
        <pc:chgData name="IGOR PEREIRA DOS SANTOS" userId="2ba31ab3-4af6-46f7-a76b-d6cc5b428f6b" providerId="ADAL" clId="{4AAF0E6F-8774-48B5-9B5F-5CE2B13CA8C3}" dt="2023-10-23T23:54:27.507" v="9366" actId="1076"/>
        <pc:sldMkLst>
          <pc:docMk/>
          <pc:sldMk cId="1602210618" sldId="307"/>
        </pc:sldMkLst>
        <pc:spChg chg="mod">
          <ac:chgData name="IGOR PEREIRA DOS SANTOS" userId="2ba31ab3-4af6-46f7-a76b-d6cc5b428f6b" providerId="ADAL" clId="{4AAF0E6F-8774-48B5-9B5F-5CE2B13CA8C3}" dt="2023-10-23T23:54:27.507" v="9366" actId="1076"/>
          <ac:spMkLst>
            <pc:docMk/>
            <pc:sldMk cId="1602210618" sldId="307"/>
            <ac:spMk id="7173" creationId="{27305109-3859-42A2-87E1-F5A3FF7FF357}"/>
          </ac:spMkLst>
        </pc:spChg>
      </pc:sldChg>
      <pc:sldChg chg="modSp add mod">
        <pc:chgData name="IGOR PEREIRA DOS SANTOS" userId="2ba31ab3-4af6-46f7-a76b-d6cc5b428f6b" providerId="ADAL" clId="{4AAF0E6F-8774-48B5-9B5F-5CE2B13CA8C3}" dt="2023-10-23T23:55:24.635" v="9563" actId="20577"/>
        <pc:sldMkLst>
          <pc:docMk/>
          <pc:sldMk cId="1575759944" sldId="308"/>
        </pc:sldMkLst>
        <pc:spChg chg="mod">
          <ac:chgData name="IGOR PEREIRA DOS SANTOS" userId="2ba31ab3-4af6-46f7-a76b-d6cc5b428f6b" providerId="ADAL" clId="{4AAF0E6F-8774-48B5-9B5F-5CE2B13CA8C3}" dt="2023-10-23T23:55:24.635" v="9563" actId="20577"/>
          <ac:spMkLst>
            <pc:docMk/>
            <pc:sldMk cId="1575759944" sldId="308"/>
            <ac:spMk id="7173" creationId="{27305109-3859-42A2-87E1-F5A3FF7FF357}"/>
          </ac:spMkLst>
        </pc:spChg>
      </pc:sldChg>
    </pc:docChg>
  </pc:docChgLst>
  <pc:docChgLst>
    <pc:chgData name="IGOR PEREIRA DOS SANTOS" userId="2ba31ab3-4af6-46f7-a76b-d6cc5b428f6b" providerId="ADAL" clId="{EEA01046-F817-492D-A66A-826C4DBCF11B}"/>
    <pc:docChg chg="undo custSel addSld delSld modSld sldOrd">
      <pc:chgData name="IGOR PEREIRA DOS SANTOS" userId="2ba31ab3-4af6-46f7-a76b-d6cc5b428f6b" providerId="ADAL" clId="{EEA01046-F817-492D-A66A-826C4DBCF11B}" dt="2023-10-03T22:57:15.548" v="2568" actId="1076"/>
      <pc:docMkLst>
        <pc:docMk/>
      </pc:docMkLst>
      <pc:sldChg chg="modSp mod">
        <pc:chgData name="IGOR PEREIRA DOS SANTOS" userId="2ba31ab3-4af6-46f7-a76b-d6cc5b428f6b" providerId="ADAL" clId="{EEA01046-F817-492D-A66A-826C4DBCF11B}" dt="2023-10-03T22:11:36.219" v="57" actId="1076"/>
        <pc:sldMkLst>
          <pc:docMk/>
          <pc:sldMk cId="0" sldId="260"/>
        </pc:sldMkLst>
        <pc:spChg chg="mod">
          <ac:chgData name="IGOR PEREIRA DOS SANTOS" userId="2ba31ab3-4af6-46f7-a76b-d6cc5b428f6b" providerId="ADAL" clId="{EEA01046-F817-492D-A66A-826C4DBCF11B}" dt="2023-10-03T22:11:36.219" v="57" actId="1076"/>
          <ac:spMkLst>
            <pc:docMk/>
            <pc:sldMk cId="0" sldId="260"/>
            <ac:spMk id="7173" creationId="{27305109-3859-42A2-87E1-F5A3FF7FF357}"/>
          </ac:spMkLst>
        </pc:spChg>
      </pc:sldChg>
      <pc:sldChg chg="del">
        <pc:chgData name="IGOR PEREIRA DOS SANTOS" userId="2ba31ab3-4af6-46f7-a76b-d6cc5b428f6b" providerId="ADAL" clId="{EEA01046-F817-492D-A66A-826C4DBCF11B}" dt="2023-10-03T22:07:29.096" v="0" actId="47"/>
        <pc:sldMkLst>
          <pc:docMk/>
          <pc:sldMk cId="3297037727" sldId="276"/>
        </pc:sldMkLst>
      </pc:sldChg>
      <pc:sldChg chg="modSp add mod">
        <pc:chgData name="IGOR PEREIRA DOS SANTOS" userId="2ba31ab3-4af6-46f7-a76b-d6cc5b428f6b" providerId="ADAL" clId="{EEA01046-F817-492D-A66A-826C4DBCF11B}" dt="2023-10-03T22:14:06.616" v="477" actId="1076"/>
        <pc:sldMkLst>
          <pc:docMk/>
          <pc:sldMk cId="4177628233" sldId="276"/>
        </pc:sldMkLst>
        <pc:spChg chg="mod">
          <ac:chgData name="IGOR PEREIRA DOS SANTOS" userId="2ba31ab3-4af6-46f7-a76b-d6cc5b428f6b" providerId="ADAL" clId="{EEA01046-F817-492D-A66A-826C4DBCF11B}" dt="2023-10-03T22:14:06.616" v="477" actId="1076"/>
          <ac:spMkLst>
            <pc:docMk/>
            <pc:sldMk cId="4177628233" sldId="276"/>
            <ac:spMk id="7173" creationId="{27305109-3859-42A2-87E1-F5A3FF7FF357}"/>
          </ac:spMkLst>
        </pc:spChg>
      </pc:sldChg>
      <pc:sldChg chg="modSp add mod">
        <pc:chgData name="IGOR PEREIRA DOS SANTOS" userId="2ba31ab3-4af6-46f7-a76b-d6cc5b428f6b" providerId="ADAL" clId="{EEA01046-F817-492D-A66A-826C4DBCF11B}" dt="2023-10-03T22:16:18.383" v="615" actId="1076"/>
        <pc:sldMkLst>
          <pc:docMk/>
          <pc:sldMk cId="3660622524" sldId="277"/>
        </pc:sldMkLst>
        <pc:spChg chg="mod">
          <ac:chgData name="IGOR PEREIRA DOS SANTOS" userId="2ba31ab3-4af6-46f7-a76b-d6cc5b428f6b" providerId="ADAL" clId="{EEA01046-F817-492D-A66A-826C4DBCF11B}" dt="2023-10-03T22:16:18.383" v="615" actId="1076"/>
          <ac:spMkLst>
            <pc:docMk/>
            <pc:sldMk cId="3660622524" sldId="277"/>
            <ac:spMk id="7173" creationId="{27305109-3859-42A2-87E1-F5A3FF7FF357}"/>
          </ac:spMkLst>
        </pc:spChg>
      </pc:sldChg>
      <pc:sldChg chg="del">
        <pc:chgData name="IGOR PEREIRA DOS SANTOS" userId="2ba31ab3-4af6-46f7-a76b-d6cc5b428f6b" providerId="ADAL" clId="{EEA01046-F817-492D-A66A-826C4DBCF11B}" dt="2023-10-03T22:07:29.232" v="1" actId="47"/>
        <pc:sldMkLst>
          <pc:docMk/>
          <pc:sldMk cId="4109129172" sldId="277"/>
        </pc:sldMkLst>
      </pc:sldChg>
      <pc:sldChg chg="addSp modSp add mod">
        <pc:chgData name="IGOR PEREIRA DOS SANTOS" userId="2ba31ab3-4af6-46f7-a76b-d6cc5b428f6b" providerId="ADAL" clId="{EEA01046-F817-492D-A66A-826C4DBCF11B}" dt="2023-10-03T22:16:52.097" v="620" actId="688"/>
        <pc:sldMkLst>
          <pc:docMk/>
          <pc:sldMk cId="1771348877" sldId="278"/>
        </pc:sldMkLst>
        <pc:spChg chg="mod">
          <ac:chgData name="IGOR PEREIRA DOS SANTOS" userId="2ba31ab3-4af6-46f7-a76b-d6cc5b428f6b" providerId="ADAL" clId="{EEA01046-F817-492D-A66A-826C4DBCF11B}" dt="2023-10-03T22:16:39.831" v="618" actId="1076"/>
          <ac:spMkLst>
            <pc:docMk/>
            <pc:sldMk cId="1771348877" sldId="278"/>
            <ac:spMk id="7173" creationId="{27305109-3859-42A2-87E1-F5A3FF7FF357}"/>
          </ac:spMkLst>
        </pc:spChg>
        <pc:picChg chg="add mod">
          <ac:chgData name="IGOR PEREIRA DOS SANTOS" userId="2ba31ab3-4af6-46f7-a76b-d6cc5b428f6b" providerId="ADAL" clId="{EEA01046-F817-492D-A66A-826C4DBCF11B}" dt="2023-10-03T22:16:52.097" v="620" actId="688"/>
          <ac:picMkLst>
            <pc:docMk/>
            <pc:sldMk cId="1771348877" sldId="278"/>
            <ac:picMk id="3" creationId="{96D1879B-6847-0457-3AB7-9495F8FD309B}"/>
          </ac:picMkLst>
        </pc:picChg>
      </pc:sldChg>
      <pc:sldChg chg="del">
        <pc:chgData name="IGOR PEREIRA DOS SANTOS" userId="2ba31ab3-4af6-46f7-a76b-d6cc5b428f6b" providerId="ADAL" clId="{EEA01046-F817-492D-A66A-826C4DBCF11B}" dt="2023-10-03T22:07:29.428" v="2" actId="47"/>
        <pc:sldMkLst>
          <pc:docMk/>
          <pc:sldMk cId="2843056169" sldId="278"/>
        </pc:sldMkLst>
      </pc:sldChg>
      <pc:sldChg chg="del">
        <pc:chgData name="IGOR PEREIRA DOS SANTOS" userId="2ba31ab3-4af6-46f7-a76b-d6cc5b428f6b" providerId="ADAL" clId="{EEA01046-F817-492D-A66A-826C4DBCF11B}" dt="2023-10-03T22:07:29.593" v="3" actId="47"/>
        <pc:sldMkLst>
          <pc:docMk/>
          <pc:sldMk cId="207313971" sldId="279"/>
        </pc:sldMkLst>
      </pc:sldChg>
      <pc:sldChg chg="addSp modSp add mod ord">
        <pc:chgData name="IGOR PEREIRA DOS SANTOS" userId="2ba31ab3-4af6-46f7-a76b-d6cc5b428f6b" providerId="ADAL" clId="{EEA01046-F817-492D-A66A-826C4DBCF11B}" dt="2023-10-03T22:18:57.121" v="781" actId="1076"/>
        <pc:sldMkLst>
          <pc:docMk/>
          <pc:sldMk cId="1967479434" sldId="279"/>
        </pc:sldMkLst>
        <pc:spChg chg="mod">
          <ac:chgData name="IGOR PEREIRA DOS SANTOS" userId="2ba31ab3-4af6-46f7-a76b-d6cc5b428f6b" providerId="ADAL" clId="{EEA01046-F817-492D-A66A-826C4DBCF11B}" dt="2023-10-03T22:18:48.676" v="779" actId="207"/>
          <ac:spMkLst>
            <pc:docMk/>
            <pc:sldMk cId="1967479434" sldId="279"/>
            <ac:spMk id="7173" creationId="{27305109-3859-42A2-87E1-F5A3FF7FF357}"/>
          </ac:spMkLst>
        </pc:spChg>
        <pc:picChg chg="add mod">
          <ac:chgData name="IGOR PEREIRA DOS SANTOS" userId="2ba31ab3-4af6-46f7-a76b-d6cc5b428f6b" providerId="ADAL" clId="{EEA01046-F817-492D-A66A-826C4DBCF11B}" dt="2023-10-03T22:18:57.121" v="781" actId="1076"/>
          <ac:picMkLst>
            <pc:docMk/>
            <pc:sldMk cId="1967479434" sldId="279"/>
            <ac:picMk id="3" creationId="{12940A85-0E36-E9B9-E9BF-0D1D3F61DD47}"/>
          </ac:picMkLst>
        </pc:picChg>
      </pc:sldChg>
      <pc:sldChg chg="modSp add mod">
        <pc:chgData name="IGOR PEREIRA DOS SANTOS" userId="2ba31ab3-4af6-46f7-a76b-d6cc5b428f6b" providerId="ADAL" clId="{EEA01046-F817-492D-A66A-826C4DBCF11B}" dt="2023-10-03T22:41:32.426" v="1222" actId="207"/>
        <pc:sldMkLst>
          <pc:docMk/>
          <pc:sldMk cId="4006506439" sldId="280"/>
        </pc:sldMkLst>
        <pc:spChg chg="mod">
          <ac:chgData name="IGOR PEREIRA DOS SANTOS" userId="2ba31ab3-4af6-46f7-a76b-d6cc5b428f6b" providerId="ADAL" clId="{EEA01046-F817-492D-A66A-826C4DBCF11B}" dt="2023-10-03T22:41:32.426" v="1222" actId="207"/>
          <ac:spMkLst>
            <pc:docMk/>
            <pc:sldMk cId="4006506439" sldId="280"/>
            <ac:spMk id="7173" creationId="{27305109-3859-42A2-87E1-F5A3FF7FF357}"/>
          </ac:spMkLst>
        </pc:spChg>
        <pc:picChg chg="mod">
          <ac:chgData name="IGOR PEREIRA DOS SANTOS" userId="2ba31ab3-4af6-46f7-a76b-d6cc5b428f6b" providerId="ADAL" clId="{EEA01046-F817-492D-A66A-826C4DBCF11B}" dt="2023-10-03T22:41:16.523" v="1219" actId="1076"/>
          <ac:picMkLst>
            <pc:docMk/>
            <pc:sldMk cId="4006506439" sldId="280"/>
            <ac:picMk id="3" creationId="{12940A85-0E36-E9B9-E9BF-0D1D3F61DD47}"/>
          </ac:picMkLst>
        </pc:picChg>
      </pc:sldChg>
      <pc:sldChg chg="del">
        <pc:chgData name="IGOR PEREIRA DOS SANTOS" userId="2ba31ab3-4af6-46f7-a76b-d6cc5b428f6b" providerId="ADAL" clId="{EEA01046-F817-492D-A66A-826C4DBCF11B}" dt="2023-10-03T22:07:29.925" v="5" actId="47"/>
        <pc:sldMkLst>
          <pc:docMk/>
          <pc:sldMk cId="4089445691" sldId="280"/>
        </pc:sldMkLst>
      </pc:sldChg>
      <pc:sldChg chg="delSp modSp add mod">
        <pc:chgData name="IGOR PEREIRA DOS SANTOS" userId="2ba31ab3-4af6-46f7-a76b-d6cc5b428f6b" providerId="ADAL" clId="{EEA01046-F817-492D-A66A-826C4DBCF11B}" dt="2023-10-03T22:42:29.544" v="1388" actId="1076"/>
        <pc:sldMkLst>
          <pc:docMk/>
          <pc:sldMk cId="3150078402" sldId="281"/>
        </pc:sldMkLst>
        <pc:spChg chg="mod">
          <ac:chgData name="IGOR PEREIRA DOS SANTOS" userId="2ba31ab3-4af6-46f7-a76b-d6cc5b428f6b" providerId="ADAL" clId="{EEA01046-F817-492D-A66A-826C4DBCF11B}" dt="2023-10-03T22:42:29.544" v="1388" actId="1076"/>
          <ac:spMkLst>
            <pc:docMk/>
            <pc:sldMk cId="3150078402" sldId="281"/>
            <ac:spMk id="7173" creationId="{27305109-3859-42A2-87E1-F5A3FF7FF357}"/>
          </ac:spMkLst>
        </pc:spChg>
        <pc:picChg chg="del">
          <ac:chgData name="IGOR PEREIRA DOS SANTOS" userId="2ba31ab3-4af6-46f7-a76b-d6cc5b428f6b" providerId="ADAL" clId="{EEA01046-F817-492D-A66A-826C4DBCF11B}" dt="2023-10-03T22:41:41.552" v="1224" actId="478"/>
          <ac:picMkLst>
            <pc:docMk/>
            <pc:sldMk cId="3150078402" sldId="281"/>
            <ac:picMk id="3" creationId="{12940A85-0E36-E9B9-E9BF-0D1D3F61DD47}"/>
          </ac:picMkLst>
        </pc:picChg>
      </pc:sldChg>
      <pc:sldChg chg="del">
        <pc:chgData name="IGOR PEREIRA DOS SANTOS" userId="2ba31ab3-4af6-46f7-a76b-d6cc5b428f6b" providerId="ADAL" clId="{EEA01046-F817-492D-A66A-826C4DBCF11B}" dt="2023-10-03T22:07:30.103" v="6" actId="47"/>
        <pc:sldMkLst>
          <pc:docMk/>
          <pc:sldMk cId="4247747150" sldId="281"/>
        </pc:sldMkLst>
      </pc:sldChg>
      <pc:sldChg chg="addSp modSp add mod">
        <pc:chgData name="IGOR PEREIRA DOS SANTOS" userId="2ba31ab3-4af6-46f7-a76b-d6cc5b428f6b" providerId="ADAL" clId="{EEA01046-F817-492D-A66A-826C4DBCF11B}" dt="2023-10-03T22:47:00.713" v="1393" actId="1076"/>
        <pc:sldMkLst>
          <pc:docMk/>
          <pc:sldMk cId="338764239" sldId="282"/>
        </pc:sldMkLst>
        <pc:spChg chg="mod">
          <ac:chgData name="IGOR PEREIRA DOS SANTOS" userId="2ba31ab3-4af6-46f7-a76b-d6cc5b428f6b" providerId="ADAL" clId="{EEA01046-F817-492D-A66A-826C4DBCF11B}" dt="2023-10-03T22:46:55.207" v="1391" actId="1076"/>
          <ac:spMkLst>
            <pc:docMk/>
            <pc:sldMk cId="338764239" sldId="282"/>
            <ac:spMk id="7173" creationId="{27305109-3859-42A2-87E1-F5A3FF7FF357}"/>
          </ac:spMkLst>
        </pc:spChg>
        <pc:picChg chg="add mod">
          <ac:chgData name="IGOR PEREIRA DOS SANTOS" userId="2ba31ab3-4af6-46f7-a76b-d6cc5b428f6b" providerId="ADAL" clId="{EEA01046-F817-492D-A66A-826C4DBCF11B}" dt="2023-10-03T22:47:00.713" v="1393" actId="1076"/>
          <ac:picMkLst>
            <pc:docMk/>
            <pc:sldMk cId="338764239" sldId="282"/>
            <ac:picMk id="3" creationId="{DCD2B8F9-58B2-D661-7D5A-D218FAF63FE5}"/>
          </ac:picMkLst>
        </pc:picChg>
      </pc:sldChg>
      <pc:sldChg chg="del">
        <pc:chgData name="IGOR PEREIRA DOS SANTOS" userId="2ba31ab3-4af6-46f7-a76b-d6cc5b428f6b" providerId="ADAL" clId="{EEA01046-F817-492D-A66A-826C4DBCF11B}" dt="2023-10-03T22:07:29.744" v="4" actId="47"/>
        <pc:sldMkLst>
          <pc:docMk/>
          <pc:sldMk cId="4262653133" sldId="282"/>
        </pc:sldMkLst>
      </pc:sldChg>
      <pc:sldChg chg="modSp add mod ord">
        <pc:chgData name="IGOR PEREIRA DOS SANTOS" userId="2ba31ab3-4af6-46f7-a76b-d6cc5b428f6b" providerId="ADAL" clId="{EEA01046-F817-492D-A66A-826C4DBCF11B}" dt="2023-10-03T22:50:36.510" v="1710" actId="1076"/>
        <pc:sldMkLst>
          <pc:docMk/>
          <pc:sldMk cId="455436424" sldId="283"/>
        </pc:sldMkLst>
        <pc:spChg chg="mod">
          <ac:chgData name="IGOR PEREIRA DOS SANTOS" userId="2ba31ab3-4af6-46f7-a76b-d6cc5b428f6b" providerId="ADAL" clId="{EEA01046-F817-492D-A66A-826C4DBCF11B}" dt="2023-10-03T22:50:36.510" v="1710" actId="1076"/>
          <ac:spMkLst>
            <pc:docMk/>
            <pc:sldMk cId="455436424" sldId="283"/>
            <ac:spMk id="7173" creationId="{27305109-3859-42A2-87E1-F5A3FF7FF357}"/>
          </ac:spMkLst>
        </pc:spChg>
      </pc:sldChg>
      <pc:sldChg chg="del">
        <pc:chgData name="IGOR PEREIRA DOS SANTOS" userId="2ba31ab3-4af6-46f7-a76b-d6cc5b428f6b" providerId="ADAL" clId="{EEA01046-F817-492D-A66A-826C4DBCF11B}" dt="2023-10-03T22:07:30.271" v="7" actId="47"/>
        <pc:sldMkLst>
          <pc:docMk/>
          <pc:sldMk cId="3650714628" sldId="283"/>
        </pc:sldMkLst>
      </pc:sldChg>
      <pc:sldChg chg="modSp add mod">
        <pc:chgData name="IGOR PEREIRA DOS SANTOS" userId="2ba31ab3-4af6-46f7-a76b-d6cc5b428f6b" providerId="ADAL" clId="{EEA01046-F817-492D-A66A-826C4DBCF11B}" dt="2023-10-03T22:51:31.965" v="1982" actId="1076"/>
        <pc:sldMkLst>
          <pc:docMk/>
          <pc:sldMk cId="439898135" sldId="284"/>
        </pc:sldMkLst>
        <pc:spChg chg="mod">
          <ac:chgData name="IGOR PEREIRA DOS SANTOS" userId="2ba31ab3-4af6-46f7-a76b-d6cc5b428f6b" providerId="ADAL" clId="{EEA01046-F817-492D-A66A-826C4DBCF11B}" dt="2023-10-03T22:51:31.965" v="1982" actId="1076"/>
          <ac:spMkLst>
            <pc:docMk/>
            <pc:sldMk cId="439898135" sldId="284"/>
            <ac:spMk id="7173" creationId="{27305109-3859-42A2-87E1-F5A3FF7FF357}"/>
          </ac:spMkLst>
        </pc:spChg>
      </pc:sldChg>
      <pc:sldChg chg="del">
        <pc:chgData name="IGOR PEREIRA DOS SANTOS" userId="2ba31ab3-4af6-46f7-a76b-d6cc5b428f6b" providerId="ADAL" clId="{EEA01046-F817-492D-A66A-826C4DBCF11B}" dt="2023-10-03T22:07:30.459" v="8" actId="47"/>
        <pc:sldMkLst>
          <pc:docMk/>
          <pc:sldMk cId="3000237576" sldId="284"/>
        </pc:sldMkLst>
      </pc:sldChg>
      <pc:sldChg chg="del">
        <pc:chgData name="IGOR PEREIRA DOS SANTOS" userId="2ba31ab3-4af6-46f7-a76b-d6cc5b428f6b" providerId="ADAL" clId="{EEA01046-F817-492D-A66A-826C4DBCF11B}" dt="2023-10-03T22:07:30.623" v="9" actId="47"/>
        <pc:sldMkLst>
          <pc:docMk/>
          <pc:sldMk cId="968302448" sldId="285"/>
        </pc:sldMkLst>
      </pc:sldChg>
      <pc:sldChg chg="modSp add mod">
        <pc:chgData name="IGOR PEREIRA DOS SANTOS" userId="2ba31ab3-4af6-46f7-a76b-d6cc5b428f6b" providerId="ADAL" clId="{EEA01046-F817-492D-A66A-826C4DBCF11B}" dt="2023-10-03T22:57:15.548" v="2568" actId="1076"/>
        <pc:sldMkLst>
          <pc:docMk/>
          <pc:sldMk cId="3536421562" sldId="285"/>
        </pc:sldMkLst>
        <pc:spChg chg="mod">
          <ac:chgData name="IGOR PEREIRA DOS SANTOS" userId="2ba31ab3-4af6-46f7-a76b-d6cc5b428f6b" providerId="ADAL" clId="{EEA01046-F817-492D-A66A-826C4DBCF11B}" dt="2023-10-03T22:57:15.548" v="2568" actId="1076"/>
          <ac:spMkLst>
            <pc:docMk/>
            <pc:sldMk cId="3536421562" sldId="285"/>
            <ac:spMk id="7173" creationId="{27305109-3859-42A2-87E1-F5A3FF7FF357}"/>
          </ac:spMkLst>
        </pc:spChg>
      </pc:sldChg>
      <pc:sldChg chg="del">
        <pc:chgData name="IGOR PEREIRA DOS SANTOS" userId="2ba31ab3-4af6-46f7-a76b-d6cc5b428f6b" providerId="ADAL" clId="{EEA01046-F817-492D-A66A-826C4DBCF11B}" dt="2023-10-03T22:07:30.773" v="10" actId="47"/>
        <pc:sldMkLst>
          <pc:docMk/>
          <pc:sldMk cId="4153456368" sldId="286"/>
        </pc:sldMkLst>
      </pc:sldChg>
      <pc:sldChg chg="del">
        <pc:chgData name="IGOR PEREIRA DOS SANTOS" userId="2ba31ab3-4af6-46f7-a76b-d6cc5b428f6b" providerId="ADAL" clId="{EEA01046-F817-492D-A66A-826C4DBCF11B}" dt="2023-10-03T22:07:30.954" v="11" actId="47"/>
        <pc:sldMkLst>
          <pc:docMk/>
          <pc:sldMk cId="132007954" sldId="287"/>
        </pc:sldMkLst>
      </pc:sldChg>
      <pc:sldChg chg="del">
        <pc:chgData name="IGOR PEREIRA DOS SANTOS" userId="2ba31ab3-4af6-46f7-a76b-d6cc5b428f6b" providerId="ADAL" clId="{EEA01046-F817-492D-A66A-826C4DBCF11B}" dt="2023-10-03T22:07:31.123" v="12" actId="47"/>
        <pc:sldMkLst>
          <pc:docMk/>
          <pc:sldMk cId="1015978385" sldId="288"/>
        </pc:sldMkLst>
      </pc:sldChg>
      <pc:sldChg chg="del">
        <pc:chgData name="IGOR PEREIRA DOS SANTOS" userId="2ba31ab3-4af6-46f7-a76b-d6cc5b428f6b" providerId="ADAL" clId="{EEA01046-F817-492D-A66A-826C4DBCF11B}" dt="2023-10-03T22:07:31.636" v="15" actId="47"/>
        <pc:sldMkLst>
          <pc:docMk/>
          <pc:sldMk cId="2031138078" sldId="289"/>
        </pc:sldMkLst>
      </pc:sldChg>
      <pc:sldChg chg="del">
        <pc:chgData name="IGOR PEREIRA DOS SANTOS" userId="2ba31ab3-4af6-46f7-a76b-d6cc5b428f6b" providerId="ADAL" clId="{EEA01046-F817-492D-A66A-826C4DBCF11B}" dt="2023-10-03T22:07:31.256" v="13" actId="47"/>
        <pc:sldMkLst>
          <pc:docMk/>
          <pc:sldMk cId="3183444945" sldId="290"/>
        </pc:sldMkLst>
      </pc:sldChg>
      <pc:sldChg chg="del">
        <pc:chgData name="IGOR PEREIRA DOS SANTOS" userId="2ba31ab3-4af6-46f7-a76b-d6cc5b428f6b" providerId="ADAL" clId="{EEA01046-F817-492D-A66A-826C4DBCF11B}" dt="2023-10-03T22:07:31.451" v="14" actId="47"/>
        <pc:sldMkLst>
          <pc:docMk/>
          <pc:sldMk cId="2863966750" sldId="291"/>
        </pc:sldMkLst>
      </pc:sldChg>
      <pc:sldChg chg="del">
        <pc:chgData name="IGOR PEREIRA DOS SANTOS" userId="2ba31ab3-4af6-46f7-a76b-d6cc5b428f6b" providerId="ADAL" clId="{EEA01046-F817-492D-A66A-826C4DBCF11B}" dt="2023-10-03T22:07:31.822" v="16" actId="47"/>
        <pc:sldMkLst>
          <pc:docMk/>
          <pc:sldMk cId="3041263039" sldId="292"/>
        </pc:sldMkLst>
      </pc:sldChg>
      <pc:sldChg chg="del">
        <pc:chgData name="IGOR PEREIRA DOS SANTOS" userId="2ba31ab3-4af6-46f7-a76b-d6cc5b428f6b" providerId="ADAL" clId="{EEA01046-F817-492D-A66A-826C4DBCF11B}" dt="2023-10-03T22:07:31.991" v="17" actId="47"/>
        <pc:sldMkLst>
          <pc:docMk/>
          <pc:sldMk cId="236423333" sldId="293"/>
        </pc:sldMkLst>
      </pc:sldChg>
      <pc:sldChg chg="del">
        <pc:chgData name="IGOR PEREIRA DOS SANTOS" userId="2ba31ab3-4af6-46f7-a76b-d6cc5b428f6b" providerId="ADAL" clId="{EEA01046-F817-492D-A66A-826C4DBCF11B}" dt="2023-10-03T22:07:32.166" v="18" actId="47"/>
        <pc:sldMkLst>
          <pc:docMk/>
          <pc:sldMk cId="1580733282" sldId="294"/>
        </pc:sldMkLst>
      </pc:sldChg>
      <pc:sldChg chg="del">
        <pc:chgData name="IGOR PEREIRA DOS SANTOS" userId="2ba31ab3-4af6-46f7-a76b-d6cc5b428f6b" providerId="ADAL" clId="{EEA01046-F817-492D-A66A-826C4DBCF11B}" dt="2023-10-03T22:07:32.339" v="19" actId="47"/>
        <pc:sldMkLst>
          <pc:docMk/>
          <pc:sldMk cId="1061876045" sldId="295"/>
        </pc:sldMkLst>
      </pc:sldChg>
      <pc:sldChg chg="del">
        <pc:chgData name="IGOR PEREIRA DOS SANTOS" userId="2ba31ab3-4af6-46f7-a76b-d6cc5b428f6b" providerId="ADAL" clId="{EEA01046-F817-492D-A66A-826C4DBCF11B}" dt="2023-10-03T22:07:32.532" v="20" actId="47"/>
        <pc:sldMkLst>
          <pc:docMk/>
          <pc:sldMk cId="3003122258" sldId="296"/>
        </pc:sldMkLst>
      </pc:sldChg>
      <pc:sldChg chg="del">
        <pc:chgData name="IGOR PEREIRA DOS SANTOS" userId="2ba31ab3-4af6-46f7-a76b-d6cc5b428f6b" providerId="ADAL" clId="{EEA01046-F817-492D-A66A-826C4DBCF11B}" dt="2023-10-03T22:07:32.719" v="21" actId="47"/>
        <pc:sldMkLst>
          <pc:docMk/>
          <pc:sldMk cId="2999757663" sldId="297"/>
        </pc:sldMkLst>
      </pc:sldChg>
      <pc:sldChg chg="del">
        <pc:chgData name="IGOR PEREIRA DOS SANTOS" userId="2ba31ab3-4af6-46f7-a76b-d6cc5b428f6b" providerId="ADAL" clId="{EEA01046-F817-492D-A66A-826C4DBCF11B}" dt="2023-10-03T22:07:32.892" v="22" actId="47"/>
        <pc:sldMkLst>
          <pc:docMk/>
          <pc:sldMk cId="1853641003" sldId="298"/>
        </pc:sldMkLst>
      </pc:sldChg>
      <pc:sldChg chg="del">
        <pc:chgData name="IGOR PEREIRA DOS SANTOS" userId="2ba31ab3-4af6-46f7-a76b-d6cc5b428f6b" providerId="ADAL" clId="{EEA01046-F817-492D-A66A-826C4DBCF11B}" dt="2023-10-03T22:07:33.089" v="23" actId="47"/>
        <pc:sldMkLst>
          <pc:docMk/>
          <pc:sldMk cId="3751750963" sldId="299"/>
        </pc:sldMkLst>
      </pc:sldChg>
      <pc:sldChg chg="del">
        <pc:chgData name="IGOR PEREIRA DOS SANTOS" userId="2ba31ab3-4af6-46f7-a76b-d6cc5b428f6b" providerId="ADAL" clId="{EEA01046-F817-492D-A66A-826C4DBCF11B}" dt="2023-10-03T22:07:33.366" v="24" actId="47"/>
        <pc:sldMkLst>
          <pc:docMk/>
          <pc:sldMk cId="75875005" sldId="300"/>
        </pc:sldMkLst>
      </pc:sldChg>
      <pc:sldChg chg="del">
        <pc:chgData name="IGOR PEREIRA DOS SANTOS" userId="2ba31ab3-4af6-46f7-a76b-d6cc5b428f6b" providerId="ADAL" clId="{EEA01046-F817-492D-A66A-826C4DBCF11B}" dt="2023-10-03T22:07:33.439" v="25" actId="47"/>
        <pc:sldMkLst>
          <pc:docMk/>
          <pc:sldMk cId="1991970399" sldId="301"/>
        </pc:sldMkLst>
      </pc:sldChg>
      <pc:sldChg chg="del">
        <pc:chgData name="IGOR PEREIRA DOS SANTOS" userId="2ba31ab3-4af6-46f7-a76b-d6cc5b428f6b" providerId="ADAL" clId="{EEA01046-F817-492D-A66A-826C4DBCF11B}" dt="2023-10-03T22:07:33.952" v="26" actId="47"/>
        <pc:sldMkLst>
          <pc:docMk/>
          <pc:sldMk cId="2684621866" sldId="302"/>
        </pc:sldMkLst>
      </pc:sldChg>
      <pc:sldChg chg="del">
        <pc:chgData name="IGOR PEREIRA DOS SANTOS" userId="2ba31ab3-4af6-46f7-a76b-d6cc5b428f6b" providerId="ADAL" clId="{EEA01046-F817-492D-A66A-826C4DBCF11B}" dt="2023-10-03T22:07:34.181" v="27" actId="47"/>
        <pc:sldMkLst>
          <pc:docMk/>
          <pc:sldMk cId="3620574854" sldId="303"/>
        </pc:sldMkLst>
      </pc:sldChg>
      <pc:sldChg chg="del">
        <pc:chgData name="IGOR PEREIRA DOS SANTOS" userId="2ba31ab3-4af6-46f7-a76b-d6cc5b428f6b" providerId="ADAL" clId="{EEA01046-F817-492D-A66A-826C4DBCF11B}" dt="2023-10-03T22:07:34.607" v="28" actId="47"/>
        <pc:sldMkLst>
          <pc:docMk/>
          <pc:sldMk cId="3353572665" sldId="304"/>
        </pc:sldMkLst>
      </pc:sldChg>
      <pc:sldChg chg="del">
        <pc:chgData name="IGOR PEREIRA DOS SANTOS" userId="2ba31ab3-4af6-46f7-a76b-d6cc5b428f6b" providerId="ADAL" clId="{EEA01046-F817-492D-A66A-826C4DBCF11B}" dt="2023-10-03T22:07:34.913" v="29" actId="47"/>
        <pc:sldMkLst>
          <pc:docMk/>
          <pc:sldMk cId="106040953" sldId="305"/>
        </pc:sldMkLst>
      </pc:sldChg>
      <pc:sldChg chg="del">
        <pc:chgData name="IGOR PEREIRA DOS SANTOS" userId="2ba31ab3-4af6-46f7-a76b-d6cc5b428f6b" providerId="ADAL" clId="{EEA01046-F817-492D-A66A-826C4DBCF11B}" dt="2023-10-03T22:07:35.222" v="30" actId="47"/>
        <pc:sldMkLst>
          <pc:docMk/>
          <pc:sldMk cId="3817957916" sldId="306"/>
        </pc:sldMkLst>
      </pc:sldChg>
      <pc:sldChg chg="del">
        <pc:chgData name="IGOR PEREIRA DOS SANTOS" userId="2ba31ab3-4af6-46f7-a76b-d6cc5b428f6b" providerId="ADAL" clId="{EEA01046-F817-492D-A66A-826C4DBCF11B}" dt="2023-10-03T22:07:35.622" v="31" actId="47"/>
        <pc:sldMkLst>
          <pc:docMk/>
          <pc:sldMk cId="2054771629" sldId="307"/>
        </pc:sldMkLst>
      </pc:sldChg>
      <pc:sldChg chg="del">
        <pc:chgData name="IGOR PEREIRA DOS SANTOS" userId="2ba31ab3-4af6-46f7-a76b-d6cc5b428f6b" providerId="ADAL" clId="{EEA01046-F817-492D-A66A-826C4DBCF11B}" dt="2023-10-03T22:07:35.910" v="32" actId="47"/>
        <pc:sldMkLst>
          <pc:docMk/>
          <pc:sldMk cId="3189040556" sldId="308"/>
        </pc:sldMkLst>
      </pc:sldChg>
      <pc:sldChg chg="del">
        <pc:chgData name="IGOR PEREIRA DOS SANTOS" userId="2ba31ab3-4af6-46f7-a76b-d6cc5b428f6b" providerId="ADAL" clId="{EEA01046-F817-492D-A66A-826C4DBCF11B}" dt="2023-10-03T22:07:36.245" v="33" actId="47"/>
        <pc:sldMkLst>
          <pc:docMk/>
          <pc:sldMk cId="4183933178" sldId="309"/>
        </pc:sldMkLst>
      </pc:sldChg>
      <pc:sldChg chg="del">
        <pc:chgData name="IGOR PEREIRA DOS SANTOS" userId="2ba31ab3-4af6-46f7-a76b-d6cc5b428f6b" providerId="ADAL" clId="{EEA01046-F817-492D-A66A-826C4DBCF11B}" dt="2023-10-03T22:07:36.657" v="34" actId="47"/>
        <pc:sldMkLst>
          <pc:docMk/>
          <pc:sldMk cId="3367263627" sldId="310"/>
        </pc:sldMkLst>
      </pc:sldChg>
      <pc:sldChg chg="del">
        <pc:chgData name="IGOR PEREIRA DOS SANTOS" userId="2ba31ab3-4af6-46f7-a76b-d6cc5b428f6b" providerId="ADAL" clId="{EEA01046-F817-492D-A66A-826C4DBCF11B}" dt="2023-10-03T22:07:37.070" v="35" actId="47"/>
        <pc:sldMkLst>
          <pc:docMk/>
          <pc:sldMk cId="1661702406" sldId="311"/>
        </pc:sldMkLst>
      </pc:sldChg>
      <pc:sldChg chg="del">
        <pc:chgData name="IGOR PEREIRA DOS SANTOS" userId="2ba31ab3-4af6-46f7-a76b-d6cc5b428f6b" providerId="ADAL" clId="{EEA01046-F817-492D-A66A-826C4DBCF11B}" dt="2023-10-03T22:07:37.432" v="36" actId="47"/>
        <pc:sldMkLst>
          <pc:docMk/>
          <pc:sldMk cId="1731010130" sldId="312"/>
        </pc:sldMkLst>
      </pc:sldChg>
      <pc:sldChg chg="del">
        <pc:chgData name="IGOR PEREIRA DOS SANTOS" userId="2ba31ab3-4af6-46f7-a76b-d6cc5b428f6b" providerId="ADAL" clId="{EEA01046-F817-492D-A66A-826C4DBCF11B}" dt="2023-10-03T22:07:37.930" v="37" actId="47"/>
        <pc:sldMkLst>
          <pc:docMk/>
          <pc:sldMk cId="3674935276" sldId="313"/>
        </pc:sldMkLst>
      </pc:sldChg>
      <pc:sldChg chg="del">
        <pc:chgData name="IGOR PEREIRA DOS SANTOS" userId="2ba31ab3-4af6-46f7-a76b-d6cc5b428f6b" providerId="ADAL" clId="{EEA01046-F817-492D-A66A-826C4DBCF11B}" dt="2023-10-03T22:07:38.227" v="38" actId="47"/>
        <pc:sldMkLst>
          <pc:docMk/>
          <pc:sldMk cId="2388190812" sldId="314"/>
        </pc:sldMkLst>
      </pc:sldChg>
      <pc:sldChg chg="del">
        <pc:chgData name="IGOR PEREIRA DOS SANTOS" userId="2ba31ab3-4af6-46f7-a76b-d6cc5b428f6b" providerId="ADAL" clId="{EEA01046-F817-492D-A66A-826C4DBCF11B}" dt="2023-10-03T22:07:38.435" v="39" actId="47"/>
        <pc:sldMkLst>
          <pc:docMk/>
          <pc:sldMk cId="2583268143" sldId="315"/>
        </pc:sldMkLst>
      </pc:sldChg>
      <pc:sldChg chg="del">
        <pc:chgData name="IGOR PEREIRA DOS SANTOS" userId="2ba31ab3-4af6-46f7-a76b-d6cc5b428f6b" providerId="ADAL" clId="{EEA01046-F817-492D-A66A-826C4DBCF11B}" dt="2023-10-03T22:07:38.780" v="40" actId="47"/>
        <pc:sldMkLst>
          <pc:docMk/>
          <pc:sldMk cId="941727922" sldId="316"/>
        </pc:sldMkLst>
      </pc:sldChg>
    </pc:docChg>
  </pc:docChgLst>
  <pc:docChgLst>
    <pc:chgData name="IGOR PEREIRA DOS SANTOS" userId="2ba31ab3-4af6-46f7-a76b-d6cc5b428f6b" providerId="ADAL" clId="{78E6FAD7-348B-4914-82E7-A2B7C6902384}"/>
    <pc:docChg chg="undo custSel addSld delSld modSld sldOrd">
      <pc:chgData name="IGOR PEREIRA DOS SANTOS" userId="2ba31ab3-4af6-46f7-a76b-d6cc5b428f6b" providerId="ADAL" clId="{78E6FAD7-348B-4914-82E7-A2B7C6902384}" dt="2023-09-26T22:16:08.284" v="9109" actId="1076"/>
      <pc:docMkLst>
        <pc:docMk/>
      </pc:docMkLst>
      <pc:sldChg chg="modSp mod">
        <pc:chgData name="IGOR PEREIRA DOS SANTOS" userId="2ba31ab3-4af6-46f7-a76b-d6cc5b428f6b" providerId="ADAL" clId="{78E6FAD7-348B-4914-82E7-A2B7C6902384}" dt="2023-09-14T21:14:26.602" v="829" actId="1076"/>
        <pc:sldMkLst>
          <pc:docMk/>
          <pc:sldMk cId="4089445691" sldId="280"/>
        </pc:sldMkLst>
        <pc:spChg chg="mod">
          <ac:chgData name="IGOR PEREIRA DOS SANTOS" userId="2ba31ab3-4af6-46f7-a76b-d6cc5b428f6b" providerId="ADAL" clId="{78E6FAD7-348B-4914-82E7-A2B7C6902384}" dt="2023-09-14T21:05:50.013" v="20" actId="20577"/>
          <ac:spMkLst>
            <pc:docMk/>
            <pc:sldMk cId="4089445691" sldId="280"/>
            <ac:spMk id="7173" creationId="{27305109-3859-42A2-87E1-F5A3FF7FF357}"/>
          </ac:spMkLst>
        </pc:spChg>
        <pc:picChg chg="mod">
          <ac:chgData name="IGOR PEREIRA DOS SANTOS" userId="2ba31ab3-4af6-46f7-a76b-d6cc5b428f6b" providerId="ADAL" clId="{78E6FAD7-348B-4914-82E7-A2B7C6902384}" dt="2023-09-14T21:14:26.602" v="829" actId="1076"/>
          <ac:picMkLst>
            <pc:docMk/>
            <pc:sldMk cId="4089445691" sldId="280"/>
            <ac:picMk id="3" creationId="{2626C44E-0958-A3C7-304B-9E856E193977}"/>
          </ac:picMkLst>
        </pc:picChg>
      </pc:sldChg>
      <pc:sldChg chg="addSp delSp modSp add mod">
        <pc:chgData name="IGOR PEREIRA DOS SANTOS" userId="2ba31ab3-4af6-46f7-a76b-d6cc5b428f6b" providerId="ADAL" clId="{78E6FAD7-348B-4914-82E7-A2B7C6902384}" dt="2023-09-14T21:16:27.906" v="847" actId="1076"/>
        <pc:sldMkLst>
          <pc:docMk/>
          <pc:sldMk cId="4247747150" sldId="281"/>
        </pc:sldMkLst>
        <pc:spChg chg="mod">
          <ac:chgData name="IGOR PEREIRA DOS SANTOS" userId="2ba31ab3-4af6-46f7-a76b-d6cc5b428f6b" providerId="ADAL" clId="{78E6FAD7-348B-4914-82E7-A2B7C6902384}" dt="2023-09-14T21:14:55.825" v="834" actId="1076"/>
          <ac:spMkLst>
            <pc:docMk/>
            <pc:sldMk cId="4247747150" sldId="281"/>
            <ac:spMk id="7173" creationId="{27305109-3859-42A2-87E1-F5A3FF7FF357}"/>
          </ac:spMkLst>
        </pc:spChg>
        <pc:picChg chg="del">
          <ac:chgData name="IGOR PEREIRA DOS SANTOS" userId="2ba31ab3-4af6-46f7-a76b-d6cc5b428f6b" providerId="ADAL" clId="{78E6FAD7-348B-4914-82E7-A2B7C6902384}" dt="2023-09-14T21:05:35.980" v="1" actId="478"/>
          <ac:picMkLst>
            <pc:docMk/>
            <pc:sldMk cId="4247747150" sldId="281"/>
            <ac:picMk id="3" creationId="{2626C44E-0958-A3C7-304B-9E856E193977}"/>
          </ac:picMkLst>
        </pc:picChg>
        <pc:picChg chg="add mod">
          <ac:chgData name="IGOR PEREIRA DOS SANTOS" userId="2ba31ab3-4af6-46f7-a76b-d6cc5b428f6b" providerId="ADAL" clId="{78E6FAD7-348B-4914-82E7-A2B7C6902384}" dt="2023-09-14T21:16:27.906" v="847" actId="1076"/>
          <ac:picMkLst>
            <pc:docMk/>
            <pc:sldMk cId="4247747150" sldId="281"/>
            <ac:picMk id="4" creationId="{1419DBF3-19DE-2C77-8B8B-6EAA76A94C9B}"/>
          </ac:picMkLst>
        </pc:picChg>
        <pc:picChg chg="add mod">
          <ac:chgData name="IGOR PEREIRA DOS SANTOS" userId="2ba31ab3-4af6-46f7-a76b-d6cc5b428f6b" providerId="ADAL" clId="{78E6FAD7-348B-4914-82E7-A2B7C6902384}" dt="2023-09-14T21:16:09.913" v="845" actId="1076"/>
          <ac:picMkLst>
            <pc:docMk/>
            <pc:sldMk cId="4247747150" sldId="281"/>
            <ac:picMk id="6" creationId="{1B9FE3CE-0540-3C20-EFFB-C6038E0165C6}"/>
          </ac:picMkLst>
        </pc:picChg>
      </pc:sldChg>
      <pc:sldChg chg="modSp add mod">
        <pc:chgData name="IGOR PEREIRA DOS SANTOS" userId="2ba31ab3-4af6-46f7-a76b-d6cc5b428f6b" providerId="ADAL" clId="{78E6FAD7-348B-4914-82E7-A2B7C6902384}" dt="2023-09-14T21:14:15.851" v="828" actId="113"/>
        <pc:sldMkLst>
          <pc:docMk/>
          <pc:sldMk cId="4262653133" sldId="282"/>
        </pc:sldMkLst>
        <pc:spChg chg="mod">
          <ac:chgData name="IGOR PEREIRA DOS SANTOS" userId="2ba31ab3-4af6-46f7-a76b-d6cc5b428f6b" providerId="ADAL" clId="{78E6FAD7-348B-4914-82E7-A2B7C6902384}" dt="2023-09-14T21:14:15.851" v="828" actId="113"/>
          <ac:spMkLst>
            <pc:docMk/>
            <pc:sldMk cId="4262653133" sldId="282"/>
            <ac:spMk id="7173" creationId="{27305109-3859-42A2-87E1-F5A3FF7FF357}"/>
          </ac:spMkLst>
        </pc:spChg>
      </pc:sldChg>
      <pc:sldChg chg="delSp modSp add del mod">
        <pc:chgData name="IGOR PEREIRA DOS SANTOS" userId="2ba31ab3-4af6-46f7-a76b-d6cc5b428f6b" providerId="ADAL" clId="{78E6FAD7-348B-4914-82E7-A2B7C6902384}" dt="2023-09-14T21:20:05.816" v="853" actId="2696"/>
        <pc:sldMkLst>
          <pc:docMk/>
          <pc:sldMk cId="1045369712" sldId="283"/>
        </pc:sldMkLst>
        <pc:spChg chg="mod">
          <ac:chgData name="IGOR PEREIRA DOS SANTOS" userId="2ba31ab3-4af6-46f7-a76b-d6cc5b428f6b" providerId="ADAL" clId="{78E6FAD7-348B-4914-82E7-A2B7C6902384}" dt="2023-09-14T21:20:03.305" v="852" actId="1076"/>
          <ac:spMkLst>
            <pc:docMk/>
            <pc:sldMk cId="1045369712" sldId="283"/>
            <ac:spMk id="7173" creationId="{27305109-3859-42A2-87E1-F5A3FF7FF357}"/>
          </ac:spMkLst>
        </pc:spChg>
        <pc:picChg chg="del">
          <ac:chgData name="IGOR PEREIRA DOS SANTOS" userId="2ba31ab3-4af6-46f7-a76b-d6cc5b428f6b" providerId="ADAL" clId="{78E6FAD7-348B-4914-82E7-A2B7C6902384}" dt="2023-09-14T21:19:56.651" v="849" actId="478"/>
          <ac:picMkLst>
            <pc:docMk/>
            <pc:sldMk cId="1045369712" sldId="283"/>
            <ac:picMk id="4" creationId="{1419DBF3-19DE-2C77-8B8B-6EAA76A94C9B}"/>
          </ac:picMkLst>
        </pc:picChg>
        <pc:picChg chg="del">
          <ac:chgData name="IGOR PEREIRA DOS SANTOS" userId="2ba31ab3-4af6-46f7-a76b-d6cc5b428f6b" providerId="ADAL" clId="{78E6FAD7-348B-4914-82E7-A2B7C6902384}" dt="2023-09-14T21:19:57.169" v="850" actId="478"/>
          <ac:picMkLst>
            <pc:docMk/>
            <pc:sldMk cId="1045369712" sldId="283"/>
            <ac:picMk id="6" creationId="{1B9FE3CE-0540-3C20-EFFB-C6038E0165C6}"/>
          </ac:picMkLst>
        </pc:picChg>
      </pc:sldChg>
      <pc:sldChg chg="modSp add mod ord">
        <pc:chgData name="IGOR PEREIRA DOS SANTOS" userId="2ba31ab3-4af6-46f7-a76b-d6cc5b428f6b" providerId="ADAL" clId="{78E6FAD7-348B-4914-82E7-A2B7C6902384}" dt="2023-09-14T21:23:03.442" v="1140" actId="20577"/>
        <pc:sldMkLst>
          <pc:docMk/>
          <pc:sldMk cId="3650714628" sldId="283"/>
        </pc:sldMkLst>
        <pc:spChg chg="mod">
          <ac:chgData name="IGOR PEREIRA DOS SANTOS" userId="2ba31ab3-4af6-46f7-a76b-d6cc5b428f6b" providerId="ADAL" clId="{78E6FAD7-348B-4914-82E7-A2B7C6902384}" dt="2023-09-14T21:23:03.442" v="1140" actId="20577"/>
          <ac:spMkLst>
            <pc:docMk/>
            <pc:sldMk cId="3650714628" sldId="283"/>
            <ac:spMk id="7173" creationId="{27305109-3859-42A2-87E1-F5A3FF7FF357}"/>
          </ac:spMkLst>
        </pc:spChg>
      </pc:sldChg>
      <pc:sldChg chg="addSp modSp add mod">
        <pc:chgData name="IGOR PEREIRA DOS SANTOS" userId="2ba31ab3-4af6-46f7-a76b-d6cc5b428f6b" providerId="ADAL" clId="{78E6FAD7-348B-4914-82E7-A2B7C6902384}" dt="2023-09-14T21:24:49.274" v="1323" actId="1076"/>
        <pc:sldMkLst>
          <pc:docMk/>
          <pc:sldMk cId="3000237576" sldId="284"/>
        </pc:sldMkLst>
        <pc:spChg chg="mod">
          <ac:chgData name="IGOR PEREIRA DOS SANTOS" userId="2ba31ab3-4af6-46f7-a76b-d6cc5b428f6b" providerId="ADAL" clId="{78E6FAD7-348B-4914-82E7-A2B7C6902384}" dt="2023-09-14T21:24:30.100" v="1321" actId="20577"/>
          <ac:spMkLst>
            <pc:docMk/>
            <pc:sldMk cId="3000237576" sldId="284"/>
            <ac:spMk id="7173" creationId="{27305109-3859-42A2-87E1-F5A3FF7FF357}"/>
          </ac:spMkLst>
        </pc:spChg>
        <pc:picChg chg="add mod">
          <ac:chgData name="IGOR PEREIRA DOS SANTOS" userId="2ba31ab3-4af6-46f7-a76b-d6cc5b428f6b" providerId="ADAL" clId="{78E6FAD7-348B-4914-82E7-A2B7C6902384}" dt="2023-09-14T21:24:49.274" v="1323" actId="1076"/>
          <ac:picMkLst>
            <pc:docMk/>
            <pc:sldMk cId="3000237576" sldId="284"/>
            <ac:picMk id="3" creationId="{29B74BEA-B940-12EA-0CD3-5AFCACA5F8CC}"/>
          </ac:picMkLst>
        </pc:picChg>
      </pc:sldChg>
      <pc:sldChg chg="delSp modSp add mod">
        <pc:chgData name="IGOR PEREIRA DOS SANTOS" userId="2ba31ab3-4af6-46f7-a76b-d6cc5b428f6b" providerId="ADAL" clId="{78E6FAD7-348B-4914-82E7-A2B7C6902384}" dt="2023-09-14T21:28:29.176" v="1886" actId="1076"/>
        <pc:sldMkLst>
          <pc:docMk/>
          <pc:sldMk cId="968302448" sldId="285"/>
        </pc:sldMkLst>
        <pc:spChg chg="mod">
          <ac:chgData name="IGOR PEREIRA DOS SANTOS" userId="2ba31ab3-4af6-46f7-a76b-d6cc5b428f6b" providerId="ADAL" clId="{78E6FAD7-348B-4914-82E7-A2B7C6902384}" dt="2023-09-14T21:28:29.176" v="1886" actId="1076"/>
          <ac:spMkLst>
            <pc:docMk/>
            <pc:sldMk cId="968302448" sldId="285"/>
            <ac:spMk id="7173" creationId="{27305109-3859-42A2-87E1-F5A3FF7FF357}"/>
          </ac:spMkLst>
        </pc:spChg>
        <pc:picChg chg="del">
          <ac:chgData name="IGOR PEREIRA DOS SANTOS" userId="2ba31ab3-4af6-46f7-a76b-d6cc5b428f6b" providerId="ADAL" clId="{78E6FAD7-348B-4914-82E7-A2B7C6902384}" dt="2023-09-14T21:25:51.395" v="1325" actId="478"/>
          <ac:picMkLst>
            <pc:docMk/>
            <pc:sldMk cId="968302448" sldId="285"/>
            <ac:picMk id="3" creationId="{29B74BEA-B940-12EA-0CD3-5AFCACA5F8CC}"/>
          </ac:picMkLst>
        </pc:picChg>
      </pc:sldChg>
      <pc:sldChg chg="addSp modSp add mod">
        <pc:chgData name="IGOR PEREIRA DOS SANTOS" userId="2ba31ab3-4af6-46f7-a76b-d6cc5b428f6b" providerId="ADAL" clId="{78E6FAD7-348B-4914-82E7-A2B7C6902384}" dt="2023-09-14T21:28:59.353" v="1927" actId="1076"/>
        <pc:sldMkLst>
          <pc:docMk/>
          <pc:sldMk cId="4153456368" sldId="286"/>
        </pc:sldMkLst>
        <pc:spChg chg="mod">
          <ac:chgData name="IGOR PEREIRA DOS SANTOS" userId="2ba31ab3-4af6-46f7-a76b-d6cc5b428f6b" providerId="ADAL" clId="{78E6FAD7-348B-4914-82E7-A2B7C6902384}" dt="2023-09-14T21:28:49.769" v="1925" actId="1076"/>
          <ac:spMkLst>
            <pc:docMk/>
            <pc:sldMk cId="4153456368" sldId="286"/>
            <ac:spMk id="7173" creationId="{27305109-3859-42A2-87E1-F5A3FF7FF357}"/>
          </ac:spMkLst>
        </pc:spChg>
        <pc:picChg chg="add mod">
          <ac:chgData name="IGOR PEREIRA DOS SANTOS" userId="2ba31ab3-4af6-46f7-a76b-d6cc5b428f6b" providerId="ADAL" clId="{78E6FAD7-348B-4914-82E7-A2B7C6902384}" dt="2023-09-14T21:28:59.353" v="1927" actId="1076"/>
          <ac:picMkLst>
            <pc:docMk/>
            <pc:sldMk cId="4153456368" sldId="286"/>
            <ac:picMk id="3" creationId="{ECEAF552-0A88-DE89-BB6F-9DCE87C6CC69}"/>
          </ac:picMkLst>
        </pc:picChg>
      </pc:sldChg>
      <pc:sldChg chg="delSp modSp add mod">
        <pc:chgData name="IGOR PEREIRA DOS SANTOS" userId="2ba31ab3-4af6-46f7-a76b-d6cc5b428f6b" providerId="ADAL" clId="{78E6FAD7-348B-4914-82E7-A2B7C6902384}" dt="2023-09-14T21:32:33.489" v="2229" actId="1076"/>
        <pc:sldMkLst>
          <pc:docMk/>
          <pc:sldMk cId="132007954" sldId="287"/>
        </pc:sldMkLst>
        <pc:spChg chg="mod">
          <ac:chgData name="IGOR PEREIRA DOS SANTOS" userId="2ba31ab3-4af6-46f7-a76b-d6cc5b428f6b" providerId="ADAL" clId="{78E6FAD7-348B-4914-82E7-A2B7C6902384}" dt="2023-09-14T21:32:33.489" v="2229" actId="1076"/>
          <ac:spMkLst>
            <pc:docMk/>
            <pc:sldMk cId="132007954" sldId="287"/>
            <ac:spMk id="7173" creationId="{27305109-3859-42A2-87E1-F5A3FF7FF357}"/>
          </ac:spMkLst>
        </pc:spChg>
        <pc:picChg chg="del">
          <ac:chgData name="IGOR PEREIRA DOS SANTOS" userId="2ba31ab3-4af6-46f7-a76b-d6cc5b428f6b" providerId="ADAL" clId="{78E6FAD7-348B-4914-82E7-A2B7C6902384}" dt="2023-09-14T21:31:08.544" v="1929" actId="478"/>
          <ac:picMkLst>
            <pc:docMk/>
            <pc:sldMk cId="132007954" sldId="287"/>
            <ac:picMk id="3" creationId="{ECEAF552-0A88-DE89-BB6F-9DCE87C6CC69}"/>
          </ac:picMkLst>
        </pc:picChg>
      </pc:sldChg>
      <pc:sldChg chg="modSp add mod">
        <pc:chgData name="IGOR PEREIRA DOS SANTOS" userId="2ba31ab3-4af6-46f7-a76b-d6cc5b428f6b" providerId="ADAL" clId="{78E6FAD7-348B-4914-82E7-A2B7C6902384}" dt="2023-09-14T21:34:21.046" v="2456" actId="20577"/>
        <pc:sldMkLst>
          <pc:docMk/>
          <pc:sldMk cId="1015978385" sldId="288"/>
        </pc:sldMkLst>
        <pc:spChg chg="mod">
          <ac:chgData name="IGOR PEREIRA DOS SANTOS" userId="2ba31ab3-4af6-46f7-a76b-d6cc5b428f6b" providerId="ADAL" clId="{78E6FAD7-348B-4914-82E7-A2B7C6902384}" dt="2023-09-14T21:34:21.046" v="2456" actId="20577"/>
          <ac:spMkLst>
            <pc:docMk/>
            <pc:sldMk cId="1015978385" sldId="288"/>
            <ac:spMk id="7173" creationId="{27305109-3859-42A2-87E1-F5A3FF7FF357}"/>
          </ac:spMkLst>
        </pc:spChg>
      </pc:sldChg>
      <pc:sldChg chg="addSp modSp add mod">
        <pc:chgData name="IGOR PEREIRA DOS SANTOS" userId="2ba31ab3-4af6-46f7-a76b-d6cc5b428f6b" providerId="ADAL" clId="{78E6FAD7-348B-4914-82E7-A2B7C6902384}" dt="2023-09-14T21:36:37.288" v="2553" actId="1076"/>
        <pc:sldMkLst>
          <pc:docMk/>
          <pc:sldMk cId="2031138078" sldId="289"/>
        </pc:sldMkLst>
        <pc:spChg chg="mod">
          <ac:chgData name="IGOR PEREIRA DOS SANTOS" userId="2ba31ab3-4af6-46f7-a76b-d6cc5b428f6b" providerId="ADAL" clId="{78E6FAD7-348B-4914-82E7-A2B7C6902384}" dt="2023-09-14T21:34:51.793" v="2529" actId="1076"/>
          <ac:spMkLst>
            <pc:docMk/>
            <pc:sldMk cId="2031138078" sldId="289"/>
            <ac:spMk id="7173" creationId="{27305109-3859-42A2-87E1-F5A3FF7FF357}"/>
          </ac:spMkLst>
        </pc:spChg>
        <pc:picChg chg="add mod">
          <ac:chgData name="IGOR PEREIRA DOS SANTOS" userId="2ba31ab3-4af6-46f7-a76b-d6cc5b428f6b" providerId="ADAL" clId="{78E6FAD7-348B-4914-82E7-A2B7C6902384}" dt="2023-09-14T21:36:37.288" v="2553" actId="1076"/>
          <ac:picMkLst>
            <pc:docMk/>
            <pc:sldMk cId="2031138078" sldId="289"/>
            <ac:picMk id="3" creationId="{DD5BBA2B-436D-BF03-3B4A-F8699A3D613D}"/>
          </ac:picMkLst>
        </pc:picChg>
      </pc:sldChg>
      <pc:sldChg chg="modSp add mod">
        <pc:chgData name="IGOR PEREIRA DOS SANTOS" userId="2ba31ab3-4af6-46f7-a76b-d6cc5b428f6b" providerId="ADAL" clId="{78E6FAD7-348B-4914-82E7-A2B7C6902384}" dt="2023-09-14T21:35:34.154" v="2544" actId="313"/>
        <pc:sldMkLst>
          <pc:docMk/>
          <pc:sldMk cId="3183444945" sldId="290"/>
        </pc:sldMkLst>
        <pc:spChg chg="mod">
          <ac:chgData name="IGOR PEREIRA DOS SANTOS" userId="2ba31ab3-4af6-46f7-a76b-d6cc5b428f6b" providerId="ADAL" clId="{78E6FAD7-348B-4914-82E7-A2B7C6902384}" dt="2023-09-14T21:35:34.154" v="2544" actId="313"/>
          <ac:spMkLst>
            <pc:docMk/>
            <pc:sldMk cId="3183444945" sldId="290"/>
            <ac:spMk id="7173" creationId="{27305109-3859-42A2-87E1-F5A3FF7FF357}"/>
          </ac:spMkLst>
        </pc:spChg>
      </pc:sldChg>
      <pc:sldChg chg="addSp modSp add mod">
        <pc:chgData name="IGOR PEREIRA DOS SANTOS" userId="2ba31ab3-4af6-46f7-a76b-d6cc5b428f6b" providerId="ADAL" clId="{78E6FAD7-348B-4914-82E7-A2B7C6902384}" dt="2023-09-14T21:36:10.720" v="2551" actId="1076"/>
        <pc:sldMkLst>
          <pc:docMk/>
          <pc:sldMk cId="2863966750" sldId="291"/>
        </pc:sldMkLst>
        <pc:spChg chg="mod">
          <ac:chgData name="IGOR PEREIRA DOS SANTOS" userId="2ba31ab3-4af6-46f7-a76b-d6cc5b428f6b" providerId="ADAL" clId="{78E6FAD7-348B-4914-82E7-A2B7C6902384}" dt="2023-09-14T21:36:03.072" v="2547" actId="1076"/>
          <ac:spMkLst>
            <pc:docMk/>
            <pc:sldMk cId="2863966750" sldId="291"/>
            <ac:spMk id="7173" creationId="{27305109-3859-42A2-87E1-F5A3FF7FF357}"/>
          </ac:spMkLst>
        </pc:spChg>
        <pc:picChg chg="add mod">
          <ac:chgData name="IGOR PEREIRA DOS SANTOS" userId="2ba31ab3-4af6-46f7-a76b-d6cc5b428f6b" providerId="ADAL" clId="{78E6FAD7-348B-4914-82E7-A2B7C6902384}" dt="2023-09-14T21:36:10.720" v="2551" actId="1076"/>
          <ac:picMkLst>
            <pc:docMk/>
            <pc:sldMk cId="2863966750" sldId="291"/>
            <ac:picMk id="3" creationId="{8356E198-E3D2-5EEA-5D39-74A51FE41880}"/>
          </ac:picMkLst>
        </pc:picChg>
      </pc:sldChg>
      <pc:sldChg chg="addSp delSp modSp add mod">
        <pc:chgData name="IGOR PEREIRA DOS SANTOS" userId="2ba31ab3-4af6-46f7-a76b-d6cc5b428f6b" providerId="ADAL" clId="{78E6FAD7-348B-4914-82E7-A2B7C6902384}" dt="2023-09-14T21:39:43.593" v="2721" actId="1076"/>
        <pc:sldMkLst>
          <pc:docMk/>
          <pc:sldMk cId="3041263039" sldId="292"/>
        </pc:sldMkLst>
        <pc:spChg chg="mod">
          <ac:chgData name="IGOR PEREIRA DOS SANTOS" userId="2ba31ab3-4af6-46f7-a76b-d6cc5b428f6b" providerId="ADAL" clId="{78E6FAD7-348B-4914-82E7-A2B7C6902384}" dt="2023-09-14T21:39:18.110" v="2719" actId="20577"/>
          <ac:spMkLst>
            <pc:docMk/>
            <pc:sldMk cId="3041263039" sldId="292"/>
            <ac:spMk id="7173" creationId="{27305109-3859-42A2-87E1-F5A3FF7FF357}"/>
          </ac:spMkLst>
        </pc:spChg>
        <pc:picChg chg="del">
          <ac:chgData name="IGOR PEREIRA DOS SANTOS" userId="2ba31ab3-4af6-46f7-a76b-d6cc5b428f6b" providerId="ADAL" clId="{78E6FAD7-348B-4914-82E7-A2B7C6902384}" dt="2023-09-14T21:38:29.197" v="2555" actId="478"/>
          <ac:picMkLst>
            <pc:docMk/>
            <pc:sldMk cId="3041263039" sldId="292"/>
            <ac:picMk id="3" creationId="{DD5BBA2B-436D-BF03-3B4A-F8699A3D613D}"/>
          </ac:picMkLst>
        </pc:picChg>
        <pc:picChg chg="add mod">
          <ac:chgData name="IGOR PEREIRA DOS SANTOS" userId="2ba31ab3-4af6-46f7-a76b-d6cc5b428f6b" providerId="ADAL" clId="{78E6FAD7-348B-4914-82E7-A2B7C6902384}" dt="2023-09-14T21:39:43.593" v="2721" actId="1076"/>
          <ac:picMkLst>
            <pc:docMk/>
            <pc:sldMk cId="3041263039" sldId="292"/>
            <ac:picMk id="4" creationId="{B47C5E82-978E-0A54-AC02-E318719FB458}"/>
          </ac:picMkLst>
        </pc:picChg>
      </pc:sldChg>
      <pc:sldChg chg="addSp delSp modSp add mod">
        <pc:chgData name="IGOR PEREIRA DOS SANTOS" userId="2ba31ab3-4af6-46f7-a76b-d6cc5b428f6b" providerId="ADAL" clId="{78E6FAD7-348B-4914-82E7-A2B7C6902384}" dt="2023-09-14T21:45:26.584" v="2923" actId="1076"/>
        <pc:sldMkLst>
          <pc:docMk/>
          <pc:sldMk cId="236423333" sldId="293"/>
        </pc:sldMkLst>
        <pc:spChg chg="mod">
          <ac:chgData name="IGOR PEREIRA DOS SANTOS" userId="2ba31ab3-4af6-46f7-a76b-d6cc5b428f6b" providerId="ADAL" clId="{78E6FAD7-348B-4914-82E7-A2B7C6902384}" dt="2023-09-14T21:45:21.448" v="2922" actId="1076"/>
          <ac:spMkLst>
            <pc:docMk/>
            <pc:sldMk cId="236423333" sldId="293"/>
            <ac:spMk id="7173" creationId="{27305109-3859-42A2-87E1-F5A3FF7FF357}"/>
          </ac:spMkLst>
        </pc:spChg>
        <pc:picChg chg="add mod">
          <ac:chgData name="IGOR PEREIRA DOS SANTOS" userId="2ba31ab3-4af6-46f7-a76b-d6cc5b428f6b" providerId="ADAL" clId="{78E6FAD7-348B-4914-82E7-A2B7C6902384}" dt="2023-09-14T21:45:26.584" v="2923" actId="1076"/>
          <ac:picMkLst>
            <pc:docMk/>
            <pc:sldMk cId="236423333" sldId="293"/>
            <ac:picMk id="3" creationId="{059FDC4F-C8BD-692B-6BAB-13C539C4DBEE}"/>
          </ac:picMkLst>
        </pc:picChg>
        <pc:picChg chg="del">
          <ac:chgData name="IGOR PEREIRA DOS SANTOS" userId="2ba31ab3-4af6-46f7-a76b-d6cc5b428f6b" providerId="ADAL" clId="{78E6FAD7-348B-4914-82E7-A2B7C6902384}" dt="2023-09-14T21:42:03.574" v="2723" actId="478"/>
          <ac:picMkLst>
            <pc:docMk/>
            <pc:sldMk cId="236423333" sldId="293"/>
            <ac:picMk id="4" creationId="{B47C5E82-978E-0A54-AC02-E318719FB458}"/>
          </ac:picMkLst>
        </pc:picChg>
      </pc:sldChg>
      <pc:sldChg chg="delSp modSp add mod">
        <pc:chgData name="IGOR PEREIRA DOS SANTOS" userId="2ba31ab3-4af6-46f7-a76b-d6cc5b428f6b" providerId="ADAL" clId="{78E6FAD7-348B-4914-82E7-A2B7C6902384}" dt="2023-09-14T21:51:49.736" v="3219" actId="1076"/>
        <pc:sldMkLst>
          <pc:docMk/>
          <pc:sldMk cId="1580733282" sldId="294"/>
        </pc:sldMkLst>
        <pc:spChg chg="mod">
          <ac:chgData name="IGOR PEREIRA DOS SANTOS" userId="2ba31ab3-4af6-46f7-a76b-d6cc5b428f6b" providerId="ADAL" clId="{78E6FAD7-348B-4914-82E7-A2B7C6902384}" dt="2023-09-14T21:51:49.736" v="3219" actId="1076"/>
          <ac:spMkLst>
            <pc:docMk/>
            <pc:sldMk cId="1580733282" sldId="294"/>
            <ac:spMk id="7173" creationId="{27305109-3859-42A2-87E1-F5A3FF7FF357}"/>
          </ac:spMkLst>
        </pc:spChg>
        <pc:picChg chg="del">
          <ac:chgData name="IGOR PEREIRA DOS SANTOS" userId="2ba31ab3-4af6-46f7-a76b-d6cc5b428f6b" providerId="ADAL" clId="{78E6FAD7-348B-4914-82E7-A2B7C6902384}" dt="2023-09-14T21:50:33.179" v="2925" actId="478"/>
          <ac:picMkLst>
            <pc:docMk/>
            <pc:sldMk cId="1580733282" sldId="294"/>
            <ac:picMk id="3" creationId="{059FDC4F-C8BD-692B-6BAB-13C539C4DBEE}"/>
          </ac:picMkLst>
        </pc:picChg>
      </pc:sldChg>
      <pc:sldChg chg="modSp add mod">
        <pc:chgData name="IGOR PEREIRA DOS SANTOS" userId="2ba31ab3-4af6-46f7-a76b-d6cc5b428f6b" providerId="ADAL" clId="{78E6FAD7-348B-4914-82E7-A2B7C6902384}" dt="2023-09-26T21:51:31.858" v="8224" actId="207"/>
        <pc:sldMkLst>
          <pc:docMk/>
          <pc:sldMk cId="1061876045" sldId="295"/>
        </pc:sldMkLst>
        <pc:spChg chg="mod">
          <ac:chgData name="IGOR PEREIRA DOS SANTOS" userId="2ba31ab3-4af6-46f7-a76b-d6cc5b428f6b" providerId="ADAL" clId="{78E6FAD7-348B-4914-82E7-A2B7C6902384}" dt="2023-09-26T21:51:31.858" v="8224" actId="207"/>
          <ac:spMkLst>
            <pc:docMk/>
            <pc:sldMk cId="1061876045" sldId="295"/>
            <ac:spMk id="7173" creationId="{27305109-3859-42A2-87E1-F5A3FF7FF357}"/>
          </ac:spMkLst>
        </pc:spChg>
      </pc:sldChg>
      <pc:sldChg chg="modSp add mod">
        <pc:chgData name="IGOR PEREIRA DOS SANTOS" userId="2ba31ab3-4af6-46f7-a76b-d6cc5b428f6b" providerId="ADAL" clId="{78E6FAD7-348B-4914-82E7-A2B7C6902384}" dt="2023-09-26T21:52:14.966" v="8225" actId="207"/>
        <pc:sldMkLst>
          <pc:docMk/>
          <pc:sldMk cId="3003122258" sldId="296"/>
        </pc:sldMkLst>
        <pc:spChg chg="mod">
          <ac:chgData name="IGOR PEREIRA DOS SANTOS" userId="2ba31ab3-4af6-46f7-a76b-d6cc5b428f6b" providerId="ADAL" clId="{78E6FAD7-348B-4914-82E7-A2B7C6902384}" dt="2023-09-26T21:52:14.966" v="8225" actId="207"/>
          <ac:spMkLst>
            <pc:docMk/>
            <pc:sldMk cId="3003122258" sldId="296"/>
            <ac:spMk id="7173" creationId="{27305109-3859-42A2-87E1-F5A3FF7FF357}"/>
          </ac:spMkLst>
        </pc:spChg>
      </pc:sldChg>
      <pc:sldChg chg="modSp add mod">
        <pc:chgData name="IGOR PEREIRA DOS SANTOS" userId="2ba31ab3-4af6-46f7-a76b-d6cc5b428f6b" providerId="ADAL" clId="{78E6FAD7-348B-4914-82E7-A2B7C6902384}" dt="2023-09-26T11:40:44.147" v="4240" actId="1076"/>
        <pc:sldMkLst>
          <pc:docMk/>
          <pc:sldMk cId="2999757663" sldId="297"/>
        </pc:sldMkLst>
        <pc:spChg chg="mod">
          <ac:chgData name="IGOR PEREIRA DOS SANTOS" userId="2ba31ab3-4af6-46f7-a76b-d6cc5b428f6b" providerId="ADAL" clId="{78E6FAD7-348B-4914-82E7-A2B7C6902384}" dt="2023-09-26T11:40:44.147" v="4240" actId="1076"/>
          <ac:spMkLst>
            <pc:docMk/>
            <pc:sldMk cId="2999757663" sldId="297"/>
            <ac:spMk id="7173" creationId="{27305109-3859-42A2-87E1-F5A3FF7FF357}"/>
          </ac:spMkLst>
        </pc:spChg>
      </pc:sldChg>
      <pc:sldChg chg="modSp add mod">
        <pc:chgData name="IGOR PEREIRA DOS SANTOS" userId="2ba31ab3-4af6-46f7-a76b-d6cc5b428f6b" providerId="ADAL" clId="{78E6FAD7-348B-4914-82E7-A2B7C6902384}" dt="2023-09-26T11:42:56.880" v="4633" actId="20577"/>
        <pc:sldMkLst>
          <pc:docMk/>
          <pc:sldMk cId="1853641003" sldId="298"/>
        </pc:sldMkLst>
        <pc:spChg chg="mod">
          <ac:chgData name="IGOR PEREIRA DOS SANTOS" userId="2ba31ab3-4af6-46f7-a76b-d6cc5b428f6b" providerId="ADAL" clId="{78E6FAD7-348B-4914-82E7-A2B7C6902384}" dt="2023-09-26T11:42:56.880" v="4633" actId="20577"/>
          <ac:spMkLst>
            <pc:docMk/>
            <pc:sldMk cId="1853641003" sldId="298"/>
            <ac:spMk id="7173" creationId="{27305109-3859-42A2-87E1-F5A3FF7FF357}"/>
          </ac:spMkLst>
        </pc:spChg>
      </pc:sldChg>
      <pc:sldChg chg="addSp modSp add mod">
        <pc:chgData name="IGOR PEREIRA DOS SANTOS" userId="2ba31ab3-4af6-46f7-a76b-d6cc5b428f6b" providerId="ADAL" clId="{78E6FAD7-348B-4914-82E7-A2B7C6902384}" dt="2023-09-26T11:46:51.112" v="4660" actId="1076"/>
        <pc:sldMkLst>
          <pc:docMk/>
          <pc:sldMk cId="3751750963" sldId="299"/>
        </pc:sldMkLst>
        <pc:spChg chg="mod">
          <ac:chgData name="IGOR PEREIRA DOS SANTOS" userId="2ba31ab3-4af6-46f7-a76b-d6cc5b428f6b" providerId="ADAL" clId="{78E6FAD7-348B-4914-82E7-A2B7C6902384}" dt="2023-09-26T11:46:51.112" v="4660" actId="1076"/>
          <ac:spMkLst>
            <pc:docMk/>
            <pc:sldMk cId="3751750963" sldId="299"/>
            <ac:spMk id="7173" creationId="{27305109-3859-42A2-87E1-F5A3FF7FF357}"/>
          </ac:spMkLst>
        </pc:spChg>
        <pc:picChg chg="add mod">
          <ac:chgData name="IGOR PEREIRA DOS SANTOS" userId="2ba31ab3-4af6-46f7-a76b-d6cc5b428f6b" providerId="ADAL" clId="{78E6FAD7-348B-4914-82E7-A2B7C6902384}" dt="2023-09-26T11:46:04.290" v="4650" actId="1076"/>
          <ac:picMkLst>
            <pc:docMk/>
            <pc:sldMk cId="3751750963" sldId="299"/>
            <ac:picMk id="3" creationId="{BF6276A5-D885-EF78-4D48-8468B52B793D}"/>
          </ac:picMkLst>
        </pc:picChg>
        <pc:picChg chg="add mod">
          <ac:chgData name="IGOR PEREIRA DOS SANTOS" userId="2ba31ab3-4af6-46f7-a76b-d6cc5b428f6b" providerId="ADAL" clId="{78E6FAD7-348B-4914-82E7-A2B7C6902384}" dt="2023-09-26T11:46:28.091" v="4657" actId="1076"/>
          <ac:picMkLst>
            <pc:docMk/>
            <pc:sldMk cId="3751750963" sldId="299"/>
            <ac:picMk id="5" creationId="{E9458367-D3B3-71E7-5571-756E85D5C8AE}"/>
          </ac:picMkLst>
        </pc:picChg>
      </pc:sldChg>
      <pc:sldChg chg="addSp modSp add mod ord">
        <pc:chgData name="IGOR PEREIRA DOS SANTOS" userId="2ba31ab3-4af6-46f7-a76b-d6cc5b428f6b" providerId="ADAL" clId="{78E6FAD7-348B-4914-82E7-A2B7C6902384}" dt="2023-09-26T19:54:21.439" v="4937" actId="1076"/>
        <pc:sldMkLst>
          <pc:docMk/>
          <pc:sldMk cId="75875005" sldId="300"/>
        </pc:sldMkLst>
        <pc:spChg chg="mod">
          <ac:chgData name="IGOR PEREIRA DOS SANTOS" userId="2ba31ab3-4af6-46f7-a76b-d6cc5b428f6b" providerId="ADAL" clId="{78E6FAD7-348B-4914-82E7-A2B7C6902384}" dt="2023-09-26T11:59:24.100" v="4932" actId="207"/>
          <ac:spMkLst>
            <pc:docMk/>
            <pc:sldMk cId="75875005" sldId="300"/>
            <ac:spMk id="7173" creationId="{27305109-3859-42A2-87E1-F5A3FF7FF357}"/>
          </ac:spMkLst>
        </pc:spChg>
        <pc:picChg chg="add mod">
          <ac:chgData name="IGOR PEREIRA DOS SANTOS" userId="2ba31ab3-4af6-46f7-a76b-d6cc5b428f6b" providerId="ADAL" clId="{78E6FAD7-348B-4914-82E7-A2B7C6902384}" dt="2023-09-26T19:54:21.439" v="4937" actId="1076"/>
          <ac:picMkLst>
            <pc:docMk/>
            <pc:sldMk cId="75875005" sldId="300"/>
            <ac:picMk id="3" creationId="{0F05D208-5596-0D70-17B5-BAED6C570546}"/>
          </ac:picMkLst>
        </pc:picChg>
      </pc:sldChg>
      <pc:sldChg chg="add del">
        <pc:chgData name="IGOR PEREIRA DOS SANTOS" userId="2ba31ab3-4af6-46f7-a76b-d6cc5b428f6b" providerId="ADAL" clId="{78E6FAD7-348B-4914-82E7-A2B7C6902384}" dt="2023-09-26T11:56:13.481" v="4662" actId="47"/>
        <pc:sldMkLst>
          <pc:docMk/>
          <pc:sldMk cId="2604808498" sldId="300"/>
        </pc:sldMkLst>
      </pc:sldChg>
      <pc:sldChg chg="addSp delSp modSp add mod">
        <pc:chgData name="IGOR PEREIRA DOS SANTOS" userId="2ba31ab3-4af6-46f7-a76b-d6cc5b428f6b" providerId="ADAL" clId="{78E6FAD7-348B-4914-82E7-A2B7C6902384}" dt="2023-09-26T20:05:13.768" v="4957" actId="20577"/>
        <pc:sldMkLst>
          <pc:docMk/>
          <pc:sldMk cId="1991970399" sldId="301"/>
        </pc:sldMkLst>
        <pc:spChg chg="mod">
          <ac:chgData name="IGOR PEREIRA DOS SANTOS" userId="2ba31ab3-4af6-46f7-a76b-d6cc5b428f6b" providerId="ADAL" clId="{78E6FAD7-348B-4914-82E7-A2B7C6902384}" dt="2023-09-26T20:05:13.768" v="4957" actId="20577"/>
          <ac:spMkLst>
            <pc:docMk/>
            <pc:sldMk cId="1991970399" sldId="301"/>
            <ac:spMk id="7173" creationId="{27305109-3859-42A2-87E1-F5A3FF7FF357}"/>
          </ac:spMkLst>
        </pc:spChg>
        <pc:picChg chg="del">
          <ac:chgData name="IGOR PEREIRA DOS SANTOS" userId="2ba31ab3-4af6-46f7-a76b-d6cc5b428f6b" providerId="ADAL" clId="{78E6FAD7-348B-4914-82E7-A2B7C6902384}" dt="2023-09-26T19:57:43.189" v="4939" actId="478"/>
          <ac:picMkLst>
            <pc:docMk/>
            <pc:sldMk cId="1991970399" sldId="301"/>
            <ac:picMk id="3" creationId="{0F05D208-5596-0D70-17B5-BAED6C570546}"/>
          </ac:picMkLst>
        </pc:picChg>
        <pc:picChg chg="add mod">
          <ac:chgData name="IGOR PEREIRA DOS SANTOS" userId="2ba31ab3-4af6-46f7-a76b-d6cc5b428f6b" providerId="ADAL" clId="{78E6FAD7-348B-4914-82E7-A2B7C6902384}" dt="2023-09-26T19:57:55.372" v="4944" actId="1076"/>
          <ac:picMkLst>
            <pc:docMk/>
            <pc:sldMk cId="1991970399" sldId="301"/>
            <ac:picMk id="4" creationId="{89663E58-2422-9AE0-19FC-08E57EE6FB2C}"/>
          </ac:picMkLst>
        </pc:picChg>
      </pc:sldChg>
      <pc:sldChg chg="delSp add del mod">
        <pc:chgData name="IGOR PEREIRA DOS SANTOS" userId="2ba31ab3-4af6-46f7-a76b-d6cc5b428f6b" providerId="ADAL" clId="{78E6FAD7-348B-4914-82E7-A2B7C6902384}" dt="2023-09-26T20:05:59.249" v="4960" actId="2696"/>
        <pc:sldMkLst>
          <pc:docMk/>
          <pc:sldMk cId="1426990655" sldId="302"/>
        </pc:sldMkLst>
        <pc:picChg chg="del">
          <ac:chgData name="IGOR PEREIRA DOS SANTOS" userId="2ba31ab3-4af6-46f7-a76b-d6cc5b428f6b" providerId="ADAL" clId="{78E6FAD7-348B-4914-82E7-A2B7C6902384}" dt="2023-09-26T20:05:56.333" v="4959" actId="478"/>
          <ac:picMkLst>
            <pc:docMk/>
            <pc:sldMk cId="1426990655" sldId="302"/>
            <ac:picMk id="4" creationId="{89663E58-2422-9AE0-19FC-08E57EE6FB2C}"/>
          </ac:picMkLst>
        </pc:picChg>
      </pc:sldChg>
      <pc:sldChg chg="delSp modSp add mod ord">
        <pc:chgData name="IGOR PEREIRA DOS SANTOS" userId="2ba31ab3-4af6-46f7-a76b-d6cc5b428f6b" providerId="ADAL" clId="{78E6FAD7-348B-4914-82E7-A2B7C6902384}" dt="2023-09-26T20:11:12.693" v="5654" actId="1076"/>
        <pc:sldMkLst>
          <pc:docMk/>
          <pc:sldMk cId="2684621866" sldId="302"/>
        </pc:sldMkLst>
        <pc:spChg chg="mod">
          <ac:chgData name="IGOR PEREIRA DOS SANTOS" userId="2ba31ab3-4af6-46f7-a76b-d6cc5b428f6b" providerId="ADAL" clId="{78E6FAD7-348B-4914-82E7-A2B7C6902384}" dt="2023-09-26T20:11:12.693" v="5654" actId="1076"/>
          <ac:spMkLst>
            <pc:docMk/>
            <pc:sldMk cId="2684621866" sldId="302"/>
            <ac:spMk id="7173" creationId="{27305109-3859-42A2-87E1-F5A3FF7FF357}"/>
          </ac:spMkLst>
        </pc:spChg>
        <pc:picChg chg="del">
          <ac:chgData name="IGOR PEREIRA DOS SANTOS" userId="2ba31ab3-4af6-46f7-a76b-d6cc5b428f6b" providerId="ADAL" clId="{78E6FAD7-348B-4914-82E7-A2B7C6902384}" dt="2023-09-26T20:06:04.753" v="4964" actId="478"/>
          <ac:picMkLst>
            <pc:docMk/>
            <pc:sldMk cId="2684621866" sldId="302"/>
            <ac:picMk id="3" creationId="{0F05D208-5596-0D70-17B5-BAED6C570546}"/>
          </ac:picMkLst>
        </pc:picChg>
      </pc:sldChg>
      <pc:sldChg chg="addSp delSp modSp add mod">
        <pc:chgData name="IGOR PEREIRA DOS SANTOS" userId="2ba31ab3-4af6-46f7-a76b-d6cc5b428f6b" providerId="ADAL" clId="{78E6FAD7-348B-4914-82E7-A2B7C6902384}" dt="2023-09-26T22:16:08.284" v="9109" actId="1076"/>
        <pc:sldMkLst>
          <pc:docMk/>
          <pc:sldMk cId="3620574854" sldId="303"/>
        </pc:sldMkLst>
        <pc:spChg chg="mod">
          <ac:chgData name="IGOR PEREIRA DOS SANTOS" userId="2ba31ab3-4af6-46f7-a76b-d6cc5b428f6b" providerId="ADAL" clId="{78E6FAD7-348B-4914-82E7-A2B7C6902384}" dt="2023-09-26T22:16:08.284" v="9109" actId="1076"/>
          <ac:spMkLst>
            <pc:docMk/>
            <pc:sldMk cId="3620574854" sldId="303"/>
            <ac:spMk id="7173" creationId="{27305109-3859-42A2-87E1-F5A3FF7FF357}"/>
          </ac:spMkLst>
        </pc:spChg>
        <pc:picChg chg="add del">
          <ac:chgData name="IGOR PEREIRA DOS SANTOS" userId="2ba31ab3-4af6-46f7-a76b-d6cc5b428f6b" providerId="ADAL" clId="{78E6FAD7-348B-4914-82E7-A2B7C6902384}" dt="2023-09-26T22:14:38.627" v="9108" actId="22"/>
          <ac:picMkLst>
            <pc:docMk/>
            <pc:sldMk cId="3620574854" sldId="303"/>
            <ac:picMk id="3" creationId="{FA9FC867-416D-675C-36AE-8897DD0233CE}"/>
          </ac:picMkLst>
        </pc:picChg>
      </pc:sldChg>
      <pc:sldChg chg="addSp modSp add mod">
        <pc:chgData name="IGOR PEREIRA DOS SANTOS" userId="2ba31ab3-4af6-46f7-a76b-d6cc5b428f6b" providerId="ADAL" clId="{78E6FAD7-348B-4914-82E7-A2B7C6902384}" dt="2023-09-26T20:44:20.710" v="6130" actId="1076"/>
        <pc:sldMkLst>
          <pc:docMk/>
          <pc:sldMk cId="3353572665" sldId="304"/>
        </pc:sldMkLst>
        <pc:spChg chg="mod">
          <ac:chgData name="IGOR PEREIRA DOS SANTOS" userId="2ba31ab3-4af6-46f7-a76b-d6cc5b428f6b" providerId="ADAL" clId="{78E6FAD7-348B-4914-82E7-A2B7C6902384}" dt="2023-09-26T20:44:09.779" v="6128" actId="207"/>
          <ac:spMkLst>
            <pc:docMk/>
            <pc:sldMk cId="3353572665" sldId="304"/>
            <ac:spMk id="7173" creationId="{27305109-3859-42A2-87E1-F5A3FF7FF357}"/>
          </ac:spMkLst>
        </pc:spChg>
        <pc:picChg chg="add mod">
          <ac:chgData name="IGOR PEREIRA DOS SANTOS" userId="2ba31ab3-4af6-46f7-a76b-d6cc5b428f6b" providerId="ADAL" clId="{78E6FAD7-348B-4914-82E7-A2B7C6902384}" dt="2023-09-26T20:44:20.710" v="6130" actId="1076"/>
          <ac:picMkLst>
            <pc:docMk/>
            <pc:sldMk cId="3353572665" sldId="304"/>
            <ac:picMk id="3" creationId="{80EDF0CD-ECB3-DF8D-8197-9C6B6E654CBF}"/>
          </ac:picMkLst>
        </pc:picChg>
      </pc:sldChg>
      <pc:sldChg chg="addSp delSp modSp add mod">
        <pc:chgData name="IGOR PEREIRA DOS SANTOS" userId="2ba31ab3-4af6-46f7-a76b-d6cc5b428f6b" providerId="ADAL" clId="{78E6FAD7-348B-4914-82E7-A2B7C6902384}" dt="2023-09-26T20:47:32.201" v="6136" actId="1076"/>
        <pc:sldMkLst>
          <pc:docMk/>
          <pc:sldMk cId="106040953" sldId="305"/>
        </pc:sldMkLst>
        <pc:spChg chg="mod">
          <ac:chgData name="IGOR PEREIRA DOS SANTOS" userId="2ba31ab3-4af6-46f7-a76b-d6cc5b428f6b" providerId="ADAL" clId="{78E6FAD7-348B-4914-82E7-A2B7C6902384}" dt="2023-09-26T20:47:30.099" v="6134" actId="1076"/>
          <ac:spMkLst>
            <pc:docMk/>
            <pc:sldMk cId="106040953" sldId="305"/>
            <ac:spMk id="7173" creationId="{27305109-3859-42A2-87E1-F5A3FF7FF357}"/>
          </ac:spMkLst>
        </pc:spChg>
        <pc:picChg chg="del">
          <ac:chgData name="IGOR PEREIRA DOS SANTOS" userId="2ba31ab3-4af6-46f7-a76b-d6cc5b428f6b" providerId="ADAL" clId="{78E6FAD7-348B-4914-82E7-A2B7C6902384}" dt="2023-09-26T20:47:26.786" v="6133" actId="478"/>
          <ac:picMkLst>
            <pc:docMk/>
            <pc:sldMk cId="106040953" sldId="305"/>
            <ac:picMk id="3" creationId="{80EDF0CD-ECB3-DF8D-8197-9C6B6E654CBF}"/>
          </ac:picMkLst>
        </pc:picChg>
        <pc:picChg chg="add mod">
          <ac:chgData name="IGOR PEREIRA DOS SANTOS" userId="2ba31ab3-4af6-46f7-a76b-d6cc5b428f6b" providerId="ADAL" clId="{78E6FAD7-348B-4914-82E7-A2B7C6902384}" dt="2023-09-26T20:47:32.201" v="6136" actId="1076"/>
          <ac:picMkLst>
            <pc:docMk/>
            <pc:sldMk cId="106040953" sldId="305"/>
            <ac:picMk id="4" creationId="{C776CAF8-2D08-BB07-B0EE-778D0557D9BB}"/>
          </ac:picMkLst>
        </pc:picChg>
      </pc:sldChg>
      <pc:sldChg chg="delSp modSp add mod ord">
        <pc:chgData name="IGOR PEREIRA DOS SANTOS" userId="2ba31ab3-4af6-46f7-a76b-d6cc5b428f6b" providerId="ADAL" clId="{78E6FAD7-348B-4914-82E7-A2B7C6902384}" dt="2023-09-26T20:50:20.028" v="6351" actId="1076"/>
        <pc:sldMkLst>
          <pc:docMk/>
          <pc:sldMk cId="3817957916" sldId="306"/>
        </pc:sldMkLst>
        <pc:spChg chg="mod">
          <ac:chgData name="IGOR PEREIRA DOS SANTOS" userId="2ba31ab3-4af6-46f7-a76b-d6cc5b428f6b" providerId="ADAL" clId="{78E6FAD7-348B-4914-82E7-A2B7C6902384}" dt="2023-09-26T20:50:20.028" v="6351" actId="1076"/>
          <ac:spMkLst>
            <pc:docMk/>
            <pc:sldMk cId="3817957916" sldId="306"/>
            <ac:spMk id="7173" creationId="{27305109-3859-42A2-87E1-F5A3FF7FF357}"/>
          </ac:spMkLst>
        </pc:spChg>
        <pc:picChg chg="del">
          <ac:chgData name="IGOR PEREIRA DOS SANTOS" userId="2ba31ab3-4af6-46f7-a76b-d6cc5b428f6b" providerId="ADAL" clId="{78E6FAD7-348B-4914-82E7-A2B7C6902384}" dt="2023-09-26T20:47:47.134" v="6140" actId="478"/>
          <ac:picMkLst>
            <pc:docMk/>
            <pc:sldMk cId="3817957916" sldId="306"/>
            <ac:picMk id="3" creationId="{80EDF0CD-ECB3-DF8D-8197-9C6B6E654CBF}"/>
          </ac:picMkLst>
        </pc:picChg>
      </pc:sldChg>
      <pc:sldChg chg="addSp modSp add mod">
        <pc:chgData name="IGOR PEREIRA DOS SANTOS" userId="2ba31ab3-4af6-46f7-a76b-d6cc5b428f6b" providerId="ADAL" clId="{78E6FAD7-348B-4914-82E7-A2B7C6902384}" dt="2023-09-26T20:53:00.839" v="6786" actId="207"/>
        <pc:sldMkLst>
          <pc:docMk/>
          <pc:sldMk cId="2054771629" sldId="307"/>
        </pc:sldMkLst>
        <pc:spChg chg="mod">
          <ac:chgData name="IGOR PEREIRA DOS SANTOS" userId="2ba31ab3-4af6-46f7-a76b-d6cc5b428f6b" providerId="ADAL" clId="{78E6FAD7-348B-4914-82E7-A2B7C6902384}" dt="2023-09-26T20:53:00.839" v="6786" actId="207"/>
          <ac:spMkLst>
            <pc:docMk/>
            <pc:sldMk cId="2054771629" sldId="307"/>
            <ac:spMk id="7173" creationId="{27305109-3859-42A2-87E1-F5A3FF7FF357}"/>
          </ac:spMkLst>
        </pc:spChg>
        <pc:picChg chg="add mod">
          <ac:chgData name="IGOR PEREIRA DOS SANTOS" userId="2ba31ab3-4af6-46f7-a76b-d6cc5b428f6b" providerId="ADAL" clId="{78E6FAD7-348B-4914-82E7-A2B7C6902384}" dt="2023-09-26T20:51:28.989" v="6510" actId="1076"/>
          <ac:picMkLst>
            <pc:docMk/>
            <pc:sldMk cId="2054771629" sldId="307"/>
            <ac:picMk id="2" creationId="{C97C13C6-3834-A1E3-F3D7-EF21092298CB}"/>
          </ac:picMkLst>
        </pc:picChg>
      </pc:sldChg>
      <pc:sldChg chg="delSp modSp add mod">
        <pc:chgData name="IGOR PEREIRA DOS SANTOS" userId="2ba31ab3-4af6-46f7-a76b-d6cc5b428f6b" providerId="ADAL" clId="{78E6FAD7-348B-4914-82E7-A2B7C6902384}" dt="2023-09-26T20:54:20.366" v="6962" actId="207"/>
        <pc:sldMkLst>
          <pc:docMk/>
          <pc:sldMk cId="3189040556" sldId="308"/>
        </pc:sldMkLst>
        <pc:spChg chg="mod">
          <ac:chgData name="IGOR PEREIRA DOS SANTOS" userId="2ba31ab3-4af6-46f7-a76b-d6cc5b428f6b" providerId="ADAL" clId="{78E6FAD7-348B-4914-82E7-A2B7C6902384}" dt="2023-09-26T20:54:20.366" v="6962" actId="207"/>
          <ac:spMkLst>
            <pc:docMk/>
            <pc:sldMk cId="3189040556" sldId="308"/>
            <ac:spMk id="7173" creationId="{27305109-3859-42A2-87E1-F5A3FF7FF357}"/>
          </ac:spMkLst>
        </pc:spChg>
        <pc:picChg chg="del">
          <ac:chgData name="IGOR PEREIRA DOS SANTOS" userId="2ba31ab3-4af6-46f7-a76b-d6cc5b428f6b" providerId="ADAL" clId="{78E6FAD7-348B-4914-82E7-A2B7C6902384}" dt="2023-09-26T20:53:06.148" v="6788" actId="478"/>
          <ac:picMkLst>
            <pc:docMk/>
            <pc:sldMk cId="3189040556" sldId="308"/>
            <ac:picMk id="2" creationId="{C97C13C6-3834-A1E3-F3D7-EF21092298CB}"/>
          </ac:picMkLst>
        </pc:picChg>
      </pc:sldChg>
      <pc:sldChg chg="addSp modSp add mod">
        <pc:chgData name="IGOR PEREIRA DOS SANTOS" userId="2ba31ab3-4af6-46f7-a76b-d6cc5b428f6b" providerId="ADAL" clId="{78E6FAD7-348B-4914-82E7-A2B7C6902384}" dt="2023-09-26T20:54:51.196" v="6968" actId="1076"/>
        <pc:sldMkLst>
          <pc:docMk/>
          <pc:sldMk cId="4183933178" sldId="309"/>
        </pc:sldMkLst>
        <pc:spChg chg="mod">
          <ac:chgData name="IGOR PEREIRA DOS SANTOS" userId="2ba31ab3-4af6-46f7-a76b-d6cc5b428f6b" providerId="ADAL" clId="{78E6FAD7-348B-4914-82E7-A2B7C6902384}" dt="2023-09-26T20:54:47.070" v="6966" actId="1076"/>
          <ac:spMkLst>
            <pc:docMk/>
            <pc:sldMk cId="4183933178" sldId="309"/>
            <ac:spMk id="7173" creationId="{27305109-3859-42A2-87E1-F5A3FF7FF357}"/>
          </ac:spMkLst>
        </pc:spChg>
        <pc:picChg chg="add mod">
          <ac:chgData name="IGOR PEREIRA DOS SANTOS" userId="2ba31ab3-4af6-46f7-a76b-d6cc5b428f6b" providerId="ADAL" clId="{78E6FAD7-348B-4914-82E7-A2B7C6902384}" dt="2023-09-26T20:54:51.196" v="6968" actId="1076"/>
          <ac:picMkLst>
            <pc:docMk/>
            <pc:sldMk cId="4183933178" sldId="309"/>
            <ac:picMk id="3" creationId="{7823975D-3065-DF2F-C132-D98E50D02C54}"/>
          </ac:picMkLst>
        </pc:picChg>
      </pc:sldChg>
      <pc:sldChg chg="add del">
        <pc:chgData name="IGOR PEREIRA DOS SANTOS" userId="2ba31ab3-4af6-46f7-a76b-d6cc5b428f6b" providerId="ADAL" clId="{78E6FAD7-348B-4914-82E7-A2B7C6902384}" dt="2023-09-26T20:55:03.793" v="6970" actId="47"/>
        <pc:sldMkLst>
          <pc:docMk/>
          <pc:sldMk cId="1049509149" sldId="310"/>
        </pc:sldMkLst>
      </pc:sldChg>
      <pc:sldChg chg="modSp add mod ord">
        <pc:chgData name="IGOR PEREIRA DOS SANTOS" userId="2ba31ab3-4af6-46f7-a76b-d6cc5b428f6b" providerId="ADAL" clId="{78E6FAD7-348B-4914-82E7-A2B7C6902384}" dt="2023-09-26T20:56:38.438" v="7311" actId="1076"/>
        <pc:sldMkLst>
          <pc:docMk/>
          <pc:sldMk cId="3367263627" sldId="310"/>
        </pc:sldMkLst>
        <pc:spChg chg="mod">
          <ac:chgData name="IGOR PEREIRA DOS SANTOS" userId="2ba31ab3-4af6-46f7-a76b-d6cc5b428f6b" providerId="ADAL" clId="{78E6FAD7-348B-4914-82E7-A2B7C6902384}" dt="2023-09-26T20:56:38.438" v="7311" actId="1076"/>
          <ac:spMkLst>
            <pc:docMk/>
            <pc:sldMk cId="3367263627" sldId="310"/>
            <ac:spMk id="7173" creationId="{27305109-3859-42A2-87E1-F5A3FF7FF357}"/>
          </ac:spMkLst>
        </pc:spChg>
      </pc:sldChg>
      <pc:sldChg chg="modSp add mod">
        <pc:chgData name="IGOR PEREIRA DOS SANTOS" userId="2ba31ab3-4af6-46f7-a76b-d6cc5b428f6b" providerId="ADAL" clId="{78E6FAD7-348B-4914-82E7-A2B7C6902384}" dt="2023-09-26T20:59:42.588" v="7651" actId="207"/>
        <pc:sldMkLst>
          <pc:docMk/>
          <pc:sldMk cId="1661702406" sldId="311"/>
        </pc:sldMkLst>
        <pc:spChg chg="mod">
          <ac:chgData name="IGOR PEREIRA DOS SANTOS" userId="2ba31ab3-4af6-46f7-a76b-d6cc5b428f6b" providerId="ADAL" clId="{78E6FAD7-348B-4914-82E7-A2B7C6902384}" dt="2023-09-26T20:59:42.588" v="7651" actId="207"/>
          <ac:spMkLst>
            <pc:docMk/>
            <pc:sldMk cId="1661702406" sldId="311"/>
            <ac:spMk id="7173" creationId="{27305109-3859-42A2-87E1-F5A3FF7FF357}"/>
          </ac:spMkLst>
        </pc:spChg>
      </pc:sldChg>
      <pc:sldChg chg="modSp add mod">
        <pc:chgData name="IGOR PEREIRA DOS SANTOS" userId="2ba31ab3-4af6-46f7-a76b-d6cc5b428f6b" providerId="ADAL" clId="{78E6FAD7-348B-4914-82E7-A2B7C6902384}" dt="2023-09-26T21:00:48.801" v="7855" actId="1076"/>
        <pc:sldMkLst>
          <pc:docMk/>
          <pc:sldMk cId="1731010130" sldId="312"/>
        </pc:sldMkLst>
        <pc:spChg chg="mod">
          <ac:chgData name="IGOR PEREIRA DOS SANTOS" userId="2ba31ab3-4af6-46f7-a76b-d6cc5b428f6b" providerId="ADAL" clId="{78E6FAD7-348B-4914-82E7-A2B7C6902384}" dt="2023-09-26T21:00:48.801" v="7855" actId="1076"/>
          <ac:spMkLst>
            <pc:docMk/>
            <pc:sldMk cId="1731010130" sldId="312"/>
            <ac:spMk id="7173" creationId="{27305109-3859-42A2-87E1-F5A3FF7FF357}"/>
          </ac:spMkLst>
        </pc:spChg>
      </pc:sldChg>
      <pc:sldChg chg="addSp modSp add mod">
        <pc:chgData name="IGOR PEREIRA DOS SANTOS" userId="2ba31ab3-4af6-46f7-a76b-d6cc5b428f6b" providerId="ADAL" clId="{78E6FAD7-348B-4914-82E7-A2B7C6902384}" dt="2023-09-26T21:01:38.023" v="7861" actId="1076"/>
        <pc:sldMkLst>
          <pc:docMk/>
          <pc:sldMk cId="3674935276" sldId="313"/>
        </pc:sldMkLst>
        <pc:spChg chg="mod">
          <ac:chgData name="IGOR PEREIRA DOS SANTOS" userId="2ba31ab3-4af6-46f7-a76b-d6cc5b428f6b" providerId="ADAL" clId="{78E6FAD7-348B-4914-82E7-A2B7C6902384}" dt="2023-09-26T21:01:35.906" v="7859" actId="1076"/>
          <ac:spMkLst>
            <pc:docMk/>
            <pc:sldMk cId="3674935276" sldId="313"/>
            <ac:spMk id="7173" creationId="{27305109-3859-42A2-87E1-F5A3FF7FF357}"/>
          </ac:spMkLst>
        </pc:spChg>
        <pc:picChg chg="add mod">
          <ac:chgData name="IGOR PEREIRA DOS SANTOS" userId="2ba31ab3-4af6-46f7-a76b-d6cc5b428f6b" providerId="ADAL" clId="{78E6FAD7-348B-4914-82E7-A2B7C6902384}" dt="2023-09-26T21:01:38.023" v="7861" actId="1076"/>
          <ac:picMkLst>
            <pc:docMk/>
            <pc:sldMk cId="3674935276" sldId="313"/>
            <ac:picMk id="3" creationId="{BBE864F0-D0A7-7A5F-755B-E92F39F94CFE}"/>
          </ac:picMkLst>
        </pc:picChg>
      </pc:sldChg>
      <pc:sldChg chg="modSp add mod ord">
        <pc:chgData name="IGOR PEREIRA DOS SANTOS" userId="2ba31ab3-4af6-46f7-a76b-d6cc5b428f6b" providerId="ADAL" clId="{78E6FAD7-348B-4914-82E7-A2B7C6902384}" dt="2023-09-26T21:03:03.204" v="8220" actId="207"/>
        <pc:sldMkLst>
          <pc:docMk/>
          <pc:sldMk cId="2388190812" sldId="314"/>
        </pc:sldMkLst>
        <pc:spChg chg="mod">
          <ac:chgData name="IGOR PEREIRA DOS SANTOS" userId="2ba31ab3-4af6-46f7-a76b-d6cc5b428f6b" providerId="ADAL" clId="{78E6FAD7-348B-4914-82E7-A2B7C6902384}" dt="2023-09-26T21:03:03.204" v="8220" actId="207"/>
          <ac:spMkLst>
            <pc:docMk/>
            <pc:sldMk cId="2388190812" sldId="314"/>
            <ac:spMk id="7173" creationId="{27305109-3859-42A2-87E1-F5A3FF7FF357}"/>
          </ac:spMkLst>
        </pc:spChg>
      </pc:sldChg>
      <pc:sldChg chg="modSp add mod">
        <pc:chgData name="IGOR PEREIRA DOS SANTOS" userId="2ba31ab3-4af6-46f7-a76b-d6cc5b428f6b" providerId="ADAL" clId="{78E6FAD7-348B-4914-82E7-A2B7C6902384}" dt="2023-09-26T21:54:34.285" v="8517" actId="1076"/>
        <pc:sldMkLst>
          <pc:docMk/>
          <pc:sldMk cId="2583268143" sldId="315"/>
        </pc:sldMkLst>
        <pc:spChg chg="mod">
          <ac:chgData name="IGOR PEREIRA DOS SANTOS" userId="2ba31ab3-4af6-46f7-a76b-d6cc5b428f6b" providerId="ADAL" clId="{78E6FAD7-348B-4914-82E7-A2B7C6902384}" dt="2023-09-26T21:54:34.285" v="8517" actId="1076"/>
          <ac:spMkLst>
            <pc:docMk/>
            <pc:sldMk cId="2583268143" sldId="315"/>
            <ac:spMk id="7173" creationId="{27305109-3859-42A2-87E1-F5A3FF7FF357}"/>
          </ac:spMkLst>
        </pc:spChg>
      </pc:sldChg>
      <pc:sldChg chg="addSp modSp add mod">
        <pc:chgData name="IGOR PEREIRA DOS SANTOS" userId="2ba31ab3-4af6-46f7-a76b-d6cc5b428f6b" providerId="ADAL" clId="{78E6FAD7-348B-4914-82E7-A2B7C6902384}" dt="2023-09-26T22:05:49.182" v="8787" actId="1076"/>
        <pc:sldMkLst>
          <pc:docMk/>
          <pc:sldMk cId="941727922" sldId="316"/>
        </pc:sldMkLst>
        <pc:spChg chg="mod">
          <ac:chgData name="IGOR PEREIRA DOS SANTOS" userId="2ba31ab3-4af6-46f7-a76b-d6cc5b428f6b" providerId="ADAL" clId="{78E6FAD7-348B-4914-82E7-A2B7C6902384}" dt="2023-09-26T22:05:35.058" v="8785" actId="207"/>
          <ac:spMkLst>
            <pc:docMk/>
            <pc:sldMk cId="941727922" sldId="316"/>
            <ac:spMk id="7173" creationId="{27305109-3859-42A2-87E1-F5A3FF7FF357}"/>
          </ac:spMkLst>
        </pc:spChg>
        <pc:picChg chg="add mod">
          <ac:chgData name="IGOR PEREIRA DOS SANTOS" userId="2ba31ab3-4af6-46f7-a76b-d6cc5b428f6b" providerId="ADAL" clId="{78E6FAD7-348B-4914-82E7-A2B7C6902384}" dt="2023-09-26T22:05:49.182" v="8787" actId="1076"/>
          <ac:picMkLst>
            <pc:docMk/>
            <pc:sldMk cId="941727922" sldId="316"/>
            <ac:picMk id="3" creationId="{55D85477-D570-74A9-5871-20F52B027989}"/>
          </ac:picMkLst>
        </pc:picChg>
      </pc:sldChg>
    </pc:docChg>
  </pc:docChgLst>
  <pc:docChgLst>
    <pc:chgData name="IGOR PEREIRA DOS SANTOS" userId="2ba31ab3-4af6-46f7-a76b-d6cc5b428f6b" providerId="ADAL" clId="{E0E9EE9F-CEC3-443D-9BEE-9720E3E3E539}"/>
    <pc:docChg chg="undo custSel addSld delSld modSld sldOrd">
      <pc:chgData name="IGOR PEREIRA DOS SANTOS" userId="2ba31ab3-4af6-46f7-a76b-d6cc5b428f6b" providerId="ADAL" clId="{E0E9EE9F-CEC3-443D-9BEE-9720E3E3E539}" dt="2023-10-05T00:48:09.971" v="4166" actId="1076"/>
      <pc:docMkLst>
        <pc:docMk/>
      </pc:docMkLst>
      <pc:sldChg chg="modSp mod">
        <pc:chgData name="IGOR PEREIRA DOS SANTOS" userId="2ba31ab3-4af6-46f7-a76b-d6cc5b428f6b" providerId="ADAL" clId="{E0E9EE9F-CEC3-443D-9BEE-9720E3E3E539}" dt="2023-10-05T00:16:27.461" v="19" actId="20577"/>
        <pc:sldMkLst>
          <pc:docMk/>
          <pc:sldMk cId="0" sldId="260"/>
        </pc:sldMkLst>
        <pc:spChg chg="mod">
          <ac:chgData name="IGOR PEREIRA DOS SANTOS" userId="2ba31ab3-4af6-46f7-a76b-d6cc5b428f6b" providerId="ADAL" clId="{E0E9EE9F-CEC3-443D-9BEE-9720E3E3E539}" dt="2023-10-05T00:16:27.461" v="19" actId="20577"/>
          <ac:spMkLst>
            <pc:docMk/>
            <pc:sldMk cId="0" sldId="260"/>
            <ac:spMk id="7173" creationId="{27305109-3859-42A2-87E1-F5A3FF7FF357}"/>
          </ac:spMkLst>
        </pc:spChg>
      </pc:sldChg>
      <pc:sldChg chg="modSp mod">
        <pc:chgData name="IGOR PEREIRA DOS SANTOS" userId="2ba31ab3-4af6-46f7-a76b-d6cc5b428f6b" providerId="ADAL" clId="{E0E9EE9F-CEC3-443D-9BEE-9720E3E3E539}" dt="2023-10-05T00:17:41.672" v="472" actId="20577"/>
        <pc:sldMkLst>
          <pc:docMk/>
          <pc:sldMk cId="4177628233" sldId="276"/>
        </pc:sldMkLst>
        <pc:spChg chg="mod">
          <ac:chgData name="IGOR PEREIRA DOS SANTOS" userId="2ba31ab3-4af6-46f7-a76b-d6cc5b428f6b" providerId="ADAL" clId="{E0E9EE9F-CEC3-443D-9BEE-9720E3E3E539}" dt="2023-10-05T00:17:41.672" v="472" actId="20577"/>
          <ac:spMkLst>
            <pc:docMk/>
            <pc:sldMk cId="4177628233" sldId="276"/>
            <ac:spMk id="7173" creationId="{27305109-3859-42A2-87E1-F5A3FF7FF357}"/>
          </ac:spMkLst>
        </pc:spChg>
      </pc:sldChg>
      <pc:sldChg chg="addSp modSp add mod">
        <pc:chgData name="IGOR PEREIRA DOS SANTOS" userId="2ba31ab3-4af6-46f7-a76b-d6cc5b428f6b" providerId="ADAL" clId="{E0E9EE9F-CEC3-443D-9BEE-9720E3E3E539}" dt="2023-10-05T00:20:29.552" v="740" actId="20577"/>
        <pc:sldMkLst>
          <pc:docMk/>
          <pc:sldMk cId="1552761717" sldId="277"/>
        </pc:sldMkLst>
        <pc:spChg chg="mod">
          <ac:chgData name="IGOR PEREIRA DOS SANTOS" userId="2ba31ab3-4af6-46f7-a76b-d6cc5b428f6b" providerId="ADAL" clId="{E0E9EE9F-CEC3-443D-9BEE-9720E3E3E539}" dt="2023-10-05T00:20:29.552" v="740" actId="20577"/>
          <ac:spMkLst>
            <pc:docMk/>
            <pc:sldMk cId="1552761717" sldId="277"/>
            <ac:spMk id="7173" creationId="{27305109-3859-42A2-87E1-F5A3FF7FF357}"/>
          </ac:spMkLst>
        </pc:spChg>
        <pc:picChg chg="add mod">
          <ac:chgData name="IGOR PEREIRA DOS SANTOS" userId="2ba31ab3-4af6-46f7-a76b-d6cc5b428f6b" providerId="ADAL" clId="{E0E9EE9F-CEC3-443D-9BEE-9720E3E3E539}" dt="2023-10-05T00:19:57.884" v="720" actId="1076"/>
          <ac:picMkLst>
            <pc:docMk/>
            <pc:sldMk cId="1552761717" sldId="277"/>
            <ac:picMk id="3" creationId="{A408073B-AA41-BF29-B55C-0BCC88F4690E}"/>
          </ac:picMkLst>
        </pc:picChg>
      </pc:sldChg>
      <pc:sldChg chg="del">
        <pc:chgData name="IGOR PEREIRA DOS SANTOS" userId="2ba31ab3-4af6-46f7-a76b-d6cc5b428f6b" providerId="ADAL" clId="{E0E9EE9F-CEC3-443D-9BEE-9720E3E3E539}" dt="2023-10-05T00:16:30.262" v="20" actId="47"/>
        <pc:sldMkLst>
          <pc:docMk/>
          <pc:sldMk cId="3660622524" sldId="277"/>
        </pc:sldMkLst>
      </pc:sldChg>
      <pc:sldChg chg="del">
        <pc:chgData name="IGOR PEREIRA DOS SANTOS" userId="2ba31ab3-4af6-46f7-a76b-d6cc5b428f6b" providerId="ADAL" clId="{E0E9EE9F-CEC3-443D-9BEE-9720E3E3E539}" dt="2023-10-05T00:16:30.445" v="21" actId="47"/>
        <pc:sldMkLst>
          <pc:docMk/>
          <pc:sldMk cId="1771348877" sldId="278"/>
        </pc:sldMkLst>
      </pc:sldChg>
      <pc:sldChg chg="addSp delSp modSp add mod">
        <pc:chgData name="IGOR PEREIRA DOS SANTOS" userId="2ba31ab3-4af6-46f7-a76b-d6cc5b428f6b" providerId="ADAL" clId="{E0E9EE9F-CEC3-443D-9BEE-9720E3E3E539}" dt="2023-10-05T00:22:43.252" v="747" actId="1076"/>
        <pc:sldMkLst>
          <pc:docMk/>
          <pc:sldMk cId="2605744938" sldId="278"/>
        </pc:sldMkLst>
        <pc:spChg chg="mod">
          <ac:chgData name="IGOR PEREIRA DOS SANTOS" userId="2ba31ab3-4af6-46f7-a76b-d6cc5b428f6b" providerId="ADAL" clId="{E0E9EE9F-CEC3-443D-9BEE-9720E3E3E539}" dt="2023-10-05T00:22:39.498" v="745" actId="1076"/>
          <ac:spMkLst>
            <pc:docMk/>
            <pc:sldMk cId="2605744938" sldId="278"/>
            <ac:spMk id="7173" creationId="{27305109-3859-42A2-87E1-F5A3FF7FF357}"/>
          </ac:spMkLst>
        </pc:spChg>
        <pc:picChg chg="del">
          <ac:chgData name="IGOR PEREIRA DOS SANTOS" userId="2ba31ab3-4af6-46f7-a76b-d6cc5b428f6b" providerId="ADAL" clId="{E0E9EE9F-CEC3-443D-9BEE-9720E3E3E539}" dt="2023-10-05T00:22:34.861" v="742" actId="478"/>
          <ac:picMkLst>
            <pc:docMk/>
            <pc:sldMk cId="2605744938" sldId="278"/>
            <ac:picMk id="3" creationId="{A408073B-AA41-BF29-B55C-0BCC88F4690E}"/>
          </ac:picMkLst>
        </pc:picChg>
        <pc:picChg chg="add mod">
          <ac:chgData name="IGOR PEREIRA DOS SANTOS" userId="2ba31ab3-4af6-46f7-a76b-d6cc5b428f6b" providerId="ADAL" clId="{E0E9EE9F-CEC3-443D-9BEE-9720E3E3E539}" dt="2023-10-05T00:22:43.252" v="747" actId="1076"/>
          <ac:picMkLst>
            <pc:docMk/>
            <pc:sldMk cId="2605744938" sldId="278"/>
            <ac:picMk id="4" creationId="{7DD06C54-976B-EB5D-6075-4486BC05A50F}"/>
          </ac:picMkLst>
        </pc:picChg>
      </pc:sldChg>
      <pc:sldChg chg="addSp delSp modSp add mod ord">
        <pc:chgData name="IGOR PEREIRA DOS SANTOS" userId="2ba31ab3-4af6-46f7-a76b-d6cc5b428f6b" providerId="ADAL" clId="{E0E9EE9F-CEC3-443D-9BEE-9720E3E3E539}" dt="2023-10-05T00:24:13.246" v="1129" actId="207"/>
        <pc:sldMkLst>
          <pc:docMk/>
          <pc:sldMk cId="585557039" sldId="279"/>
        </pc:sldMkLst>
        <pc:spChg chg="mod">
          <ac:chgData name="IGOR PEREIRA DOS SANTOS" userId="2ba31ab3-4af6-46f7-a76b-d6cc5b428f6b" providerId="ADAL" clId="{E0E9EE9F-CEC3-443D-9BEE-9720E3E3E539}" dt="2023-10-05T00:24:13.246" v="1129" actId="207"/>
          <ac:spMkLst>
            <pc:docMk/>
            <pc:sldMk cId="585557039" sldId="279"/>
            <ac:spMk id="7173" creationId="{27305109-3859-42A2-87E1-F5A3FF7FF357}"/>
          </ac:spMkLst>
        </pc:spChg>
        <pc:picChg chg="del">
          <ac:chgData name="IGOR PEREIRA DOS SANTOS" userId="2ba31ab3-4af6-46f7-a76b-d6cc5b428f6b" providerId="ADAL" clId="{E0E9EE9F-CEC3-443D-9BEE-9720E3E3E539}" dt="2023-10-05T00:22:52.868" v="751" actId="478"/>
          <ac:picMkLst>
            <pc:docMk/>
            <pc:sldMk cId="585557039" sldId="279"/>
            <ac:picMk id="3" creationId="{A408073B-AA41-BF29-B55C-0BCC88F4690E}"/>
          </ac:picMkLst>
        </pc:picChg>
        <pc:picChg chg="add mod">
          <ac:chgData name="IGOR PEREIRA DOS SANTOS" userId="2ba31ab3-4af6-46f7-a76b-d6cc5b428f6b" providerId="ADAL" clId="{E0E9EE9F-CEC3-443D-9BEE-9720E3E3E539}" dt="2023-10-05T00:24:04.362" v="1127" actId="1076"/>
          <ac:picMkLst>
            <pc:docMk/>
            <pc:sldMk cId="585557039" sldId="279"/>
            <ac:picMk id="4" creationId="{7F55F3CD-2A63-B099-00BD-337CD5717D13}"/>
          </ac:picMkLst>
        </pc:picChg>
      </pc:sldChg>
      <pc:sldChg chg="del">
        <pc:chgData name="IGOR PEREIRA DOS SANTOS" userId="2ba31ab3-4af6-46f7-a76b-d6cc5b428f6b" providerId="ADAL" clId="{E0E9EE9F-CEC3-443D-9BEE-9720E3E3E539}" dt="2023-10-05T00:16:30.649" v="22" actId="47"/>
        <pc:sldMkLst>
          <pc:docMk/>
          <pc:sldMk cId="1967479434" sldId="279"/>
        </pc:sldMkLst>
      </pc:sldChg>
      <pc:sldChg chg="del">
        <pc:chgData name="IGOR PEREIRA DOS SANTOS" userId="2ba31ab3-4af6-46f7-a76b-d6cc5b428f6b" providerId="ADAL" clId="{E0E9EE9F-CEC3-443D-9BEE-9720E3E3E539}" dt="2023-10-05T00:16:30.765" v="23" actId="47"/>
        <pc:sldMkLst>
          <pc:docMk/>
          <pc:sldMk cId="4006506439" sldId="280"/>
        </pc:sldMkLst>
      </pc:sldChg>
      <pc:sldChg chg="delSp modSp add mod">
        <pc:chgData name="IGOR PEREIRA DOS SANTOS" userId="2ba31ab3-4af6-46f7-a76b-d6cc5b428f6b" providerId="ADAL" clId="{E0E9EE9F-CEC3-443D-9BEE-9720E3E3E539}" dt="2023-10-05T00:25:30.001" v="1423" actId="1076"/>
        <pc:sldMkLst>
          <pc:docMk/>
          <pc:sldMk cId="4115757975" sldId="280"/>
        </pc:sldMkLst>
        <pc:spChg chg="mod">
          <ac:chgData name="IGOR PEREIRA DOS SANTOS" userId="2ba31ab3-4af6-46f7-a76b-d6cc5b428f6b" providerId="ADAL" clId="{E0E9EE9F-CEC3-443D-9BEE-9720E3E3E539}" dt="2023-10-05T00:25:30.001" v="1423" actId="1076"/>
          <ac:spMkLst>
            <pc:docMk/>
            <pc:sldMk cId="4115757975" sldId="280"/>
            <ac:spMk id="7173" creationId="{27305109-3859-42A2-87E1-F5A3FF7FF357}"/>
          </ac:spMkLst>
        </pc:spChg>
        <pc:picChg chg="del">
          <ac:chgData name="IGOR PEREIRA DOS SANTOS" userId="2ba31ab3-4af6-46f7-a76b-d6cc5b428f6b" providerId="ADAL" clId="{E0E9EE9F-CEC3-443D-9BEE-9720E3E3E539}" dt="2023-10-05T00:24:21.882" v="1131" actId="478"/>
          <ac:picMkLst>
            <pc:docMk/>
            <pc:sldMk cId="4115757975" sldId="280"/>
            <ac:picMk id="4" creationId="{7F55F3CD-2A63-B099-00BD-337CD5717D13}"/>
          </ac:picMkLst>
        </pc:picChg>
      </pc:sldChg>
      <pc:sldChg chg="addSp modSp add mod">
        <pc:chgData name="IGOR PEREIRA DOS SANTOS" userId="2ba31ab3-4af6-46f7-a76b-d6cc5b428f6b" providerId="ADAL" clId="{E0E9EE9F-CEC3-443D-9BEE-9720E3E3E539}" dt="2023-10-05T00:25:55.076" v="1428" actId="1076"/>
        <pc:sldMkLst>
          <pc:docMk/>
          <pc:sldMk cId="184903632" sldId="281"/>
        </pc:sldMkLst>
        <pc:spChg chg="mod">
          <ac:chgData name="IGOR PEREIRA DOS SANTOS" userId="2ba31ab3-4af6-46f7-a76b-d6cc5b428f6b" providerId="ADAL" clId="{E0E9EE9F-CEC3-443D-9BEE-9720E3E3E539}" dt="2023-10-05T00:25:51.689" v="1426" actId="1076"/>
          <ac:spMkLst>
            <pc:docMk/>
            <pc:sldMk cId="184903632" sldId="281"/>
            <ac:spMk id="7173" creationId="{27305109-3859-42A2-87E1-F5A3FF7FF357}"/>
          </ac:spMkLst>
        </pc:spChg>
        <pc:picChg chg="add mod">
          <ac:chgData name="IGOR PEREIRA DOS SANTOS" userId="2ba31ab3-4af6-46f7-a76b-d6cc5b428f6b" providerId="ADAL" clId="{E0E9EE9F-CEC3-443D-9BEE-9720E3E3E539}" dt="2023-10-05T00:25:55.076" v="1428" actId="1076"/>
          <ac:picMkLst>
            <pc:docMk/>
            <pc:sldMk cId="184903632" sldId="281"/>
            <ac:picMk id="3" creationId="{6E9C2896-861C-022A-3924-302ED0C209FE}"/>
          </ac:picMkLst>
        </pc:picChg>
      </pc:sldChg>
      <pc:sldChg chg="del">
        <pc:chgData name="IGOR PEREIRA DOS SANTOS" userId="2ba31ab3-4af6-46f7-a76b-d6cc5b428f6b" providerId="ADAL" clId="{E0E9EE9F-CEC3-443D-9BEE-9720E3E3E539}" dt="2023-10-05T00:16:30.947" v="24" actId="47"/>
        <pc:sldMkLst>
          <pc:docMk/>
          <pc:sldMk cId="3150078402" sldId="281"/>
        </pc:sldMkLst>
      </pc:sldChg>
      <pc:sldChg chg="del">
        <pc:chgData name="IGOR PEREIRA DOS SANTOS" userId="2ba31ab3-4af6-46f7-a76b-d6cc5b428f6b" providerId="ADAL" clId="{E0E9EE9F-CEC3-443D-9BEE-9720E3E3E539}" dt="2023-10-05T00:16:31.389" v="25" actId="47"/>
        <pc:sldMkLst>
          <pc:docMk/>
          <pc:sldMk cId="338764239" sldId="282"/>
        </pc:sldMkLst>
      </pc:sldChg>
      <pc:sldChg chg="modSp add mod ord">
        <pc:chgData name="IGOR PEREIRA DOS SANTOS" userId="2ba31ab3-4af6-46f7-a76b-d6cc5b428f6b" providerId="ADAL" clId="{E0E9EE9F-CEC3-443D-9BEE-9720E3E3E539}" dt="2023-10-05T00:35:37.970" v="2967" actId="20577"/>
        <pc:sldMkLst>
          <pc:docMk/>
          <pc:sldMk cId="1841837799" sldId="282"/>
        </pc:sldMkLst>
        <pc:spChg chg="mod">
          <ac:chgData name="IGOR PEREIRA DOS SANTOS" userId="2ba31ab3-4af6-46f7-a76b-d6cc5b428f6b" providerId="ADAL" clId="{E0E9EE9F-CEC3-443D-9BEE-9720E3E3E539}" dt="2023-10-05T00:35:37.970" v="2967" actId="20577"/>
          <ac:spMkLst>
            <pc:docMk/>
            <pc:sldMk cId="1841837799" sldId="282"/>
            <ac:spMk id="7173" creationId="{27305109-3859-42A2-87E1-F5A3FF7FF357}"/>
          </ac:spMkLst>
        </pc:spChg>
      </pc:sldChg>
      <pc:sldChg chg="del">
        <pc:chgData name="IGOR PEREIRA DOS SANTOS" userId="2ba31ab3-4af6-46f7-a76b-d6cc5b428f6b" providerId="ADAL" clId="{E0E9EE9F-CEC3-443D-9BEE-9720E3E3E539}" dt="2023-10-05T00:16:31.659" v="26" actId="47"/>
        <pc:sldMkLst>
          <pc:docMk/>
          <pc:sldMk cId="455436424" sldId="283"/>
        </pc:sldMkLst>
      </pc:sldChg>
      <pc:sldChg chg="addSp modSp add mod">
        <pc:chgData name="IGOR PEREIRA DOS SANTOS" userId="2ba31ab3-4af6-46f7-a76b-d6cc5b428f6b" providerId="ADAL" clId="{E0E9EE9F-CEC3-443D-9BEE-9720E3E3E539}" dt="2023-10-05T00:35:41.322" v="2968" actId="20577"/>
        <pc:sldMkLst>
          <pc:docMk/>
          <pc:sldMk cId="2663446980" sldId="283"/>
        </pc:sldMkLst>
        <pc:spChg chg="mod">
          <ac:chgData name="IGOR PEREIRA DOS SANTOS" userId="2ba31ab3-4af6-46f7-a76b-d6cc5b428f6b" providerId="ADAL" clId="{E0E9EE9F-CEC3-443D-9BEE-9720E3E3E539}" dt="2023-10-05T00:35:41.322" v="2968" actId="20577"/>
          <ac:spMkLst>
            <pc:docMk/>
            <pc:sldMk cId="2663446980" sldId="283"/>
            <ac:spMk id="7173" creationId="{27305109-3859-42A2-87E1-F5A3FF7FF357}"/>
          </ac:spMkLst>
        </pc:spChg>
        <pc:picChg chg="add mod">
          <ac:chgData name="IGOR PEREIRA DOS SANTOS" userId="2ba31ab3-4af6-46f7-a76b-d6cc5b428f6b" providerId="ADAL" clId="{E0E9EE9F-CEC3-443D-9BEE-9720E3E3E539}" dt="2023-10-05T00:30:22.458" v="2119" actId="1076"/>
          <ac:picMkLst>
            <pc:docMk/>
            <pc:sldMk cId="2663446980" sldId="283"/>
            <ac:picMk id="3" creationId="{2E4164C6-7BF6-5E11-A8DC-0BB888594F82}"/>
          </ac:picMkLst>
        </pc:picChg>
      </pc:sldChg>
      <pc:sldChg chg="del">
        <pc:chgData name="IGOR PEREIRA DOS SANTOS" userId="2ba31ab3-4af6-46f7-a76b-d6cc5b428f6b" providerId="ADAL" clId="{E0E9EE9F-CEC3-443D-9BEE-9720E3E3E539}" dt="2023-10-05T00:16:32.131" v="27" actId="47"/>
        <pc:sldMkLst>
          <pc:docMk/>
          <pc:sldMk cId="439898135" sldId="284"/>
        </pc:sldMkLst>
      </pc:sldChg>
      <pc:sldChg chg="modSp add mod">
        <pc:chgData name="IGOR PEREIRA DOS SANTOS" userId="2ba31ab3-4af6-46f7-a76b-d6cc5b428f6b" providerId="ADAL" clId="{E0E9EE9F-CEC3-443D-9BEE-9720E3E3E539}" dt="2023-10-05T00:35:44.650" v="2969" actId="20577"/>
        <pc:sldMkLst>
          <pc:docMk/>
          <pc:sldMk cId="1771646591" sldId="284"/>
        </pc:sldMkLst>
        <pc:spChg chg="mod">
          <ac:chgData name="IGOR PEREIRA DOS SANTOS" userId="2ba31ab3-4af6-46f7-a76b-d6cc5b428f6b" providerId="ADAL" clId="{E0E9EE9F-CEC3-443D-9BEE-9720E3E3E539}" dt="2023-10-05T00:35:44.650" v="2969" actId="20577"/>
          <ac:spMkLst>
            <pc:docMk/>
            <pc:sldMk cId="1771646591" sldId="284"/>
            <ac:spMk id="7173" creationId="{27305109-3859-42A2-87E1-F5A3FF7FF357}"/>
          </ac:spMkLst>
        </pc:spChg>
        <pc:picChg chg="mod">
          <ac:chgData name="IGOR PEREIRA DOS SANTOS" userId="2ba31ab3-4af6-46f7-a76b-d6cc5b428f6b" providerId="ADAL" clId="{E0E9EE9F-CEC3-443D-9BEE-9720E3E3E539}" dt="2023-10-05T00:31:45.633" v="2280" actId="1076"/>
          <ac:picMkLst>
            <pc:docMk/>
            <pc:sldMk cId="1771646591" sldId="284"/>
            <ac:picMk id="3" creationId="{2E4164C6-7BF6-5E11-A8DC-0BB888594F82}"/>
          </ac:picMkLst>
        </pc:picChg>
      </pc:sldChg>
      <pc:sldChg chg="modSp add mod ord">
        <pc:chgData name="IGOR PEREIRA DOS SANTOS" userId="2ba31ab3-4af6-46f7-a76b-d6cc5b428f6b" providerId="ADAL" clId="{E0E9EE9F-CEC3-443D-9BEE-9720E3E3E539}" dt="2023-10-05T00:35:47.557" v="2970" actId="20577"/>
        <pc:sldMkLst>
          <pc:docMk/>
          <pc:sldMk cId="723630587" sldId="285"/>
        </pc:sldMkLst>
        <pc:spChg chg="mod">
          <ac:chgData name="IGOR PEREIRA DOS SANTOS" userId="2ba31ab3-4af6-46f7-a76b-d6cc5b428f6b" providerId="ADAL" clId="{E0E9EE9F-CEC3-443D-9BEE-9720E3E3E539}" dt="2023-10-05T00:35:47.557" v="2970" actId="20577"/>
          <ac:spMkLst>
            <pc:docMk/>
            <pc:sldMk cId="723630587" sldId="285"/>
            <ac:spMk id="7173" creationId="{27305109-3859-42A2-87E1-F5A3FF7FF357}"/>
          </ac:spMkLst>
        </pc:spChg>
      </pc:sldChg>
      <pc:sldChg chg="del">
        <pc:chgData name="IGOR PEREIRA DOS SANTOS" userId="2ba31ab3-4af6-46f7-a76b-d6cc5b428f6b" providerId="ADAL" clId="{E0E9EE9F-CEC3-443D-9BEE-9720E3E3E539}" dt="2023-10-05T00:16:32.613" v="28" actId="47"/>
        <pc:sldMkLst>
          <pc:docMk/>
          <pc:sldMk cId="3536421562" sldId="285"/>
        </pc:sldMkLst>
      </pc:sldChg>
      <pc:sldChg chg="modSp add mod">
        <pc:chgData name="IGOR PEREIRA DOS SANTOS" userId="2ba31ab3-4af6-46f7-a76b-d6cc5b428f6b" providerId="ADAL" clId="{E0E9EE9F-CEC3-443D-9BEE-9720E3E3E539}" dt="2023-10-05T00:36:04.194" v="2998" actId="20577"/>
        <pc:sldMkLst>
          <pc:docMk/>
          <pc:sldMk cId="1857473542" sldId="286"/>
        </pc:sldMkLst>
        <pc:spChg chg="mod">
          <ac:chgData name="IGOR PEREIRA DOS SANTOS" userId="2ba31ab3-4af6-46f7-a76b-d6cc5b428f6b" providerId="ADAL" clId="{E0E9EE9F-CEC3-443D-9BEE-9720E3E3E539}" dt="2023-10-05T00:36:04.194" v="2998" actId="20577"/>
          <ac:spMkLst>
            <pc:docMk/>
            <pc:sldMk cId="1857473542" sldId="286"/>
            <ac:spMk id="7173" creationId="{27305109-3859-42A2-87E1-F5A3FF7FF357}"/>
          </ac:spMkLst>
        </pc:spChg>
      </pc:sldChg>
      <pc:sldChg chg="modSp add mod">
        <pc:chgData name="IGOR PEREIRA DOS SANTOS" userId="2ba31ab3-4af6-46f7-a76b-d6cc5b428f6b" providerId="ADAL" clId="{E0E9EE9F-CEC3-443D-9BEE-9720E3E3E539}" dt="2023-10-05T00:37:17.001" v="3415" actId="207"/>
        <pc:sldMkLst>
          <pc:docMk/>
          <pc:sldMk cId="538967091" sldId="287"/>
        </pc:sldMkLst>
        <pc:spChg chg="mod">
          <ac:chgData name="IGOR PEREIRA DOS SANTOS" userId="2ba31ab3-4af6-46f7-a76b-d6cc5b428f6b" providerId="ADAL" clId="{E0E9EE9F-CEC3-443D-9BEE-9720E3E3E539}" dt="2023-10-05T00:37:17.001" v="3415" actId="207"/>
          <ac:spMkLst>
            <pc:docMk/>
            <pc:sldMk cId="538967091" sldId="287"/>
            <ac:spMk id="7173" creationId="{27305109-3859-42A2-87E1-F5A3FF7FF357}"/>
          </ac:spMkLst>
        </pc:spChg>
      </pc:sldChg>
      <pc:sldChg chg="modSp add mod">
        <pc:chgData name="IGOR PEREIRA DOS SANTOS" userId="2ba31ab3-4af6-46f7-a76b-d6cc5b428f6b" providerId="ADAL" clId="{E0E9EE9F-CEC3-443D-9BEE-9720E3E3E539}" dt="2023-10-05T00:39:11.136" v="3797" actId="207"/>
        <pc:sldMkLst>
          <pc:docMk/>
          <pc:sldMk cId="1971386838" sldId="288"/>
        </pc:sldMkLst>
        <pc:spChg chg="mod">
          <ac:chgData name="IGOR PEREIRA DOS SANTOS" userId="2ba31ab3-4af6-46f7-a76b-d6cc5b428f6b" providerId="ADAL" clId="{E0E9EE9F-CEC3-443D-9BEE-9720E3E3E539}" dt="2023-10-05T00:39:11.136" v="3797" actId="207"/>
          <ac:spMkLst>
            <pc:docMk/>
            <pc:sldMk cId="1971386838" sldId="288"/>
            <ac:spMk id="7173" creationId="{27305109-3859-42A2-87E1-F5A3FF7FF357}"/>
          </ac:spMkLst>
        </pc:spChg>
      </pc:sldChg>
      <pc:sldChg chg="modSp add mod ord">
        <pc:chgData name="IGOR PEREIRA DOS SANTOS" userId="2ba31ab3-4af6-46f7-a76b-d6cc5b428f6b" providerId="ADAL" clId="{E0E9EE9F-CEC3-443D-9BEE-9720E3E3E539}" dt="2023-10-05T00:48:09.971" v="4166" actId="1076"/>
        <pc:sldMkLst>
          <pc:docMk/>
          <pc:sldMk cId="2596632796" sldId="289"/>
        </pc:sldMkLst>
        <pc:spChg chg="mod">
          <ac:chgData name="IGOR PEREIRA DOS SANTOS" userId="2ba31ab3-4af6-46f7-a76b-d6cc5b428f6b" providerId="ADAL" clId="{E0E9EE9F-CEC3-443D-9BEE-9720E3E3E539}" dt="2023-10-05T00:48:09.971" v="4166" actId="1076"/>
          <ac:spMkLst>
            <pc:docMk/>
            <pc:sldMk cId="2596632796" sldId="289"/>
            <ac:spMk id="7173" creationId="{27305109-3859-42A2-87E1-F5A3FF7FF357}"/>
          </ac:spMkLst>
        </pc:spChg>
      </pc:sldChg>
    </pc:docChg>
  </pc:docChgLst>
  <pc:docChgLst>
    <pc:chgData name="IGOR PEREIRA DOS SANTOS" userId="2ba31ab3-4af6-46f7-a76b-d6cc5b428f6b" providerId="ADAL" clId="{0992080B-19AD-4072-8535-9F3BFA0D65A9}"/>
    <pc:docChg chg="custSel addSld delSld modSld">
      <pc:chgData name="IGOR PEREIRA DOS SANTOS" userId="2ba31ab3-4af6-46f7-a76b-d6cc5b428f6b" providerId="ADAL" clId="{0992080B-19AD-4072-8535-9F3BFA0D65A9}" dt="2023-10-16T22:19:22.760" v="2868" actId="207"/>
      <pc:docMkLst>
        <pc:docMk/>
      </pc:docMkLst>
      <pc:sldChg chg="modSp mod">
        <pc:chgData name="IGOR PEREIRA DOS SANTOS" userId="2ba31ab3-4af6-46f7-a76b-d6cc5b428f6b" providerId="ADAL" clId="{0992080B-19AD-4072-8535-9F3BFA0D65A9}" dt="2023-10-16T22:04:09.635" v="147" actId="1076"/>
        <pc:sldMkLst>
          <pc:docMk/>
          <pc:sldMk cId="0" sldId="260"/>
        </pc:sldMkLst>
        <pc:spChg chg="mod">
          <ac:chgData name="IGOR PEREIRA DOS SANTOS" userId="2ba31ab3-4af6-46f7-a76b-d6cc5b428f6b" providerId="ADAL" clId="{0992080B-19AD-4072-8535-9F3BFA0D65A9}" dt="2023-10-16T22:04:09.635" v="147" actId="1076"/>
          <ac:spMkLst>
            <pc:docMk/>
            <pc:sldMk cId="0" sldId="260"/>
            <ac:spMk id="7173" creationId="{27305109-3859-42A2-87E1-F5A3FF7FF357}"/>
          </ac:spMkLst>
        </pc:spChg>
      </pc:sldChg>
      <pc:sldChg chg="modSp add mod">
        <pc:chgData name="IGOR PEREIRA DOS SANTOS" userId="2ba31ab3-4af6-46f7-a76b-d6cc5b428f6b" providerId="ADAL" clId="{0992080B-19AD-4072-8535-9F3BFA0D65A9}" dt="2023-10-16T22:08:15.434" v="751" actId="1076"/>
        <pc:sldMkLst>
          <pc:docMk/>
          <pc:sldMk cId="1561958831" sldId="276"/>
        </pc:sldMkLst>
        <pc:spChg chg="mod">
          <ac:chgData name="IGOR PEREIRA DOS SANTOS" userId="2ba31ab3-4af6-46f7-a76b-d6cc5b428f6b" providerId="ADAL" clId="{0992080B-19AD-4072-8535-9F3BFA0D65A9}" dt="2023-10-16T22:08:15.434" v="751" actId="1076"/>
          <ac:spMkLst>
            <pc:docMk/>
            <pc:sldMk cId="1561958831" sldId="276"/>
            <ac:spMk id="7173" creationId="{27305109-3859-42A2-87E1-F5A3FF7FF357}"/>
          </ac:spMkLst>
        </pc:spChg>
      </pc:sldChg>
      <pc:sldChg chg="del">
        <pc:chgData name="IGOR PEREIRA DOS SANTOS" userId="2ba31ab3-4af6-46f7-a76b-d6cc5b428f6b" providerId="ADAL" clId="{0992080B-19AD-4072-8535-9F3BFA0D65A9}" dt="2023-10-16T22:03:03.497" v="0" actId="47"/>
        <pc:sldMkLst>
          <pc:docMk/>
          <pc:sldMk cId="4177628233" sldId="276"/>
        </pc:sldMkLst>
      </pc:sldChg>
      <pc:sldChg chg="del">
        <pc:chgData name="IGOR PEREIRA DOS SANTOS" userId="2ba31ab3-4af6-46f7-a76b-d6cc5b428f6b" providerId="ADAL" clId="{0992080B-19AD-4072-8535-9F3BFA0D65A9}" dt="2023-10-16T22:03:03.732" v="1" actId="47"/>
        <pc:sldMkLst>
          <pc:docMk/>
          <pc:sldMk cId="1552761717" sldId="277"/>
        </pc:sldMkLst>
      </pc:sldChg>
      <pc:sldChg chg="modSp add mod">
        <pc:chgData name="IGOR PEREIRA DOS SANTOS" userId="2ba31ab3-4af6-46f7-a76b-d6cc5b428f6b" providerId="ADAL" clId="{0992080B-19AD-4072-8535-9F3BFA0D65A9}" dt="2023-10-16T22:08:28.492" v="757" actId="20577"/>
        <pc:sldMkLst>
          <pc:docMk/>
          <pc:sldMk cId="1911093750" sldId="277"/>
        </pc:sldMkLst>
        <pc:spChg chg="mod">
          <ac:chgData name="IGOR PEREIRA DOS SANTOS" userId="2ba31ab3-4af6-46f7-a76b-d6cc5b428f6b" providerId="ADAL" clId="{0992080B-19AD-4072-8535-9F3BFA0D65A9}" dt="2023-10-16T22:08:28.492" v="757" actId="20577"/>
          <ac:spMkLst>
            <pc:docMk/>
            <pc:sldMk cId="1911093750" sldId="277"/>
            <ac:spMk id="7173" creationId="{27305109-3859-42A2-87E1-F5A3FF7FF357}"/>
          </ac:spMkLst>
        </pc:spChg>
      </pc:sldChg>
      <pc:sldChg chg="del">
        <pc:chgData name="IGOR PEREIRA DOS SANTOS" userId="2ba31ab3-4af6-46f7-a76b-d6cc5b428f6b" providerId="ADAL" clId="{0992080B-19AD-4072-8535-9F3BFA0D65A9}" dt="2023-10-16T22:03:03.854" v="2" actId="47"/>
        <pc:sldMkLst>
          <pc:docMk/>
          <pc:sldMk cId="2605744938" sldId="278"/>
        </pc:sldMkLst>
      </pc:sldChg>
      <pc:sldChg chg="modSp add mod">
        <pc:chgData name="IGOR PEREIRA DOS SANTOS" userId="2ba31ab3-4af6-46f7-a76b-d6cc5b428f6b" providerId="ADAL" clId="{0992080B-19AD-4072-8535-9F3BFA0D65A9}" dt="2023-10-16T22:09:37.605" v="1003" actId="207"/>
        <pc:sldMkLst>
          <pc:docMk/>
          <pc:sldMk cId="3658444432" sldId="278"/>
        </pc:sldMkLst>
        <pc:spChg chg="mod">
          <ac:chgData name="IGOR PEREIRA DOS SANTOS" userId="2ba31ab3-4af6-46f7-a76b-d6cc5b428f6b" providerId="ADAL" clId="{0992080B-19AD-4072-8535-9F3BFA0D65A9}" dt="2023-10-16T22:09:37.605" v="1003" actId="207"/>
          <ac:spMkLst>
            <pc:docMk/>
            <pc:sldMk cId="3658444432" sldId="278"/>
            <ac:spMk id="7173" creationId="{27305109-3859-42A2-87E1-F5A3FF7FF357}"/>
          </ac:spMkLst>
        </pc:spChg>
      </pc:sldChg>
      <pc:sldChg chg="modSp add mod">
        <pc:chgData name="IGOR PEREIRA DOS SANTOS" userId="2ba31ab3-4af6-46f7-a76b-d6cc5b428f6b" providerId="ADAL" clId="{0992080B-19AD-4072-8535-9F3BFA0D65A9}" dt="2023-10-16T22:10:39.602" v="1291" actId="1076"/>
        <pc:sldMkLst>
          <pc:docMk/>
          <pc:sldMk cId="148595009" sldId="279"/>
        </pc:sldMkLst>
        <pc:spChg chg="mod">
          <ac:chgData name="IGOR PEREIRA DOS SANTOS" userId="2ba31ab3-4af6-46f7-a76b-d6cc5b428f6b" providerId="ADAL" clId="{0992080B-19AD-4072-8535-9F3BFA0D65A9}" dt="2023-10-16T22:10:39.602" v="1291" actId="1076"/>
          <ac:spMkLst>
            <pc:docMk/>
            <pc:sldMk cId="148595009" sldId="279"/>
            <ac:spMk id="7173" creationId="{27305109-3859-42A2-87E1-F5A3FF7FF357}"/>
          </ac:spMkLst>
        </pc:spChg>
      </pc:sldChg>
      <pc:sldChg chg="del">
        <pc:chgData name="IGOR PEREIRA DOS SANTOS" userId="2ba31ab3-4af6-46f7-a76b-d6cc5b428f6b" providerId="ADAL" clId="{0992080B-19AD-4072-8535-9F3BFA0D65A9}" dt="2023-10-16T22:03:04.039" v="3" actId="47"/>
        <pc:sldMkLst>
          <pc:docMk/>
          <pc:sldMk cId="585557039" sldId="279"/>
        </pc:sldMkLst>
      </pc:sldChg>
      <pc:sldChg chg="modSp add mod">
        <pc:chgData name="IGOR PEREIRA DOS SANTOS" userId="2ba31ab3-4af6-46f7-a76b-d6cc5b428f6b" providerId="ADAL" clId="{0992080B-19AD-4072-8535-9F3BFA0D65A9}" dt="2023-10-16T22:12:15.698" v="1793" actId="1076"/>
        <pc:sldMkLst>
          <pc:docMk/>
          <pc:sldMk cId="2434690707" sldId="280"/>
        </pc:sldMkLst>
        <pc:spChg chg="mod">
          <ac:chgData name="IGOR PEREIRA DOS SANTOS" userId="2ba31ab3-4af6-46f7-a76b-d6cc5b428f6b" providerId="ADAL" clId="{0992080B-19AD-4072-8535-9F3BFA0D65A9}" dt="2023-10-16T22:12:15.698" v="1793" actId="1076"/>
          <ac:spMkLst>
            <pc:docMk/>
            <pc:sldMk cId="2434690707" sldId="280"/>
            <ac:spMk id="7173" creationId="{27305109-3859-42A2-87E1-F5A3FF7FF357}"/>
          </ac:spMkLst>
        </pc:spChg>
      </pc:sldChg>
      <pc:sldChg chg="del">
        <pc:chgData name="IGOR PEREIRA DOS SANTOS" userId="2ba31ab3-4af6-46f7-a76b-d6cc5b428f6b" providerId="ADAL" clId="{0992080B-19AD-4072-8535-9F3BFA0D65A9}" dt="2023-10-16T22:03:04.220" v="4" actId="47"/>
        <pc:sldMkLst>
          <pc:docMk/>
          <pc:sldMk cId="4115757975" sldId="280"/>
        </pc:sldMkLst>
      </pc:sldChg>
      <pc:sldChg chg="del">
        <pc:chgData name="IGOR PEREIRA DOS SANTOS" userId="2ba31ab3-4af6-46f7-a76b-d6cc5b428f6b" providerId="ADAL" clId="{0992080B-19AD-4072-8535-9F3BFA0D65A9}" dt="2023-10-16T22:03:04.405" v="5" actId="47"/>
        <pc:sldMkLst>
          <pc:docMk/>
          <pc:sldMk cId="184903632" sldId="281"/>
        </pc:sldMkLst>
      </pc:sldChg>
      <pc:sldChg chg="modSp add mod">
        <pc:chgData name="IGOR PEREIRA DOS SANTOS" userId="2ba31ab3-4af6-46f7-a76b-d6cc5b428f6b" providerId="ADAL" clId="{0992080B-19AD-4072-8535-9F3BFA0D65A9}" dt="2023-10-16T22:14:54.035" v="2151" actId="207"/>
        <pc:sldMkLst>
          <pc:docMk/>
          <pc:sldMk cId="1169048272" sldId="281"/>
        </pc:sldMkLst>
        <pc:spChg chg="mod">
          <ac:chgData name="IGOR PEREIRA DOS SANTOS" userId="2ba31ab3-4af6-46f7-a76b-d6cc5b428f6b" providerId="ADAL" clId="{0992080B-19AD-4072-8535-9F3BFA0D65A9}" dt="2023-10-16T22:14:54.035" v="2151" actId="207"/>
          <ac:spMkLst>
            <pc:docMk/>
            <pc:sldMk cId="1169048272" sldId="281"/>
            <ac:spMk id="7173" creationId="{27305109-3859-42A2-87E1-F5A3FF7FF357}"/>
          </ac:spMkLst>
        </pc:spChg>
      </pc:sldChg>
      <pc:sldChg chg="del">
        <pc:chgData name="IGOR PEREIRA DOS SANTOS" userId="2ba31ab3-4af6-46f7-a76b-d6cc5b428f6b" providerId="ADAL" clId="{0992080B-19AD-4072-8535-9F3BFA0D65A9}" dt="2023-10-16T22:03:04.583" v="6" actId="47"/>
        <pc:sldMkLst>
          <pc:docMk/>
          <pc:sldMk cId="1841837799" sldId="282"/>
        </pc:sldMkLst>
      </pc:sldChg>
      <pc:sldChg chg="modSp add mod">
        <pc:chgData name="IGOR PEREIRA DOS SANTOS" userId="2ba31ab3-4af6-46f7-a76b-d6cc5b428f6b" providerId="ADAL" clId="{0992080B-19AD-4072-8535-9F3BFA0D65A9}" dt="2023-10-16T22:15:51.467" v="2358" actId="1076"/>
        <pc:sldMkLst>
          <pc:docMk/>
          <pc:sldMk cId="3786891955" sldId="282"/>
        </pc:sldMkLst>
        <pc:spChg chg="mod">
          <ac:chgData name="IGOR PEREIRA DOS SANTOS" userId="2ba31ab3-4af6-46f7-a76b-d6cc5b428f6b" providerId="ADAL" clId="{0992080B-19AD-4072-8535-9F3BFA0D65A9}" dt="2023-10-16T22:15:51.467" v="2358" actId="1076"/>
          <ac:spMkLst>
            <pc:docMk/>
            <pc:sldMk cId="3786891955" sldId="282"/>
            <ac:spMk id="7173" creationId="{27305109-3859-42A2-87E1-F5A3FF7FF357}"/>
          </ac:spMkLst>
        </pc:spChg>
      </pc:sldChg>
      <pc:sldChg chg="del">
        <pc:chgData name="IGOR PEREIRA DOS SANTOS" userId="2ba31ab3-4af6-46f7-a76b-d6cc5b428f6b" providerId="ADAL" clId="{0992080B-19AD-4072-8535-9F3BFA0D65A9}" dt="2023-10-16T22:03:04.766" v="7" actId="47"/>
        <pc:sldMkLst>
          <pc:docMk/>
          <pc:sldMk cId="2663446980" sldId="283"/>
        </pc:sldMkLst>
      </pc:sldChg>
      <pc:sldChg chg="modSp add mod">
        <pc:chgData name="IGOR PEREIRA DOS SANTOS" userId="2ba31ab3-4af6-46f7-a76b-d6cc5b428f6b" providerId="ADAL" clId="{0992080B-19AD-4072-8535-9F3BFA0D65A9}" dt="2023-10-16T22:18:42.013" v="2724" actId="207"/>
        <pc:sldMkLst>
          <pc:docMk/>
          <pc:sldMk cId="3572956712" sldId="283"/>
        </pc:sldMkLst>
        <pc:spChg chg="mod">
          <ac:chgData name="IGOR PEREIRA DOS SANTOS" userId="2ba31ab3-4af6-46f7-a76b-d6cc5b428f6b" providerId="ADAL" clId="{0992080B-19AD-4072-8535-9F3BFA0D65A9}" dt="2023-10-16T22:18:42.013" v="2724" actId="207"/>
          <ac:spMkLst>
            <pc:docMk/>
            <pc:sldMk cId="3572956712" sldId="283"/>
            <ac:spMk id="7173" creationId="{27305109-3859-42A2-87E1-F5A3FF7FF357}"/>
          </ac:spMkLst>
        </pc:spChg>
      </pc:sldChg>
      <pc:sldChg chg="del">
        <pc:chgData name="IGOR PEREIRA DOS SANTOS" userId="2ba31ab3-4af6-46f7-a76b-d6cc5b428f6b" providerId="ADAL" clId="{0992080B-19AD-4072-8535-9F3BFA0D65A9}" dt="2023-10-16T22:03:04.950" v="8" actId="47"/>
        <pc:sldMkLst>
          <pc:docMk/>
          <pc:sldMk cId="1771646591" sldId="284"/>
        </pc:sldMkLst>
      </pc:sldChg>
      <pc:sldChg chg="modSp add mod">
        <pc:chgData name="IGOR PEREIRA DOS SANTOS" userId="2ba31ab3-4af6-46f7-a76b-d6cc5b428f6b" providerId="ADAL" clId="{0992080B-19AD-4072-8535-9F3BFA0D65A9}" dt="2023-10-16T22:19:22.760" v="2868" actId="207"/>
        <pc:sldMkLst>
          <pc:docMk/>
          <pc:sldMk cId="1953131496" sldId="284"/>
        </pc:sldMkLst>
        <pc:spChg chg="mod">
          <ac:chgData name="IGOR PEREIRA DOS SANTOS" userId="2ba31ab3-4af6-46f7-a76b-d6cc5b428f6b" providerId="ADAL" clId="{0992080B-19AD-4072-8535-9F3BFA0D65A9}" dt="2023-10-16T22:19:22.760" v="2868" actId="207"/>
          <ac:spMkLst>
            <pc:docMk/>
            <pc:sldMk cId="1953131496" sldId="284"/>
            <ac:spMk id="7173" creationId="{27305109-3859-42A2-87E1-F5A3FF7FF357}"/>
          </ac:spMkLst>
        </pc:spChg>
      </pc:sldChg>
      <pc:sldChg chg="del">
        <pc:chgData name="IGOR PEREIRA DOS SANTOS" userId="2ba31ab3-4af6-46f7-a76b-d6cc5b428f6b" providerId="ADAL" clId="{0992080B-19AD-4072-8535-9F3BFA0D65A9}" dt="2023-10-16T22:03:05.136" v="9" actId="47"/>
        <pc:sldMkLst>
          <pc:docMk/>
          <pc:sldMk cId="723630587" sldId="285"/>
        </pc:sldMkLst>
      </pc:sldChg>
      <pc:sldChg chg="del">
        <pc:chgData name="IGOR PEREIRA DOS SANTOS" userId="2ba31ab3-4af6-46f7-a76b-d6cc5b428f6b" providerId="ADAL" clId="{0992080B-19AD-4072-8535-9F3BFA0D65A9}" dt="2023-10-16T22:03:05.319" v="10" actId="47"/>
        <pc:sldMkLst>
          <pc:docMk/>
          <pc:sldMk cId="1857473542" sldId="286"/>
        </pc:sldMkLst>
      </pc:sldChg>
      <pc:sldChg chg="del">
        <pc:chgData name="IGOR PEREIRA DOS SANTOS" userId="2ba31ab3-4af6-46f7-a76b-d6cc5b428f6b" providerId="ADAL" clId="{0992080B-19AD-4072-8535-9F3BFA0D65A9}" dt="2023-10-16T22:03:05.510" v="11" actId="47"/>
        <pc:sldMkLst>
          <pc:docMk/>
          <pc:sldMk cId="538967091" sldId="287"/>
        </pc:sldMkLst>
      </pc:sldChg>
      <pc:sldChg chg="del">
        <pc:chgData name="IGOR PEREIRA DOS SANTOS" userId="2ba31ab3-4af6-46f7-a76b-d6cc5b428f6b" providerId="ADAL" clId="{0992080B-19AD-4072-8535-9F3BFA0D65A9}" dt="2023-10-16T22:03:06.149" v="12" actId="47"/>
        <pc:sldMkLst>
          <pc:docMk/>
          <pc:sldMk cId="1971386838" sldId="288"/>
        </pc:sldMkLst>
      </pc:sldChg>
      <pc:sldChg chg="del">
        <pc:chgData name="IGOR PEREIRA DOS SANTOS" userId="2ba31ab3-4af6-46f7-a76b-d6cc5b428f6b" providerId="ADAL" clId="{0992080B-19AD-4072-8535-9F3BFA0D65A9}" dt="2023-10-16T22:03:06.891" v="13" actId="47"/>
        <pc:sldMkLst>
          <pc:docMk/>
          <pc:sldMk cId="2596632796" sldId="289"/>
        </pc:sldMkLst>
      </pc:sldChg>
    </pc:docChg>
  </pc:docChgLst>
  <pc:docChgLst>
    <pc:chgData name="IGOR PEREIRA DOS SANTOS" userId="2ba31ab3-4af6-46f7-a76b-d6cc5b428f6b" providerId="ADAL" clId="{A93B5CB4-45BA-4837-8D77-3062C219BBD1}"/>
    <pc:docChg chg="undo custSel addSld delSld modSld sldOrd">
      <pc:chgData name="IGOR PEREIRA DOS SANTOS" userId="2ba31ab3-4af6-46f7-a76b-d6cc5b428f6b" providerId="ADAL" clId="{A93B5CB4-45BA-4837-8D77-3062C219BBD1}" dt="2023-10-31T22:31:42.926" v="9925" actId="1076"/>
      <pc:docMkLst>
        <pc:docMk/>
      </pc:docMkLst>
      <pc:sldChg chg="modSp mod">
        <pc:chgData name="IGOR PEREIRA DOS SANTOS" userId="2ba31ab3-4af6-46f7-a76b-d6cc5b428f6b" providerId="ADAL" clId="{A93B5CB4-45BA-4837-8D77-3062C219BBD1}" dt="2023-10-31T01:01:53.185" v="14" actId="20577"/>
        <pc:sldMkLst>
          <pc:docMk/>
          <pc:sldMk cId="0" sldId="258"/>
        </pc:sldMkLst>
        <pc:spChg chg="mod">
          <ac:chgData name="IGOR PEREIRA DOS SANTOS" userId="2ba31ab3-4af6-46f7-a76b-d6cc5b428f6b" providerId="ADAL" clId="{A93B5CB4-45BA-4837-8D77-3062C219BBD1}" dt="2023-10-31T01:01:53.185" v="14" actId="20577"/>
          <ac:spMkLst>
            <pc:docMk/>
            <pc:sldMk cId="0" sldId="258"/>
            <ac:spMk id="5124" creationId="{81DC61E1-40BE-E43D-887C-24447212EA9C}"/>
          </ac:spMkLst>
        </pc:spChg>
      </pc:sldChg>
      <pc:sldChg chg="modSp mod">
        <pc:chgData name="IGOR PEREIRA DOS SANTOS" userId="2ba31ab3-4af6-46f7-a76b-d6cc5b428f6b" providerId="ADAL" clId="{A93B5CB4-45BA-4837-8D77-3062C219BBD1}" dt="2023-10-31T22:09:53.803" v="6370" actId="20577"/>
        <pc:sldMkLst>
          <pc:docMk/>
          <pc:sldMk cId="0" sldId="260"/>
        </pc:sldMkLst>
        <pc:spChg chg="mod">
          <ac:chgData name="IGOR PEREIRA DOS SANTOS" userId="2ba31ab3-4af6-46f7-a76b-d6cc5b428f6b" providerId="ADAL" clId="{A93B5CB4-45BA-4837-8D77-3062C219BBD1}" dt="2023-10-31T22:09:53.803" v="6370" actId="20577"/>
          <ac:spMkLst>
            <pc:docMk/>
            <pc:sldMk cId="0" sldId="260"/>
            <ac:spMk id="7173" creationId="{27305109-3859-42A2-87E1-F5A3FF7FF357}"/>
          </ac:spMkLst>
        </pc:spChg>
      </pc:sldChg>
      <pc:sldChg chg="modSp mod">
        <pc:chgData name="IGOR PEREIRA DOS SANTOS" userId="2ba31ab3-4af6-46f7-a76b-d6cc5b428f6b" providerId="ADAL" clId="{A93B5CB4-45BA-4837-8D77-3062C219BBD1}" dt="2023-10-31T22:09:59.250" v="6371"/>
        <pc:sldMkLst>
          <pc:docMk/>
          <pc:sldMk cId="1974454592" sldId="276"/>
        </pc:sldMkLst>
        <pc:spChg chg="mod">
          <ac:chgData name="IGOR PEREIRA DOS SANTOS" userId="2ba31ab3-4af6-46f7-a76b-d6cc5b428f6b" providerId="ADAL" clId="{A93B5CB4-45BA-4837-8D77-3062C219BBD1}" dt="2023-10-31T22:09:59.250" v="6371"/>
          <ac:spMkLst>
            <pc:docMk/>
            <pc:sldMk cId="1974454592" sldId="276"/>
            <ac:spMk id="7173" creationId="{27305109-3859-42A2-87E1-F5A3FF7FF357}"/>
          </ac:spMkLst>
        </pc:spChg>
      </pc:sldChg>
      <pc:sldChg chg="del">
        <pc:chgData name="IGOR PEREIRA DOS SANTOS" userId="2ba31ab3-4af6-46f7-a76b-d6cc5b428f6b" providerId="ADAL" clId="{A93B5CB4-45BA-4837-8D77-3062C219BBD1}" dt="2023-10-31T01:03:01.446" v="162" actId="47"/>
        <pc:sldMkLst>
          <pc:docMk/>
          <pc:sldMk cId="2518991694" sldId="277"/>
        </pc:sldMkLst>
      </pc:sldChg>
      <pc:sldChg chg="modSp add mod">
        <pc:chgData name="IGOR PEREIRA DOS SANTOS" userId="2ba31ab3-4af6-46f7-a76b-d6cc5b428f6b" providerId="ADAL" clId="{A93B5CB4-45BA-4837-8D77-3062C219BBD1}" dt="2023-10-31T22:10:01.777" v="6372"/>
        <pc:sldMkLst>
          <pc:docMk/>
          <pc:sldMk cId="3771896729" sldId="277"/>
        </pc:sldMkLst>
        <pc:spChg chg="mod">
          <ac:chgData name="IGOR PEREIRA DOS SANTOS" userId="2ba31ab3-4af6-46f7-a76b-d6cc5b428f6b" providerId="ADAL" clId="{A93B5CB4-45BA-4837-8D77-3062C219BBD1}" dt="2023-10-31T22:10:01.777" v="6372"/>
          <ac:spMkLst>
            <pc:docMk/>
            <pc:sldMk cId="3771896729" sldId="277"/>
            <ac:spMk id="7173" creationId="{27305109-3859-42A2-87E1-F5A3FF7FF357}"/>
          </ac:spMkLst>
        </pc:spChg>
      </pc:sldChg>
      <pc:sldChg chg="del">
        <pc:chgData name="IGOR PEREIRA DOS SANTOS" userId="2ba31ab3-4af6-46f7-a76b-d6cc5b428f6b" providerId="ADAL" clId="{A93B5CB4-45BA-4837-8D77-3062C219BBD1}" dt="2023-10-31T01:03:01.614" v="163" actId="47"/>
        <pc:sldMkLst>
          <pc:docMk/>
          <pc:sldMk cId="3133039173" sldId="278"/>
        </pc:sldMkLst>
      </pc:sldChg>
      <pc:sldChg chg="addSp modSp add mod">
        <pc:chgData name="IGOR PEREIRA DOS SANTOS" userId="2ba31ab3-4af6-46f7-a76b-d6cc5b428f6b" providerId="ADAL" clId="{A93B5CB4-45BA-4837-8D77-3062C219BBD1}" dt="2023-10-31T22:10:04.912" v="6373"/>
        <pc:sldMkLst>
          <pc:docMk/>
          <pc:sldMk cId="3472539266" sldId="278"/>
        </pc:sldMkLst>
        <pc:spChg chg="mod">
          <ac:chgData name="IGOR PEREIRA DOS SANTOS" userId="2ba31ab3-4af6-46f7-a76b-d6cc5b428f6b" providerId="ADAL" clId="{A93B5CB4-45BA-4837-8D77-3062C219BBD1}" dt="2023-10-31T22:10:04.912" v="6373"/>
          <ac:spMkLst>
            <pc:docMk/>
            <pc:sldMk cId="3472539266" sldId="278"/>
            <ac:spMk id="7173" creationId="{27305109-3859-42A2-87E1-F5A3FF7FF357}"/>
          </ac:spMkLst>
        </pc:spChg>
        <pc:picChg chg="add">
          <ac:chgData name="IGOR PEREIRA DOS SANTOS" userId="2ba31ab3-4af6-46f7-a76b-d6cc5b428f6b" providerId="ADAL" clId="{A93B5CB4-45BA-4837-8D77-3062C219BBD1}" dt="2023-10-31T01:11:38.940" v="1071" actId="22"/>
          <ac:picMkLst>
            <pc:docMk/>
            <pc:sldMk cId="3472539266" sldId="278"/>
            <ac:picMk id="3" creationId="{B647CD93-21B6-7B23-E4FE-055B39805D4A}"/>
          </ac:picMkLst>
        </pc:picChg>
      </pc:sldChg>
      <pc:sldChg chg="del">
        <pc:chgData name="IGOR PEREIRA DOS SANTOS" userId="2ba31ab3-4af6-46f7-a76b-d6cc5b428f6b" providerId="ADAL" clId="{A93B5CB4-45BA-4837-8D77-3062C219BBD1}" dt="2023-10-31T01:03:01.779" v="164" actId="47"/>
        <pc:sldMkLst>
          <pc:docMk/>
          <pc:sldMk cId="402260972" sldId="279"/>
        </pc:sldMkLst>
      </pc:sldChg>
      <pc:sldChg chg="addSp delSp modSp add mod">
        <pc:chgData name="IGOR PEREIRA DOS SANTOS" userId="2ba31ab3-4af6-46f7-a76b-d6cc5b428f6b" providerId="ADAL" clId="{A93B5CB4-45BA-4837-8D77-3062C219BBD1}" dt="2023-10-31T22:10:08.260" v="6374"/>
        <pc:sldMkLst>
          <pc:docMk/>
          <pc:sldMk cId="1616167883" sldId="279"/>
        </pc:sldMkLst>
        <pc:spChg chg="mod">
          <ac:chgData name="IGOR PEREIRA DOS SANTOS" userId="2ba31ab3-4af6-46f7-a76b-d6cc5b428f6b" providerId="ADAL" clId="{A93B5CB4-45BA-4837-8D77-3062C219BBD1}" dt="2023-10-31T22:10:08.260" v="6374"/>
          <ac:spMkLst>
            <pc:docMk/>
            <pc:sldMk cId="1616167883" sldId="279"/>
            <ac:spMk id="7173" creationId="{27305109-3859-42A2-87E1-F5A3FF7FF357}"/>
          </ac:spMkLst>
        </pc:spChg>
        <pc:picChg chg="del">
          <ac:chgData name="IGOR PEREIRA DOS SANTOS" userId="2ba31ab3-4af6-46f7-a76b-d6cc5b428f6b" providerId="ADAL" clId="{A93B5CB4-45BA-4837-8D77-3062C219BBD1}" dt="2023-10-31T01:11:58.373" v="1073" actId="478"/>
          <ac:picMkLst>
            <pc:docMk/>
            <pc:sldMk cId="1616167883" sldId="279"/>
            <ac:picMk id="3" creationId="{B647CD93-21B6-7B23-E4FE-055B39805D4A}"/>
          </ac:picMkLst>
        </pc:picChg>
        <pc:picChg chg="add mod">
          <ac:chgData name="IGOR PEREIRA DOS SANTOS" userId="2ba31ab3-4af6-46f7-a76b-d6cc5b428f6b" providerId="ADAL" clId="{A93B5CB4-45BA-4837-8D77-3062C219BBD1}" dt="2023-10-31T01:12:01.057" v="1075" actId="1076"/>
          <ac:picMkLst>
            <pc:docMk/>
            <pc:sldMk cId="1616167883" sldId="279"/>
            <ac:picMk id="4" creationId="{2D61DE08-778C-7356-FCE9-C7A48CA6DA21}"/>
          </ac:picMkLst>
        </pc:picChg>
      </pc:sldChg>
      <pc:sldChg chg="del">
        <pc:chgData name="IGOR PEREIRA DOS SANTOS" userId="2ba31ab3-4af6-46f7-a76b-d6cc5b428f6b" providerId="ADAL" clId="{A93B5CB4-45BA-4837-8D77-3062C219BBD1}" dt="2023-10-31T01:03:01.946" v="165" actId="47"/>
        <pc:sldMkLst>
          <pc:docMk/>
          <pc:sldMk cId="2139334842" sldId="280"/>
        </pc:sldMkLst>
      </pc:sldChg>
      <pc:sldChg chg="addSp delSp modSp add del mod">
        <pc:chgData name="IGOR PEREIRA DOS SANTOS" userId="2ba31ab3-4af6-46f7-a76b-d6cc5b428f6b" providerId="ADAL" clId="{A93B5CB4-45BA-4837-8D77-3062C219BBD1}" dt="2023-10-31T22:10:12.653" v="6376" actId="1076"/>
        <pc:sldMkLst>
          <pc:docMk/>
          <pc:sldMk cId="3677614774" sldId="280"/>
        </pc:sldMkLst>
        <pc:spChg chg="mod">
          <ac:chgData name="IGOR PEREIRA DOS SANTOS" userId="2ba31ab3-4af6-46f7-a76b-d6cc5b428f6b" providerId="ADAL" clId="{A93B5CB4-45BA-4837-8D77-3062C219BBD1}" dt="2023-10-31T22:10:12.653" v="6376" actId="1076"/>
          <ac:spMkLst>
            <pc:docMk/>
            <pc:sldMk cId="3677614774" sldId="280"/>
            <ac:spMk id="7173" creationId="{27305109-3859-42A2-87E1-F5A3FF7FF357}"/>
          </ac:spMkLst>
        </pc:spChg>
        <pc:picChg chg="add del mod">
          <ac:chgData name="IGOR PEREIRA DOS SANTOS" userId="2ba31ab3-4af6-46f7-a76b-d6cc5b428f6b" providerId="ADAL" clId="{A93B5CB4-45BA-4837-8D77-3062C219BBD1}" dt="2023-10-31T01:15:07.355" v="1094" actId="478"/>
          <ac:picMkLst>
            <pc:docMk/>
            <pc:sldMk cId="3677614774" sldId="280"/>
            <ac:picMk id="3" creationId="{88736052-B27B-A4BD-4E38-ABB295845868}"/>
          </ac:picMkLst>
        </pc:picChg>
        <pc:picChg chg="del">
          <ac:chgData name="IGOR PEREIRA DOS SANTOS" userId="2ba31ab3-4af6-46f7-a76b-d6cc5b428f6b" providerId="ADAL" clId="{A93B5CB4-45BA-4837-8D77-3062C219BBD1}" dt="2023-10-31T01:13:18.922" v="1079" actId="478"/>
          <ac:picMkLst>
            <pc:docMk/>
            <pc:sldMk cId="3677614774" sldId="280"/>
            <ac:picMk id="4" creationId="{2D61DE08-778C-7356-FCE9-C7A48CA6DA21}"/>
          </ac:picMkLst>
        </pc:picChg>
        <pc:picChg chg="add del mod">
          <ac:chgData name="IGOR PEREIRA DOS SANTOS" userId="2ba31ab3-4af6-46f7-a76b-d6cc5b428f6b" providerId="ADAL" clId="{A93B5CB4-45BA-4837-8D77-3062C219BBD1}" dt="2023-10-31T01:15:07.838" v="1095" actId="478"/>
          <ac:picMkLst>
            <pc:docMk/>
            <pc:sldMk cId="3677614774" sldId="280"/>
            <ac:picMk id="6" creationId="{E702928C-5EC4-CD4A-552E-765A786AD7EB}"/>
          </ac:picMkLst>
        </pc:picChg>
        <pc:picChg chg="add del mod">
          <ac:chgData name="IGOR PEREIRA DOS SANTOS" userId="2ba31ab3-4af6-46f7-a76b-d6cc5b428f6b" providerId="ADAL" clId="{A93B5CB4-45BA-4837-8D77-3062C219BBD1}" dt="2023-10-31T01:15:08.887" v="1096" actId="478"/>
          <ac:picMkLst>
            <pc:docMk/>
            <pc:sldMk cId="3677614774" sldId="280"/>
            <ac:picMk id="8" creationId="{E5A48901-5586-AA18-E967-00BFE128D5F0}"/>
          </ac:picMkLst>
        </pc:picChg>
      </pc:sldChg>
      <pc:sldChg chg="del">
        <pc:chgData name="IGOR PEREIRA DOS SANTOS" userId="2ba31ab3-4af6-46f7-a76b-d6cc5b428f6b" providerId="ADAL" clId="{A93B5CB4-45BA-4837-8D77-3062C219BBD1}" dt="2023-10-31T01:03:02.445" v="166" actId="47"/>
        <pc:sldMkLst>
          <pc:docMk/>
          <pc:sldMk cId="2100672818" sldId="281"/>
        </pc:sldMkLst>
      </pc:sldChg>
      <pc:sldChg chg="modSp add mod">
        <pc:chgData name="IGOR PEREIRA DOS SANTOS" userId="2ba31ab3-4af6-46f7-a76b-d6cc5b428f6b" providerId="ADAL" clId="{A93B5CB4-45BA-4837-8D77-3062C219BBD1}" dt="2023-10-31T22:10:16.305" v="6377"/>
        <pc:sldMkLst>
          <pc:docMk/>
          <pc:sldMk cId="2856397883" sldId="281"/>
        </pc:sldMkLst>
        <pc:spChg chg="mod">
          <ac:chgData name="IGOR PEREIRA DOS SANTOS" userId="2ba31ab3-4af6-46f7-a76b-d6cc5b428f6b" providerId="ADAL" clId="{A93B5CB4-45BA-4837-8D77-3062C219BBD1}" dt="2023-10-31T22:10:16.305" v="6377"/>
          <ac:spMkLst>
            <pc:docMk/>
            <pc:sldMk cId="2856397883" sldId="281"/>
            <ac:spMk id="7173" creationId="{27305109-3859-42A2-87E1-F5A3FF7FF357}"/>
          </ac:spMkLst>
        </pc:spChg>
      </pc:sldChg>
      <pc:sldChg chg="del">
        <pc:chgData name="IGOR PEREIRA DOS SANTOS" userId="2ba31ab3-4af6-46f7-a76b-d6cc5b428f6b" providerId="ADAL" clId="{A93B5CB4-45BA-4837-8D77-3062C219BBD1}" dt="2023-10-31T01:03:02.862" v="167" actId="47"/>
        <pc:sldMkLst>
          <pc:docMk/>
          <pc:sldMk cId="965795544" sldId="282"/>
        </pc:sldMkLst>
      </pc:sldChg>
      <pc:sldChg chg="modSp add mod">
        <pc:chgData name="IGOR PEREIRA DOS SANTOS" userId="2ba31ab3-4af6-46f7-a76b-d6cc5b428f6b" providerId="ADAL" clId="{A93B5CB4-45BA-4837-8D77-3062C219BBD1}" dt="2023-10-31T22:10:19.330" v="6378"/>
        <pc:sldMkLst>
          <pc:docMk/>
          <pc:sldMk cId="1540342551" sldId="282"/>
        </pc:sldMkLst>
        <pc:spChg chg="mod">
          <ac:chgData name="IGOR PEREIRA DOS SANTOS" userId="2ba31ab3-4af6-46f7-a76b-d6cc5b428f6b" providerId="ADAL" clId="{A93B5CB4-45BA-4837-8D77-3062C219BBD1}" dt="2023-10-31T22:10:19.330" v="6378"/>
          <ac:spMkLst>
            <pc:docMk/>
            <pc:sldMk cId="1540342551" sldId="282"/>
            <ac:spMk id="7173" creationId="{27305109-3859-42A2-87E1-F5A3FF7FF357}"/>
          </ac:spMkLst>
        </pc:spChg>
      </pc:sldChg>
      <pc:sldChg chg="del">
        <pc:chgData name="IGOR PEREIRA DOS SANTOS" userId="2ba31ab3-4af6-46f7-a76b-d6cc5b428f6b" providerId="ADAL" clId="{A93B5CB4-45BA-4837-8D77-3062C219BBD1}" dt="2023-10-31T01:03:03.379" v="168" actId="47"/>
        <pc:sldMkLst>
          <pc:docMk/>
          <pc:sldMk cId="1449227916" sldId="283"/>
        </pc:sldMkLst>
      </pc:sldChg>
      <pc:sldChg chg="modSp add mod">
        <pc:chgData name="IGOR PEREIRA DOS SANTOS" userId="2ba31ab3-4af6-46f7-a76b-d6cc5b428f6b" providerId="ADAL" clId="{A93B5CB4-45BA-4837-8D77-3062C219BBD1}" dt="2023-10-31T22:10:21.929" v="6379"/>
        <pc:sldMkLst>
          <pc:docMk/>
          <pc:sldMk cId="1763337778" sldId="283"/>
        </pc:sldMkLst>
        <pc:spChg chg="mod">
          <ac:chgData name="IGOR PEREIRA DOS SANTOS" userId="2ba31ab3-4af6-46f7-a76b-d6cc5b428f6b" providerId="ADAL" clId="{A93B5CB4-45BA-4837-8D77-3062C219BBD1}" dt="2023-10-31T22:10:21.929" v="6379"/>
          <ac:spMkLst>
            <pc:docMk/>
            <pc:sldMk cId="1763337778" sldId="283"/>
            <ac:spMk id="7173" creationId="{27305109-3859-42A2-87E1-F5A3FF7FF357}"/>
          </ac:spMkLst>
        </pc:spChg>
      </pc:sldChg>
      <pc:sldChg chg="del">
        <pc:chgData name="IGOR PEREIRA DOS SANTOS" userId="2ba31ab3-4af6-46f7-a76b-d6cc5b428f6b" providerId="ADAL" clId="{A93B5CB4-45BA-4837-8D77-3062C219BBD1}" dt="2023-10-31T01:03:03.829" v="169" actId="47"/>
        <pc:sldMkLst>
          <pc:docMk/>
          <pc:sldMk cId="1248238929" sldId="284"/>
        </pc:sldMkLst>
      </pc:sldChg>
      <pc:sldChg chg="addSp modSp add mod">
        <pc:chgData name="IGOR PEREIRA DOS SANTOS" userId="2ba31ab3-4af6-46f7-a76b-d6cc5b428f6b" providerId="ADAL" clId="{A93B5CB4-45BA-4837-8D77-3062C219BBD1}" dt="2023-10-31T22:10:24.593" v="6380"/>
        <pc:sldMkLst>
          <pc:docMk/>
          <pc:sldMk cId="2966196270" sldId="284"/>
        </pc:sldMkLst>
        <pc:spChg chg="mod">
          <ac:chgData name="IGOR PEREIRA DOS SANTOS" userId="2ba31ab3-4af6-46f7-a76b-d6cc5b428f6b" providerId="ADAL" clId="{A93B5CB4-45BA-4837-8D77-3062C219BBD1}" dt="2023-10-31T22:10:24.593" v="6380"/>
          <ac:spMkLst>
            <pc:docMk/>
            <pc:sldMk cId="2966196270" sldId="284"/>
            <ac:spMk id="7173" creationId="{27305109-3859-42A2-87E1-F5A3FF7FF357}"/>
          </ac:spMkLst>
        </pc:spChg>
        <pc:picChg chg="add mod">
          <ac:chgData name="IGOR PEREIRA DOS SANTOS" userId="2ba31ab3-4af6-46f7-a76b-d6cc5b428f6b" providerId="ADAL" clId="{A93B5CB4-45BA-4837-8D77-3062C219BBD1}" dt="2023-10-31T01:25:17.982" v="2367" actId="1076"/>
          <ac:picMkLst>
            <pc:docMk/>
            <pc:sldMk cId="2966196270" sldId="284"/>
            <ac:picMk id="3" creationId="{0EAA502B-115D-6A7B-03F7-CC03663B938D}"/>
          </ac:picMkLst>
        </pc:picChg>
      </pc:sldChg>
      <pc:sldChg chg="del">
        <pc:chgData name="IGOR PEREIRA DOS SANTOS" userId="2ba31ab3-4af6-46f7-a76b-d6cc5b428f6b" providerId="ADAL" clId="{A93B5CB4-45BA-4837-8D77-3062C219BBD1}" dt="2023-10-31T01:03:04.245" v="170" actId="47"/>
        <pc:sldMkLst>
          <pc:docMk/>
          <pc:sldMk cId="915315271" sldId="285"/>
        </pc:sldMkLst>
      </pc:sldChg>
      <pc:sldChg chg="modSp add mod ord">
        <pc:chgData name="IGOR PEREIRA DOS SANTOS" userId="2ba31ab3-4af6-46f7-a76b-d6cc5b428f6b" providerId="ADAL" clId="{A93B5CB4-45BA-4837-8D77-3062C219BBD1}" dt="2023-10-31T22:10:27.154" v="6381"/>
        <pc:sldMkLst>
          <pc:docMk/>
          <pc:sldMk cId="4012478015" sldId="285"/>
        </pc:sldMkLst>
        <pc:spChg chg="mod">
          <ac:chgData name="IGOR PEREIRA DOS SANTOS" userId="2ba31ab3-4af6-46f7-a76b-d6cc5b428f6b" providerId="ADAL" clId="{A93B5CB4-45BA-4837-8D77-3062C219BBD1}" dt="2023-10-31T22:10:27.154" v="6381"/>
          <ac:spMkLst>
            <pc:docMk/>
            <pc:sldMk cId="4012478015" sldId="285"/>
            <ac:spMk id="7173" creationId="{27305109-3859-42A2-87E1-F5A3FF7FF357}"/>
          </ac:spMkLst>
        </pc:spChg>
      </pc:sldChg>
      <pc:sldChg chg="del">
        <pc:chgData name="IGOR PEREIRA DOS SANTOS" userId="2ba31ab3-4af6-46f7-a76b-d6cc5b428f6b" providerId="ADAL" clId="{A93B5CB4-45BA-4837-8D77-3062C219BBD1}" dt="2023-10-31T01:03:04.619" v="171" actId="47"/>
        <pc:sldMkLst>
          <pc:docMk/>
          <pc:sldMk cId="1545822495" sldId="286"/>
        </pc:sldMkLst>
      </pc:sldChg>
      <pc:sldChg chg="modSp add mod">
        <pc:chgData name="IGOR PEREIRA DOS SANTOS" userId="2ba31ab3-4af6-46f7-a76b-d6cc5b428f6b" providerId="ADAL" clId="{A93B5CB4-45BA-4837-8D77-3062C219BBD1}" dt="2023-10-31T22:10:29.634" v="6382"/>
        <pc:sldMkLst>
          <pc:docMk/>
          <pc:sldMk cId="2902838097" sldId="286"/>
        </pc:sldMkLst>
        <pc:spChg chg="mod">
          <ac:chgData name="IGOR PEREIRA DOS SANTOS" userId="2ba31ab3-4af6-46f7-a76b-d6cc5b428f6b" providerId="ADAL" clId="{A93B5CB4-45BA-4837-8D77-3062C219BBD1}" dt="2023-10-31T22:10:29.634" v="6382"/>
          <ac:spMkLst>
            <pc:docMk/>
            <pc:sldMk cId="2902838097" sldId="286"/>
            <ac:spMk id="7173" creationId="{27305109-3859-42A2-87E1-F5A3FF7FF357}"/>
          </ac:spMkLst>
        </pc:spChg>
      </pc:sldChg>
      <pc:sldChg chg="del">
        <pc:chgData name="IGOR PEREIRA DOS SANTOS" userId="2ba31ab3-4af6-46f7-a76b-d6cc5b428f6b" providerId="ADAL" clId="{A93B5CB4-45BA-4837-8D77-3062C219BBD1}" dt="2023-10-31T01:03:05.145" v="172" actId="47"/>
        <pc:sldMkLst>
          <pc:docMk/>
          <pc:sldMk cId="2278212429" sldId="287"/>
        </pc:sldMkLst>
      </pc:sldChg>
      <pc:sldChg chg="addSp modSp add mod">
        <pc:chgData name="IGOR PEREIRA DOS SANTOS" userId="2ba31ab3-4af6-46f7-a76b-d6cc5b428f6b" providerId="ADAL" clId="{A93B5CB4-45BA-4837-8D77-3062C219BBD1}" dt="2023-10-31T22:10:33.625" v="6383"/>
        <pc:sldMkLst>
          <pc:docMk/>
          <pc:sldMk cId="2648884638" sldId="287"/>
        </pc:sldMkLst>
        <pc:spChg chg="mod">
          <ac:chgData name="IGOR PEREIRA DOS SANTOS" userId="2ba31ab3-4af6-46f7-a76b-d6cc5b428f6b" providerId="ADAL" clId="{A93B5CB4-45BA-4837-8D77-3062C219BBD1}" dt="2023-10-31T22:10:33.625" v="6383"/>
          <ac:spMkLst>
            <pc:docMk/>
            <pc:sldMk cId="2648884638" sldId="287"/>
            <ac:spMk id="7173" creationId="{27305109-3859-42A2-87E1-F5A3FF7FF357}"/>
          </ac:spMkLst>
        </pc:spChg>
        <pc:picChg chg="add">
          <ac:chgData name="IGOR PEREIRA DOS SANTOS" userId="2ba31ab3-4af6-46f7-a76b-d6cc5b428f6b" providerId="ADAL" clId="{A93B5CB4-45BA-4837-8D77-3062C219BBD1}" dt="2023-10-31T01:29:58.729" v="2708" actId="22"/>
          <ac:picMkLst>
            <pc:docMk/>
            <pc:sldMk cId="2648884638" sldId="287"/>
            <ac:picMk id="3" creationId="{D1D5A43A-A202-2132-E3F7-E53F2BE1C7A4}"/>
          </ac:picMkLst>
        </pc:picChg>
      </pc:sldChg>
      <pc:sldChg chg="del">
        <pc:chgData name="IGOR PEREIRA DOS SANTOS" userId="2ba31ab3-4af6-46f7-a76b-d6cc5b428f6b" providerId="ADAL" clId="{A93B5CB4-45BA-4837-8D77-3062C219BBD1}" dt="2023-10-31T01:03:05.996" v="173" actId="47"/>
        <pc:sldMkLst>
          <pc:docMk/>
          <pc:sldMk cId="1511006891" sldId="288"/>
        </pc:sldMkLst>
      </pc:sldChg>
      <pc:sldChg chg="addSp delSp modSp add mod">
        <pc:chgData name="IGOR PEREIRA DOS SANTOS" userId="2ba31ab3-4af6-46f7-a76b-d6cc5b428f6b" providerId="ADAL" clId="{A93B5CB4-45BA-4837-8D77-3062C219BBD1}" dt="2023-10-31T22:10:37.057" v="6384"/>
        <pc:sldMkLst>
          <pc:docMk/>
          <pc:sldMk cId="3622195033" sldId="288"/>
        </pc:sldMkLst>
        <pc:spChg chg="mod">
          <ac:chgData name="IGOR PEREIRA DOS SANTOS" userId="2ba31ab3-4af6-46f7-a76b-d6cc5b428f6b" providerId="ADAL" clId="{A93B5CB4-45BA-4837-8D77-3062C219BBD1}" dt="2023-10-31T22:10:37.057" v="6384"/>
          <ac:spMkLst>
            <pc:docMk/>
            <pc:sldMk cId="3622195033" sldId="288"/>
            <ac:spMk id="7173" creationId="{27305109-3859-42A2-87E1-F5A3FF7FF357}"/>
          </ac:spMkLst>
        </pc:spChg>
        <pc:picChg chg="del">
          <ac:chgData name="IGOR PEREIRA DOS SANTOS" userId="2ba31ab3-4af6-46f7-a76b-d6cc5b428f6b" providerId="ADAL" clId="{A93B5CB4-45BA-4837-8D77-3062C219BBD1}" dt="2023-10-31T01:30:13.862" v="2710" actId="478"/>
          <ac:picMkLst>
            <pc:docMk/>
            <pc:sldMk cId="3622195033" sldId="288"/>
            <ac:picMk id="3" creationId="{D1D5A43A-A202-2132-E3F7-E53F2BE1C7A4}"/>
          </ac:picMkLst>
        </pc:picChg>
        <pc:picChg chg="add">
          <ac:chgData name="IGOR PEREIRA DOS SANTOS" userId="2ba31ab3-4af6-46f7-a76b-d6cc5b428f6b" providerId="ADAL" clId="{A93B5CB4-45BA-4837-8D77-3062C219BBD1}" dt="2023-10-31T01:30:14.596" v="2711" actId="22"/>
          <ac:picMkLst>
            <pc:docMk/>
            <pc:sldMk cId="3622195033" sldId="288"/>
            <ac:picMk id="4" creationId="{94AC9000-760B-2E99-44FE-7AA1C6CADAAE}"/>
          </ac:picMkLst>
        </pc:picChg>
      </pc:sldChg>
      <pc:sldChg chg="modSp add mod ord">
        <pc:chgData name="IGOR PEREIRA DOS SANTOS" userId="2ba31ab3-4af6-46f7-a76b-d6cc5b428f6b" providerId="ADAL" clId="{A93B5CB4-45BA-4837-8D77-3062C219BBD1}" dt="2023-10-31T22:10:40.809" v="6385"/>
        <pc:sldMkLst>
          <pc:docMk/>
          <pc:sldMk cId="1227399445" sldId="289"/>
        </pc:sldMkLst>
        <pc:spChg chg="mod">
          <ac:chgData name="IGOR PEREIRA DOS SANTOS" userId="2ba31ab3-4af6-46f7-a76b-d6cc5b428f6b" providerId="ADAL" clId="{A93B5CB4-45BA-4837-8D77-3062C219BBD1}" dt="2023-10-31T22:10:40.809" v="6385"/>
          <ac:spMkLst>
            <pc:docMk/>
            <pc:sldMk cId="1227399445" sldId="289"/>
            <ac:spMk id="7173" creationId="{27305109-3859-42A2-87E1-F5A3FF7FF357}"/>
          </ac:spMkLst>
        </pc:spChg>
      </pc:sldChg>
      <pc:sldChg chg="del">
        <pc:chgData name="IGOR PEREIRA DOS SANTOS" userId="2ba31ab3-4af6-46f7-a76b-d6cc5b428f6b" providerId="ADAL" clId="{A93B5CB4-45BA-4837-8D77-3062C219BBD1}" dt="2023-10-31T01:03:06.446" v="174" actId="47"/>
        <pc:sldMkLst>
          <pc:docMk/>
          <pc:sldMk cId="3425231716" sldId="289"/>
        </pc:sldMkLst>
      </pc:sldChg>
      <pc:sldChg chg="del">
        <pc:chgData name="IGOR PEREIRA DOS SANTOS" userId="2ba31ab3-4af6-46f7-a76b-d6cc5b428f6b" providerId="ADAL" clId="{A93B5CB4-45BA-4837-8D77-3062C219BBD1}" dt="2023-10-31T01:03:06.929" v="175" actId="47"/>
        <pc:sldMkLst>
          <pc:docMk/>
          <pc:sldMk cId="876036413" sldId="290"/>
        </pc:sldMkLst>
      </pc:sldChg>
      <pc:sldChg chg="addSp modSp add mod">
        <pc:chgData name="IGOR PEREIRA DOS SANTOS" userId="2ba31ab3-4af6-46f7-a76b-d6cc5b428f6b" providerId="ADAL" clId="{A93B5CB4-45BA-4837-8D77-3062C219BBD1}" dt="2023-10-31T22:10:43.889" v="6386"/>
        <pc:sldMkLst>
          <pc:docMk/>
          <pc:sldMk cId="3684200039" sldId="290"/>
        </pc:sldMkLst>
        <pc:spChg chg="mod">
          <ac:chgData name="IGOR PEREIRA DOS SANTOS" userId="2ba31ab3-4af6-46f7-a76b-d6cc5b428f6b" providerId="ADAL" clId="{A93B5CB4-45BA-4837-8D77-3062C219BBD1}" dt="2023-10-31T22:10:43.889" v="6386"/>
          <ac:spMkLst>
            <pc:docMk/>
            <pc:sldMk cId="3684200039" sldId="290"/>
            <ac:spMk id="7173" creationId="{27305109-3859-42A2-87E1-F5A3FF7FF357}"/>
          </ac:spMkLst>
        </pc:spChg>
        <pc:picChg chg="add mod">
          <ac:chgData name="IGOR PEREIRA DOS SANTOS" userId="2ba31ab3-4af6-46f7-a76b-d6cc5b428f6b" providerId="ADAL" clId="{A93B5CB4-45BA-4837-8D77-3062C219BBD1}" dt="2023-10-31T01:34:40.193" v="3213" actId="1076"/>
          <ac:picMkLst>
            <pc:docMk/>
            <pc:sldMk cId="3684200039" sldId="290"/>
            <ac:picMk id="3" creationId="{38E6B818-1A52-D132-C78E-AA46ADFFEE7F}"/>
          </ac:picMkLst>
        </pc:picChg>
      </pc:sldChg>
      <pc:sldChg chg="del">
        <pc:chgData name="IGOR PEREIRA DOS SANTOS" userId="2ba31ab3-4af6-46f7-a76b-d6cc5b428f6b" providerId="ADAL" clId="{A93B5CB4-45BA-4837-8D77-3062C219BBD1}" dt="2023-10-31T01:03:07.479" v="176" actId="47"/>
        <pc:sldMkLst>
          <pc:docMk/>
          <pc:sldMk cId="337365584" sldId="291"/>
        </pc:sldMkLst>
      </pc:sldChg>
      <pc:sldChg chg="modSp add mod ord">
        <pc:chgData name="IGOR PEREIRA DOS SANTOS" userId="2ba31ab3-4af6-46f7-a76b-d6cc5b428f6b" providerId="ADAL" clId="{A93B5CB4-45BA-4837-8D77-3062C219BBD1}" dt="2023-10-31T22:10:46.608" v="6387"/>
        <pc:sldMkLst>
          <pc:docMk/>
          <pc:sldMk cId="2506768224" sldId="291"/>
        </pc:sldMkLst>
        <pc:spChg chg="mod">
          <ac:chgData name="IGOR PEREIRA DOS SANTOS" userId="2ba31ab3-4af6-46f7-a76b-d6cc5b428f6b" providerId="ADAL" clId="{A93B5CB4-45BA-4837-8D77-3062C219BBD1}" dt="2023-10-31T22:10:46.608" v="6387"/>
          <ac:spMkLst>
            <pc:docMk/>
            <pc:sldMk cId="2506768224" sldId="291"/>
            <ac:spMk id="7173" creationId="{27305109-3859-42A2-87E1-F5A3FF7FF357}"/>
          </ac:spMkLst>
        </pc:spChg>
      </pc:sldChg>
      <pc:sldChg chg="del">
        <pc:chgData name="IGOR PEREIRA DOS SANTOS" userId="2ba31ab3-4af6-46f7-a76b-d6cc5b428f6b" providerId="ADAL" clId="{A93B5CB4-45BA-4837-8D77-3062C219BBD1}" dt="2023-10-31T01:03:13.979" v="188" actId="47"/>
        <pc:sldMkLst>
          <pc:docMk/>
          <pc:sldMk cId="16571497" sldId="292"/>
        </pc:sldMkLst>
      </pc:sldChg>
      <pc:sldChg chg="modSp add mod">
        <pc:chgData name="IGOR PEREIRA DOS SANTOS" userId="2ba31ab3-4af6-46f7-a76b-d6cc5b428f6b" providerId="ADAL" clId="{A93B5CB4-45BA-4837-8D77-3062C219BBD1}" dt="2023-10-31T22:10:48.921" v="6388"/>
        <pc:sldMkLst>
          <pc:docMk/>
          <pc:sldMk cId="3417365996" sldId="292"/>
        </pc:sldMkLst>
        <pc:spChg chg="mod">
          <ac:chgData name="IGOR PEREIRA DOS SANTOS" userId="2ba31ab3-4af6-46f7-a76b-d6cc5b428f6b" providerId="ADAL" clId="{A93B5CB4-45BA-4837-8D77-3062C219BBD1}" dt="2023-10-31T22:10:48.921" v="6388"/>
          <ac:spMkLst>
            <pc:docMk/>
            <pc:sldMk cId="3417365996" sldId="292"/>
            <ac:spMk id="7173" creationId="{27305109-3859-42A2-87E1-F5A3FF7FF357}"/>
          </ac:spMkLst>
        </pc:spChg>
      </pc:sldChg>
      <pc:sldChg chg="addSp modSp add mod">
        <pc:chgData name="IGOR PEREIRA DOS SANTOS" userId="2ba31ab3-4af6-46f7-a76b-d6cc5b428f6b" providerId="ADAL" clId="{A93B5CB4-45BA-4837-8D77-3062C219BBD1}" dt="2023-10-31T22:10:51.962" v="6389"/>
        <pc:sldMkLst>
          <pc:docMk/>
          <pc:sldMk cId="1149981416" sldId="293"/>
        </pc:sldMkLst>
        <pc:spChg chg="mod">
          <ac:chgData name="IGOR PEREIRA DOS SANTOS" userId="2ba31ab3-4af6-46f7-a76b-d6cc5b428f6b" providerId="ADAL" clId="{A93B5CB4-45BA-4837-8D77-3062C219BBD1}" dt="2023-10-31T22:10:51.962" v="6389"/>
          <ac:spMkLst>
            <pc:docMk/>
            <pc:sldMk cId="1149981416" sldId="293"/>
            <ac:spMk id="7173" creationId="{27305109-3859-42A2-87E1-F5A3FF7FF357}"/>
          </ac:spMkLst>
        </pc:spChg>
        <pc:picChg chg="add mod">
          <ac:chgData name="IGOR PEREIRA DOS SANTOS" userId="2ba31ab3-4af6-46f7-a76b-d6cc5b428f6b" providerId="ADAL" clId="{A93B5CB4-45BA-4837-8D77-3062C219BBD1}" dt="2023-10-31T21:48:20.355" v="3749" actId="1076"/>
          <ac:picMkLst>
            <pc:docMk/>
            <pc:sldMk cId="1149981416" sldId="293"/>
            <ac:picMk id="3" creationId="{E2254B8E-49B0-3F7B-850D-7BE46F04EC4C}"/>
          </ac:picMkLst>
        </pc:picChg>
      </pc:sldChg>
      <pc:sldChg chg="del">
        <pc:chgData name="IGOR PEREIRA DOS SANTOS" userId="2ba31ab3-4af6-46f7-a76b-d6cc5b428f6b" providerId="ADAL" clId="{A93B5CB4-45BA-4837-8D77-3062C219BBD1}" dt="2023-10-31T01:03:14.679" v="189" actId="47"/>
        <pc:sldMkLst>
          <pc:docMk/>
          <pc:sldMk cId="1746253578" sldId="293"/>
        </pc:sldMkLst>
      </pc:sldChg>
      <pc:sldChg chg="delSp modSp add mod">
        <pc:chgData name="IGOR PEREIRA DOS SANTOS" userId="2ba31ab3-4af6-46f7-a76b-d6cc5b428f6b" providerId="ADAL" clId="{A93B5CB4-45BA-4837-8D77-3062C219BBD1}" dt="2023-10-31T22:10:54.465" v="6390"/>
        <pc:sldMkLst>
          <pc:docMk/>
          <pc:sldMk cId="481494436" sldId="294"/>
        </pc:sldMkLst>
        <pc:spChg chg="mod">
          <ac:chgData name="IGOR PEREIRA DOS SANTOS" userId="2ba31ab3-4af6-46f7-a76b-d6cc5b428f6b" providerId="ADAL" clId="{A93B5CB4-45BA-4837-8D77-3062C219BBD1}" dt="2023-10-31T22:10:54.465" v="6390"/>
          <ac:spMkLst>
            <pc:docMk/>
            <pc:sldMk cId="481494436" sldId="294"/>
            <ac:spMk id="7173" creationId="{27305109-3859-42A2-87E1-F5A3FF7FF357}"/>
          </ac:spMkLst>
        </pc:spChg>
        <pc:picChg chg="del">
          <ac:chgData name="IGOR PEREIRA DOS SANTOS" userId="2ba31ab3-4af6-46f7-a76b-d6cc5b428f6b" providerId="ADAL" clId="{A93B5CB4-45BA-4837-8D77-3062C219BBD1}" dt="2023-10-31T21:49:39.359" v="3774" actId="478"/>
          <ac:picMkLst>
            <pc:docMk/>
            <pc:sldMk cId="481494436" sldId="294"/>
            <ac:picMk id="3" creationId="{E2254B8E-49B0-3F7B-850D-7BE46F04EC4C}"/>
          </ac:picMkLst>
        </pc:picChg>
      </pc:sldChg>
      <pc:sldChg chg="del">
        <pc:chgData name="IGOR PEREIRA DOS SANTOS" userId="2ba31ab3-4af6-46f7-a76b-d6cc5b428f6b" providerId="ADAL" clId="{A93B5CB4-45BA-4837-8D77-3062C219BBD1}" dt="2023-10-31T01:03:15.329" v="190" actId="47"/>
        <pc:sldMkLst>
          <pc:docMk/>
          <pc:sldMk cId="1282350258" sldId="294"/>
        </pc:sldMkLst>
      </pc:sldChg>
      <pc:sldChg chg="modSp add mod">
        <pc:chgData name="IGOR PEREIRA DOS SANTOS" userId="2ba31ab3-4af6-46f7-a76b-d6cc5b428f6b" providerId="ADAL" clId="{A93B5CB4-45BA-4837-8D77-3062C219BBD1}" dt="2023-10-31T22:10:57.393" v="6391"/>
        <pc:sldMkLst>
          <pc:docMk/>
          <pc:sldMk cId="1079903144" sldId="295"/>
        </pc:sldMkLst>
        <pc:spChg chg="mod">
          <ac:chgData name="IGOR PEREIRA DOS SANTOS" userId="2ba31ab3-4af6-46f7-a76b-d6cc5b428f6b" providerId="ADAL" clId="{A93B5CB4-45BA-4837-8D77-3062C219BBD1}" dt="2023-10-31T22:10:57.393" v="6391"/>
          <ac:spMkLst>
            <pc:docMk/>
            <pc:sldMk cId="1079903144" sldId="295"/>
            <ac:spMk id="7173" creationId="{27305109-3859-42A2-87E1-F5A3FF7FF357}"/>
          </ac:spMkLst>
        </pc:spChg>
      </pc:sldChg>
      <pc:sldChg chg="del">
        <pc:chgData name="IGOR PEREIRA DOS SANTOS" userId="2ba31ab3-4af6-46f7-a76b-d6cc5b428f6b" providerId="ADAL" clId="{A93B5CB4-45BA-4837-8D77-3062C219BBD1}" dt="2023-10-31T01:03:15.912" v="191" actId="47"/>
        <pc:sldMkLst>
          <pc:docMk/>
          <pc:sldMk cId="3144910690" sldId="295"/>
        </pc:sldMkLst>
      </pc:sldChg>
      <pc:sldChg chg="del">
        <pc:chgData name="IGOR PEREIRA DOS SANTOS" userId="2ba31ab3-4af6-46f7-a76b-d6cc5b428f6b" providerId="ADAL" clId="{A93B5CB4-45BA-4837-8D77-3062C219BBD1}" dt="2023-10-31T01:03:16.512" v="192" actId="47"/>
        <pc:sldMkLst>
          <pc:docMk/>
          <pc:sldMk cId="1150644617" sldId="296"/>
        </pc:sldMkLst>
      </pc:sldChg>
      <pc:sldChg chg="modSp add mod">
        <pc:chgData name="IGOR PEREIRA DOS SANTOS" userId="2ba31ab3-4af6-46f7-a76b-d6cc5b428f6b" providerId="ADAL" clId="{A93B5CB4-45BA-4837-8D77-3062C219BBD1}" dt="2023-10-31T22:11:00.208" v="6392"/>
        <pc:sldMkLst>
          <pc:docMk/>
          <pc:sldMk cId="2038799712" sldId="296"/>
        </pc:sldMkLst>
        <pc:spChg chg="mod">
          <ac:chgData name="IGOR PEREIRA DOS SANTOS" userId="2ba31ab3-4af6-46f7-a76b-d6cc5b428f6b" providerId="ADAL" clId="{A93B5CB4-45BA-4837-8D77-3062C219BBD1}" dt="2023-10-31T22:11:00.208" v="6392"/>
          <ac:spMkLst>
            <pc:docMk/>
            <pc:sldMk cId="2038799712" sldId="296"/>
            <ac:spMk id="7173" creationId="{27305109-3859-42A2-87E1-F5A3FF7FF357}"/>
          </ac:spMkLst>
        </pc:spChg>
      </pc:sldChg>
      <pc:sldChg chg="del">
        <pc:chgData name="IGOR PEREIRA DOS SANTOS" userId="2ba31ab3-4af6-46f7-a76b-d6cc5b428f6b" providerId="ADAL" clId="{A93B5CB4-45BA-4837-8D77-3062C219BBD1}" dt="2023-10-31T01:03:17.362" v="193" actId="47"/>
        <pc:sldMkLst>
          <pc:docMk/>
          <pc:sldMk cId="366532074" sldId="297"/>
        </pc:sldMkLst>
      </pc:sldChg>
      <pc:sldChg chg="modSp add mod">
        <pc:chgData name="IGOR PEREIRA DOS SANTOS" userId="2ba31ab3-4af6-46f7-a76b-d6cc5b428f6b" providerId="ADAL" clId="{A93B5CB4-45BA-4837-8D77-3062C219BBD1}" dt="2023-10-31T22:11:03.755" v="6393"/>
        <pc:sldMkLst>
          <pc:docMk/>
          <pc:sldMk cId="1234501215" sldId="297"/>
        </pc:sldMkLst>
        <pc:spChg chg="mod">
          <ac:chgData name="IGOR PEREIRA DOS SANTOS" userId="2ba31ab3-4af6-46f7-a76b-d6cc5b428f6b" providerId="ADAL" clId="{A93B5CB4-45BA-4837-8D77-3062C219BBD1}" dt="2023-10-31T22:11:03.755" v="6393"/>
          <ac:spMkLst>
            <pc:docMk/>
            <pc:sldMk cId="1234501215" sldId="297"/>
            <ac:spMk id="7173" creationId="{27305109-3859-42A2-87E1-F5A3FF7FF357}"/>
          </ac:spMkLst>
        </pc:spChg>
      </pc:sldChg>
      <pc:sldChg chg="del">
        <pc:chgData name="IGOR PEREIRA DOS SANTOS" userId="2ba31ab3-4af6-46f7-a76b-d6cc5b428f6b" providerId="ADAL" clId="{A93B5CB4-45BA-4837-8D77-3062C219BBD1}" dt="2023-10-31T01:03:07.945" v="177" actId="47"/>
        <pc:sldMkLst>
          <pc:docMk/>
          <pc:sldMk cId="748220775" sldId="298"/>
        </pc:sldMkLst>
      </pc:sldChg>
      <pc:sldChg chg="modSp add mod">
        <pc:chgData name="IGOR PEREIRA DOS SANTOS" userId="2ba31ab3-4af6-46f7-a76b-d6cc5b428f6b" providerId="ADAL" clId="{A93B5CB4-45BA-4837-8D77-3062C219BBD1}" dt="2023-10-31T22:11:07.112" v="6394"/>
        <pc:sldMkLst>
          <pc:docMk/>
          <pc:sldMk cId="4061853421" sldId="298"/>
        </pc:sldMkLst>
        <pc:spChg chg="mod">
          <ac:chgData name="IGOR PEREIRA DOS SANTOS" userId="2ba31ab3-4af6-46f7-a76b-d6cc5b428f6b" providerId="ADAL" clId="{A93B5CB4-45BA-4837-8D77-3062C219BBD1}" dt="2023-10-31T22:11:07.112" v="6394"/>
          <ac:spMkLst>
            <pc:docMk/>
            <pc:sldMk cId="4061853421" sldId="298"/>
            <ac:spMk id="7173" creationId="{27305109-3859-42A2-87E1-F5A3FF7FF357}"/>
          </ac:spMkLst>
        </pc:spChg>
      </pc:sldChg>
      <pc:sldChg chg="modSp add mod">
        <pc:chgData name="IGOR PEREIRA DOS SANTOS" userId="2ba31ab3-4af6-46f7-a76b-d6cc5b428f6b" providerId="ADAL" clId="{A93B5CB4-45BA-4837-8D77-3062C219BBD1}" dt="2023-10-31T22:11:10.954" v="6395"/>
        <pc:sldMkLst>
          <pc:docMk/>
          <pc:sldMk cId="3516082793" sldId="299"/>
        </pc:sldMkLst>
        <pc:spChg chg="mod">
          <ac:chgData name="IGOR PEREIRA DOS SANTOS" userId="2ba31ab3-4af6-46f7-a76b-d6cc5b428f6b" providerId="ADAL" clId="{A93B5CB4-45BA-4837-8D77-3062C219BBD1}" dt="2023-10-31T22:11:10.954" v="6395"/>
          <ac:spMkLst>
            <pc:docMk/>
            <pc:sldMk cId="3516082793" sldId="299"/>
            <ac:spMk id="7173" creationId="{27305109-3859-42A2-87E1-F5A3FF7FF357}"/>
          </ac:spMkLst>
        </pc:spChg>
      </pc:sldChg>
      <pc:sldChg chg="del">
        <pc:chgData name="IGOR PEREIRA DOS SANTOS" userId="2ba31ab3-4af6-46f7-a76b-d6cc5b428f6b" providerId="ADAL" clId="{A93B5CB4-45BA-4837-8D77-3062C219BBD1}" dt="2023-10-31T01:03:08.477" v="178" actId="47"/>
        <pc:sldMkLst>
          <pc:docMk/>
          <pc:sldMk cId="3962561387" sldId="299"/>
        </pc:sldMkLst>
      </pc:sldChg>
      <pc:sldChg chg="del">
        <pc:chgData name="IGOR PEREIRA DOS SANTOS" userId="2ba31ab3-4af6-46f7-a76b-d6cc5b428f6b" providerId="ADAL" clId="{A93B5CB4-45BA-4837-8D77-3062C219BBD1}" dt="2023-10-31T01:03:09.029" v="179" actId="47"/>
        <pc:sldMkLst>
          <pc:docMk/>
          <pc:sldMk cId="2066922873" sldId="300"/>
        </pc:sldMkLst>
      </pc:sldChg>
      <pc:sldChg chg="modSp add mod">
        <pc:chgData name="IGOR PEREIRA DOS SANTOS" userId="2ba31ab3-4af6-46f7-a76b-d6cc5b428f6b" providerId="ADAL" clId="{A93B5CB4-45BA-4837-8D77-3062C219BBD1}" dt="2023-10-31T22:11:14.442" v="6396"/>
        <pc:sldMkLst>
          <pc:docMk/>
          <pc:sldMk cId="2117258357" sldId="300"/>
        </pc:sldMkLst>
        <pc:spChg chg="mod">
          <ac:chgData name="IGOR PEREIRA DOS SANTOS" userId="2ba31ab3-4af6-46f7-a76b-d6cc5b428f6b" providerId="ADAL" clId="{A93B5CB4-45BA-4837-8D77-3062C219BBD1}" dt="2023-10-31T22:11:14.442" v="6396"/>
          <ac:spMkLst>
            <pc:docMk/>
            <pc:sldMk cId="2117258357" sldId="300"/>
            <ac:spMk id="7173" creationId="{27305109-3859-42A2-87E1-F5A3FF7FF357}"/>
          </ac:spMkLst>
        </pc:spChg>
      </pc:sldChg>
      <pc:sldChg chg="modSp add mod">
        <pc:chgData name="IGOR PEREIRA DOS SANTOS" userId="2ba31ab3-4af6-46f7-a76b-d6cc5b428f6b" providerId="ADAL" clId="{A93B5CB4-45BA-4837-8D77-3062C219BBD1}" dt="2023-10-31T22:16:32.895" v="7055" actId="1076"/>
        <pc:sldMkLst>
          <pc:docMk/>
          <pc:sldMk cId="617084982" sldId="301"/>
        </pc:sldMkLst>
        <pc:spChg chg="mod">
          <ac:chgData name="IGOR PEREIRA DOS SANTOS" userId="2ba31ab3-4af6-46f7-a76b-d6cc5b428f6b" providerId="ADAL" clId="{A93B5CB4-45BA-4837-8D77-3062C219BBD1}" dt="2023-10-31T22:16:32.895" v="7055" actId="1076"/>
          <ac:spMkLst>
            <pc:docMk/>
            <pc:sldMk cId="617084982" sldId="301"/>
            <ac:spMk id="7173" creationId="{27305109-3859-42A2-87E1-F5A3FF7FF357}"/>
          </ac:spMkLst>
        </pc:spChg>
      </pc:sldChg>
      <pc:sldChg chg="del">
        <pc:chgData name="IGOR PEREIRA DOS SANTOS" userId="2ba31ab3-4af6-46f7-a76b-d6cc5b428f6b" providerId="ADAL" clId="{A93B5CB4-45BA-4837-8D77-3062C219BBD1}" dt="2023-10-31T01:03:09.627" v="180" actId="47"/>
        <pc:sldMkLst>
          <pc:docMk/>
          <pc:sldMk cId="2616774401" sldId="301"/>
        </pc:sldMkLst>
      </pc:sldChg>
      <pc:sldChg chg="del">
        <pc:chgData name="IGOR PEREIRA DOS SANTOS" userId="2ba31ab3-4af6-46f7-a76b-d6cc5b428f6b" providerId="ADAL" clId="{A93B5CB4-45BA-4837-8D77-3062C219BBD1}" dt="2023-10-31T01:03:10.079" v="181" actId="47"/>
        <pc:sldMkLst>
          <pc:docMk/>
          <pc:sldMk cId="297187962" sldId="302"/>
        </pc:sldMkLst>
      </pc:sldChg>
      <pc:sldChg chg="addSp modSp add mod">
        <pc:chgData name="IGOR PEREIRA DOS SANTOS" userId="2ba31ab3-4af6-46f7-a76b-d6cc5b428f6b" providerId="ADAL" clId="{A93B5CB4-45BA-4837-8D77-3062C219BBD1}" dt="2023-10-31T22:18:02.069" v="7320" actId="1076"/>
        <pc:sldMkLst>
          <pc:docMk/>
          <pc:sldMk cId="3182569701" sldId="302"/>
        </pc:sldMkLst>
        <pc:spChg chg="mod">
          <ac:chgData name="IGOR PEREIRA DOS SANTOS" userId="2ba31ab3-4af6-46f7-a76b-d6cc5b428f6b" providerId="ADAL" clId="{A93B5CB4-45BA-4837-8D77-3062C219BBD1}" dt="2023-10-31T22:17:45.877" v="7316" actId="33524"/>
          <ac:spMkLst>
            <pc:docMk/>
            <pc:sldMk cId="3182569701" sldId="302"/>
            <ac:spMk id="7173" creationId="{27305109-3859-42A2-87E1-F5A3FF7FF357}"/>
          </ac:spMkLst>
        </pc:spChg>
        <pc:picChg chg="add mod">
          <ac:chgData name="IGOR PEREIRA DOS SANTOS" userId="2ba31ab3-4af6-46f7-a76b-d6cc5b428f6b" providerId="ADAL" clId="{A93B5CB4-45BA-4837-8D77-3062C219BBD1}" dt="2023-10-31T22:18:02.069" v="7320" actId="1076"/>
          <ac:picMkLst>
            <pc:docMk/>
            <pc:sldMk cId="3182569701" sldId="302"/>
            <ac:picMk id="3" creationId="{FBB60A8C-D386-0977-D375-55EFDE26DB02}"/>
          </ac:picMkLst>
        </pc:picChg>
      </pc:sldChg>
      <pc:sldChg chg="del">
        <pc:chgData name="IGOR PEREIRA DOS SANTOS" userId="2ba31ab3-4af6-46f7-a76b-d6cc5b428f6b" providerId="ADAL" clId="{A93B5CB4-45BA-4837-8D77-3062C219BBD1}" dt="2023-10-31T01:03:10.629" v="182" actId="47"/>
        <pc:sldMkLst>
          <pc:docMk/>
          <pc:sldMk cId="1653296953" sldId="303"/>
        </pc:sldMkLst>
      </pc:sldChg>
      <pc:sldChg chg="modSp add mod">
        <pc:chgData name="IGOR PEREIRA DOS SANTOS" userId="2ba31ab3-4af6-46f7-a76b-d6cc5b428f6b" providerId="ADAL" clId="{A93B5CB4-45BA-4837-8D77-3062C219BBD1}" dt="2023-10-31T22:19:29.106" v="7571" actId="20577"/>
        <pc:sldMkLst>
          <pc:docMk/>
          <pc:sldMk cId="2338015080" sldId="303"/>
        </pc:sldMkLst>
        <pc:spChg chg="mod">
          <ac:chgData name="IGOR PEREIRA DOS SANTOS" userId="2ba31ab3-4af6-46f7-a76b-d6cc5b428f6b" providerId="ADAL" clId="{A93B5CB4-45BA-4837-8D77-3062C219BBD1}" dt="2023-10-31T22:19:29.106" v="7571" actId="20577"/>
          <ac:spMkLst>
            <pc:docMk/>
            <pc:sldMk cId="2338015080" sldId="303"/>
            <ac:spMk id="7173" creationId="{27305109-3859-42A2-87E1-F5A3FF7FF357}"/>
          </ac:spMkLst>
        </pc:spChg>
      </pc:sldChg>
      <pc:sldChg chg="del">
        <pc:chgData name="IGOR PEREIRA DOS SANTOS" userId="2ba31ab3-4af6-46f7-a76b-d6cc5b428f6b" providerId="ADAL" clId="{A93B5CB4-45BA-4837-8D77-3062C219BBD1}" dt="2023-10-31T01:03:11.181" v="183" actId="47"/>
        <pc:sldMkLst>
          <pc:docMk/>
          <pc:sldMk cId="221100538" sldId="304"/>
        </pc:sldMkLst>
      </pc:sldChg>
      <pc:sldChg chg="delSp modSp add mod">
        <pc:chgData name="IGOR PEREIRA DOS SANTOS" userId="2ba31ab3-4af6-46f7-a76b-d6cc5b428f6b" providerId="ADAL" clId="{A93B5CB4-45BA-4837-8D77-3062C219BBD1}" dt="2023-10-31T22:22:21.774" v="8196" actId="1076"/>
        <pc:sldMkLst>
          <pc:docMk/>
          <pc:sldMk cId="3749410449" sldId="304"/>
        </pc:sldMkLst>
        <pc:spChg chg="mod">
          <ac:chgData name="IGOR PEREIRA DOS SANTOS" userId="2ba31ab3-4af6-46f7-a76b-d6cc5b428f6b" providerId="ADAL" clId="{A93B5CB4-45BA-4837-8D77-3062C219BBD1}" dt="2023-10-31T22:22:21.774" v="8196" actId="1076"/>
          <ac:spMkLst>
            <pc:docMk/>
            <pc:sldMk cId="3749410449" sldId="304"/>
            <ac:spMk id="7173" creationId="{27305109-3859-42A2-87E1-F5A3FF7FF357}"/>
          </ac:spMkLst>
        </pc:spChg>
        <pc:picChg chg="del">
          <ac:chgData name="IGOR PEREIRA DOS SANTOS" userId="2ba31ab3-4af6-46f7-a76b-d6cc5b428f6b" providerId="ADAL" clId="{A93B5CB4-45BA-4837-8D77-3062C219BBD1}" dt="2023-10-31T22:20:05.666" v="7573" actId="478"/>
          <ac:picMkLst>
            <pc:docMk/>
            <pc:sldMk cId="3749410449" sldId="304"/>
            <ac:picMk id="3" creationId="{FBB60A8C-D386-0977-D375-55EFDE26DB02}"/>
          </ac:picMkLst>
        </pc:picChg>
      </pc:sldChg>
      <pc:sldChg chg="del">
        <pc:chgData name="IGOR PEREIRA DOS SANTOS" userId="2ba31ab3-4af6-46f7-a76b-d6cc5b428f6b" providerId="ADAL" clId="{A93B5CB4-45BA-4837-8D77-3062C219BBD1}" dt="2023-10-31T01:03:11.645" v="184" actId="47"/>
        <pc:sldMkLst>
          <pc:docMk/>
          <pc:sldMk cId="2360534561" sldId="305"/>
        </pc:sldMkLst>
      </pc:sldChg>
      <pc:sldChg chg="modSp add mod">
        <pc:chgData name="IGOR PEREIRA DOS SANTOS" userId="2ba31ab3-4af6-46f7-a76b-d6cc5b428f6b" providerId="ADAL" clId="{A93B5CB4-45BA-4837-8D77-3062C219BBD1}" dt="2023-10-31T22:26:29.057" v="8712" actId="1076"/>
        <pc:sldMkLst>
          <pc:docMk/>
          <pc:sldMk cId="4036787559" sldId="305"/>
        </pc:sldMkLst>
        <pc:spChg chg="mod">
          <ac:chgData name="IGOR PEREIRA DOS SANTOS" userId="2ba31ab3-4af6-46f7-a76b-d6cc5b428f6b" providerId="ADAL" clId="{A93B5CB4-45BA-4837-8D77-3062C219BBD1}" dt="2023-10-31T22:26:29.057" v="8712" actId="1076"/>
          <ac:spMkLst>
            <pc:docMk/>
            <pc:sldMk cId="4036787559" sldId="305"/>
            <ac:spMk id="7173" creationId="{27305109-3859-42A2-87E1-F5A3FF7FF357}"/>
          </ac:spMkLst>
        </pc:spChg>
      </pc:sldChg>
      <pc:sldChg chg="addSp modSp add mod">
        <pc:chgData name="IGOR PEREIRA DOS SANTOS" userId="2ba31ab3-4af6-46f7-a76b-d6cc5b428f6b" providerId="ADAL" clId="{A93B5CB4-45BA-4837-8D77-3062C219BBD1}" dt="2023-10-31T22:25:56.407" v="8707" actId="22"/>
        <pc:sldMkLst>
          <pc:docMk/>
          <pc:sldMk cId="90943791" sldId="306"/>
        </pc:sldMkLst>
        <pc:spChg chg="mod">
          <ac:chgData name="IGOR PEREIRA DOS SANTOS" userId="2ba31ab3-4af6-46f7-a76b-d6cc5b428f6b" providerId="ADAL" clId="{A93B5CB4-45BA-4837-8D77-3062C219BBD1}" dt="2023-10-31T22:25:55.805" v="8706" actId="1076"/>
          <ac:spMkLst>
            <pc:docMk/>
            <pc:sldMk cId="90943791" sldId="306"/>
            <ac:spMk id="7173" creationId="{27305109-3859-42A2-87E1-F5A3FF7FF357}"/>
          </ac:spMkLst>
        </pc:spChg>
        <pc:picChg chg="add">
          <ac:chgData name="IGOR PEREIRA DOS SANTOS" userId="2ba31ab3-4af6-46f7-a76b-d6cc5b428f6b" providerId="ADAL" clId="{A93B5CB4-45BA-4837-8D77-3062C219BBD1}" dt="2023-10-31T22:25:56.407" v="8707" actId="22"/>
          <ac:picMkLst>
            <pc:docMk/>
            <pc:sldMk cId="90943791" sldId="306"/>
            <ac:picMk id="3" creationId="{338885F1-5250-21F1-F098-DA8596DB439A}"/>
          </ac:picMkLst>
        </pc:picChg>
      </pc:sldChg>
      <pc:sldChg chg="del">
        <pc:chgData name="IGOR PEREIRA DOS SANTOS" userId="2ba31ab3-4af6-46f7-a76b-d6cc5b428f6b" providerId="ADAL" clId="{A93B5CB4-45BA-4837-8D77-3062C219BBD1}" dt="2023-10-31T01:03:12.179" v="185" actId="47"/>
        <pc:sldMkLst>
          <pc:docMk/>
          <pc:sldMk cId="851322820" sldId="306"/>
        </pc:sldMkLst>
      </pc:sldChg>
      <pc:sldChg chg="del">
        <pc:chgData name="IGOR PEREIRA DOS SANTOS" userId="2ba31ab3-4af6-46f7-a76b-d6cc5b428f6b" providerId="ADAL" clId="{A93B5CB4-45BA-4837-8D77-3062C219BBD1}" dt="2023-10-31T01:03:12.712" v="186" actId="47"/>
        <pc:sldMkLst>
          <pc:docMk/>
          <pc:sldMk cId="1602210618" sldId="307"/>
        </pc:sldMkLst>
      </pc:sldChg>
      <pc:sldChg chg="modSp add mod ord">
        <pc:chgData name="IGOR PEREIRA DOS SANTOS" userId="2ba31ab3-4af6-46f7-a76b-d6cc5b428f6b" providerId="ADAL" clId="{A93B5CB4-45BA-4837-8D77-3062C219BBD1}" dt="2023-10-31T22:27:50.043" v="8953" actId="20577"/>
        <pc:sldMkLst>
          <pc:docMk/>
          <pc:sldMk cId="2392875744" sldId="307"/>
        </pc:sldMkLst>
        <pc:spChg chg="mod">
          <ac:chgData name="IGOR PEREIRA DOS SANTOS" userId="2ba31ab3-4af6-46f7-a76b-d6cc5b428f6b" providerId="ADAL" clId="{A93B5CB4-45BA-4837-8D77-3062C219BBD1}" dt="2023-10-31T22:27:50.043" v="8953" actId="20577"/>
          <ac:spMkLst>
            <pc:docMk/>
            <pc:sldMk cId="2392875744" sldId="307"/>
            <ac:spMk id="7173" creationId="{27305109-3859-42A2-87E1-F5A3FF7FF357}"/>
          </ac:spMkLst>
        </pc:spChg>
      </pc:sldChg>
      <pc:sldChg chg="del">
        <pc:chgData name="IGOR PEREIRA DOS SANTOS" userId="2ba31ab3-4af6-46f7-a76b-d6cc5b428f6b" providerId="ADAL" clId="{A93B5CB4-45BA-4837-8D77-3062C219BBD1}" dt="2023-10-31T01:03:13.329" v="187" actId="47"/>
        <pc:sldMkLst>
          <pc:docMk/>
          <pc:sldMk cId="1575759944" sldId="308"/>
        </pc:sldMkLst>
      </pc:sldChg>
      <pc:sldChg chg="modSp add mod">
        <pc:chgData name="IGOR PEREIRA DOS SANTOS" userId="2ba31ab3-4af6-46f7-a76b-d6cc5b428f6b" providerId="ADAL" clId="{A93B5CB4-45BA-4837-8D77-3062C219BBD1}" dt="2023-10-31T22:30:05.514" v="9621" actId="20577"/>
        <pc:sldMkLst>
          <pc:docMk/>
          <pc:sldMk cId="2742065458" sldId="308"/>
        </pc:sldMkLst>
        <pc:spChg chg="mod">
          <ac:chgData name="IGOR PEREIRA DOS SANTOS" userId="2ba31ab3-4af6-46f7-a76b-d6cc5b428f6b" providerId="ADAL" clId="{A93B5CB4-45BA-4837-8D77-3062C219BBD1}" dt="2023-10-31T22:30:05.514" v="9621" actId="20577"/>
          <ac:spMkLst>
            <pc:docMk/>
            <pc:sldMk cId="2742065458" sldId="308"/>
            <ac:spMk id="7173" creationId="{27305109-3859-42A2-87E1-F5A3FF7FF357}"/>
          </ac:spMkLst>
        </pc:spChg>
      </pc:sldChg>
      <pc:sldChg chg="modSp add mod">
        <pc:chgData name="IGOR PEREIRA DOS SANTOS" userId="2ba31ab3-4af6-46f7-a76b-d6cc5b428f6b" providerId="ADAL" clId="{A93B5CB4-45BA-4837-8D77-3062C219BBD1}" dt="2023-10-31T22:31:42.926" v="9925" actId="1076"/>
        <pc:sldMkLst>
          <pc:docMk/>
          <pc:sldMk cId="475924442" sldId="309"/>
        </pc:sldMkLst>
        <pc:spChg chg="mod">
          <ac:chgData name="IGOR PEREIRA DOS SANTOS" userId="2ba31ab3-4af6-46f7-a76b-d6cc5b428f6b" providerId="ADAL" clId="{A93B5CB4-45BA-4837-8D77-3062C219BBD1}" dt="2023-10-31T22:31:42.926" v="9925" actId="1076"/>
          <ac:spMkLst>
            <pc:docMk/>
            <pc:sldMk cId="475924442" sldId="309"/>
            <ac:spMk id="7173" creationId="{27305109-3859-42A2-87E1-F5A3FF7FF3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7E5B8D0-6463-792E-FCCC-2C0BD266026D}"/>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87CA3B31-DBD9-1A8B-8140-47E8E514F65D}"/>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sym typeface="Helvetica Neue" charset="0"/>
              </a:rPr>
              <a:t>Click to edit Master text styles</a:t>
            </a:r>
          </a:p>
          <a:p>
            <a:pPr lvl="1"/>
            <a:r>
              <a:rPr lang="pt-BR" altLang="pt-BR">
                <a:sym typeface="Helvetica Neue" charset="0"/>
              </a:rPr>
              <a:t>Second level</a:t>
            </a:r>
          </a:p>
          <a:p>
            <a:pPr lvl="2"/>
            <a:r>
              <a:rPr lang="pt-BR" altLang="pt-BR">
                <a:sym typeface="Helvetica Neue" charset="0"/>
              </a:rPr>
              <a:t>Third level</a:t>
            </a:r>
          </a:p>
          <a:p>
            <a:pPr lvl="3"/>
            <a:r>
              <a:rPr lang="pt-BR" altLang="pt-BR">
                <a:sym typeface="Helvetica Neue" charset="0"/>
              </a:rPr>
              <a:t>Fourth level</a:t>
            </a:r>
          </a:p>
          <a:p>
            <a:pPr lvl="4"/>
            <a:r>
              <a:rPr lang="pt-BR" altLang="pt-BR">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96D45-078B-BA68-744D-813DE009D5FD}"/>
              </a:ext>
            </a:extLst>
          </p:cNvPr>
          <p:cNvSpPr>
            <a:spLocks noGrp="1"/>
          </p:cNvSpPr>
          <p:nvPr>
            <p:ph type="ctrTitle"/>
          </p:nvPr>
        </p:nvSpPr>
        <p:spPr>
          <a:xfrm>
            <a:off x="1625600" y="1597025"/>
            <a:ext cx="9753600" cy="3395663"/>
          </a:xfrm>
        </p:spPr>
        <p:txBody>
          <a:bodyPr/>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23F1421-A19D-59C1-1466-C401D5624275}"/>
              </a:ext>
            </a:extLst>
          </p:cNvPr>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D8189301-BE72-19A6-2EBE-8A6C8DEDB446}"/>
              </a:ext>
            </a:extLst>
          </p:cNvPr>
          <p:cNvSpPr>
            <a:spLocks noGrp="1"/>
          </p:cNvSpPr>
          <p:nvPr>
            <p:ph type="sldNum" sz="quarter" idx="10"/>
          </p:nvPr>
        </p:nvSpPr>
        <p:spPr/>
        <p:txBody>
          <a:bodyPr/>
          <a:lstStyle>
            <a:lvl1pPr>
              <a:defRPr/>
            </a:lvl1pPr>
          </a:lstStyle>
          <a:p>
            <a:fld id="{AD20675D-FFC2-412A-99CD-96FC35AE5672}" type="slidenum">
              <a:rPr lang="pt-BR" altLang="pt-BR"/>
              <a:pPr/>
              <a:t>‹nº›</a:t>
            </a:fld>
            <a:endParaRPr lang="pt-BR" altLang="pt-BR"/>
          </a:p>
        </p:txBody>
      </p:sp>
    </p:spTree>
    <p:extLst>
      <p:ext uri="{BB962C8B-B14F-4D97-AF65-F5344CB8AC3E}">
        <p14:creationId xmlns:p14="http://schemas.microsoft.com/office/powerpoint/2010/main" val="317107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3A678-2E32-9DB9-58A6-F45F53B1C88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FF3682-A0DB-0147-6522-2FE2C4694B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5B43E7F2-9112-8397-DCD7-DDAC0B062897}"/>
              </a:ext>
            </a:extLst>
          </p:cNvPr>
          <p:cNvSpPr>
            <a:spLocks noGrp="1"/>
          </p:cNvSpPr>
          <p:nvPr>
            <p:ph type="sldNum" sz="quarter" idx="10"/>
          </p:nvPr>
        </p:nvSpPr>
        <p:spPr/>
        <p:txBody>
          <a:bodyPr/>
          <a:lstStyle>
            <a:lvl1pPr>
              <a:defRPr/>
            </a:lvl1pPr>
          </a:lstStyle>
          <a:p>
            <a:fld id="{3D1566B1-FB70-4BA2-A651-E9732F471456}" type="slidenum">
              <a:rPr lang="pt-BR" altLang="pt-BR"/>
              <a:pPr/>
              <a:t>‹nº›</a:t>
            </a:fld>
            <a:endParaRPr lang="pt-BR" altLang="pt-BR"/>
          </a:p>
        </p:txBody>
      </p:sp>
    </p:spTree>
    <p:extLst>
      <p:ext uri="{BB962C8B-B14F-4D97-AF65-F5344CB8AC3E}">
        <p14:creationId xmlns:p14="http://schemas.microsoft.com/office/powerpoint/2010/main" val="285660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8C10A-6C2A-042E-42A0-007DC9654B34}"/>
              </a:ext>
            </a:extLst>
          </p:cNvPr>
          <p:cNvSpPr>
            <a:spLocks noGrp="1"/>
          </p:cNvSpPr>
          <p:nvPr>
            <p:ph type="title" orient="vert"/>
          </p:nvPr>
        </p:nvSpPr>
        <p:spPr>
          <a:xfrm>
            <a:off x="8464550" y="2446338"/>
            <a:ext cx="1962150" cy="3392487"/>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541D224-5BE9-5BC5-073B-9940D6D1C6CA}"/>
              </a:ext>
            </a:extLst>
          </p:cNvPr>
          <p:cNvSpPr>
            <a:spLocks noGrp="1"/>
          </p:cNvSpPr>
          <p:nvPr>
            <p:ph type="body" orient="vert" idx="1"/>
          </p:nvPr>
        </p:nvSpPr>
        <p:spPr>
          <a:xfrm>
            <a:off x="2576513" y="2446338"/>
            <a:ext cx="5735637" cy="339248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10A1C298-3830-2ABA-7C6A-D6881C08F47C}"/>
              </a:ext>
            </a:extLst>
          </p:cNvPr>
          <p:cNvSpPr>
            <a:spLocks noGrp="1"/>
          </p:cNvSpPr>
          <p:nvPr>
            <p:ph type="sldNum" sz="quarter" idx="10"/>
          </p:nvPr>
        </p:nvSpPr>
        <p:spPr/>
        <p:txBody>
          <a:bodyPr/>
          <a:lstStyle>
            <a:lvl1pPr>
              <a:defRPr/>
            </a:lvl1pPr>
          </a:lstStyle>
          <a:p>
            <a:fld id="{1EEAA8EB-B897-45DF-AF32-98F12943E7B4}" type="slidenum">
              <a:rPr lang="pt-BR" altLang="pt-BR"/>
              <a:pPr/>
              <a:t>‹nº›</a:t>
            </a:fld>
            <a:endParaRPr lang="pt-BR" altLang="pt-BR"/>
          </a:p>
        </p:txBody>
      </p:sp>
    </p:spTree>
    <p:extLst>
      <p:ext uri="{BB962C8B-B14F-4D97-AF65-F5344CB8AC3E}">
        <p14:creationId xmlns:p14="http://schemas.microsoft.com/office/powerpoint/2010/main" val="364064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BD99-05D6-B127-B64C-B43666C7563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BB620F-97A8-E3AF-ACC3-AEF66AB46E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A783C38-BF1A-A58B-C5B1-25B312A267E3}"/>
              </a:ext>
            </a:extLst>
          </p:cNvPr>
          <p:cNvSpPr>
            <a:spLocks noGrp="1"/>
          </p:cNvSpPr>
          <p:nvPr>
            <p:ph type="sldNum" sz="quarter" idx="10"/>
          </p:nvPr>
        </p:nvSpPr>
        <p:spPr/>
        <p:txBody>
          <a:bodyPr/>
          <a:lstStyle>
            <a:lvl1pPr>
              <a:defRPr/>
            </a:lvl1pPr>
          </a:lstStyle>
          <a:p>
            <a:fld id="{4C768017-A3A9-4416-B024-E6B760899932}" type="slidenum">
              <a:rPr lang="pt-BR" altLang="pt-BR"/>
              <a:pPr/>
              <a:t>‹nº›</a:t>
            </a:fld>
            <a:endParaRPr lang="pt-BR" altLang="pt-BR"/>
          </a:p>
        </p:txBody>
      </p:sp>
    </p:spTree>
    <p:extLst>
      <p:ext uri="{BB962C8B-B14F-4D97-AF65-F5344CB8AC3E}">
        <p14:creationId xmlns:p14="http://schemas.microsoft.com/office/powerpoint/2010/main" val="325904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2DC60-B5F8-CC58-32FA-0DEAE2348AC0}"/>
              </a:ext>
            </a:extLst>
          </p:cNvPr>
          <p:cNvSpPr>
            <a:spLocks noGrp="1"/>
          </p:cNvSpPr>
          <p:nvPr>
            <p:ph type="title"/>
          </p:nvPr>
        </p:nvSpPr>
        <p:spPr>
          <a:xfrm>
            <a:off x="887413" y="2432050"/>
            <a:ext cx="11217275" cy="4056063"/>
          </a:xfrm>
        </p:spPr>
        <p:txBody>
          <a:bodyPr/>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4FD6983-F819-FE8A-944E-97183118E631}"/>
              </a:ext>
            </a:extLst>
          </p:cNvPr>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Número de Slide 3">
            <a:extLst>
              <a:ext uri="{FF2B5EF4-FFF2-40B4-BE49-F238E27FC236}">
                <a16:creationId xmlns:a16="http://schemas.microsoft.com/office/drawing/2014/main" id="{C29C72A3-CDA9-DDE8-65A3-2A0F9F06B71B}"/>
              </a:ext>
            </a:extLst>
          </p:cNvPr>
          <p:cNvSpPr>
            <a:spLocks noGrp="1"/>
          </p:cNvSpPr>
          <p:nvPr>
            <p:ph type="sldNum" sz="quarter" idx="10"/>
          </p:nvPr>
        </p:nvSpPr>
        <p:spPr/>
        <p:txBody>
          <a:bodyPr/>
          <a:lstStyle>
            <a:lvl1pPr>
              <a:defRPr/>
            </a:lvl1pPr>
          </a:lstStyle>
          <a:p>
            <a:fld id="{B0A56BF2-7029-495A-9A87-55A0800C9B70}" type="slidenum">
              <a:rPr lang="pt-BR" altLang="pt-BR"/>
              <a:pPr/>
              <a:t>‹nº›</a:t>
            </a:fld>
            <a:endParaRPr lang="pt-BR" altLang="pt-BR"/>
          </a:p>
        </p:txBody>
      </p:sp>
    </p:spTree>
    <p:extLst>
      <p:ext uri="{BB962C8B-B14F-4D97-AF65-F5344CB8AC3E}">
        <p14:creationId xmlns:p14="http://schemas.microsoft.com/office/powerpoint/2010/main" val="18832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57099-3297-4EF8-10FE-4B65D85009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3D00ADF-69B7-D56E-FBA5-3E91BDD116C6}"/>
              </a:ext>
            </a:extLst>
          </p:cNvPr>
          <p:cNvSpPr>
            <a:spLocks noGrp="1"/>
          </p:cNvSpPr>
          <p:nvPr>
            <p:ph sz="half" idx="1"/>
          </p:nvPr>
        </p:nvSpPr>
        <p:spPr>
          <a:xfrm>
            <a:off x="2576513" y="4991100"/>
            <a:ext cx="3848100"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FC9970-38E3-B363-C2E8-1F143B53FEC8}"/>
              </a:ext>
            </a:extLst>
          </p:cNvPr>
          <p:cNvSpPr>
            <a:spLocks noGrp="1"/>
          </p:cNvSpPr>
          <p:nvPr>
            <p:ph sz="half" idx="2"/>
          </p:nvPr>
        </p:nvSpPr>
        <p:spPr>
          <a:xfrm>
            <a:off x="6577013" y="4991100"/>
            <a:ext cx="3849687"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A0738275-CBBB-9FD2-0DA7-CB80D7BEEE84}"/>
              </a:ext>
            </a:extLst>
          </p:cNvPr>
          <p:cNvSpPr>
            <a:spLocks noGrp="1"/>
          </p:cNvSpPr>
          <p:nvPr>
            <p:ph type="sldNum" sz="quarter" idx="10"/>
          </p:nvPr>
        </p:nvSpPr>
        <p:spPr/>
        <p:txBody>
          <a:bodyPr/>
          <a:lstStyle>
            <a:lvl1pPr>
              <a:defRPr/>
            </a:lvl1pPr>
          </a:lstStyle>
          <a:p>
            <a:fld id="{21D03D6A-DE28-419E-9E11-D78FBE6CEBB9}" type="slidenum">
              <a:rPr lang="pt-BR" altLang="pt-BR"/>
              <a:pPr/>
              <a:t>‹nº›</a:t>
            </a:fld>
            <a:endParaRPr lang="pt-BR" altLang="pt-BR"/>
          </a:p>
        </p:txBody>
      </p:sp>
    </p:spTree>
    <p:extLst>
      <p:ext uri="{BB962C8B-B14F-4D97-AF65-F5344CB8AC3E}">
        <p14:creationId xmlns:p14="http://schemas.microsoft.com/office/powerpoint/2010/main" val="160258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64DF4-3A61-1FC5-4D9E-9AE81E59DD3D}"/>
              </a:ext>
            </a:extLst>
          </p:cNvPr>
          <p:cNvSpPr>
            <a:spLocks noGrp="1"/>
          </p:cNvSpPr>
          <p:nvPr>
            <p:ph type="title"/>
          </p:nvPr>
        </p:nvSpPr>
        <p:spPr>
          <a:xfrm>
            <a:off x="895350" y="519113"/>
            <a:ext cx="11217275" cy="188595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8D4EBD-10D2-F148-4F3C-C3B99BDF5175}"/>
              </a:ext>
            </a:extLst>
          </p:cNvPr>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ACF74C6-7292-53BF-1082-BED3DE010C43}"/>
              </a:ext>
            </a:extLst>
          </p:cNvPr>
          <p:cNvSpPr>
            <a:spLocks noGrp="1"/>
          </p:cNvSpPr>
          <p:nvPr>
            <p:ph sz="half" idx="2"/>
          </p:nvPr>
        </p:nvSpPr>
        <p:spPr>
          <a:xfrm>
            <a:off x="895350" y="3562350"/>
            <a:ext cx="5502275"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FB69A2C-ED97-3556-B67B-594D67D276C2}"/>
              </a:ext>
            </a:extLst>
          </p:cNvPr>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E6A6DEB-A64F-FEC7-5DA8-F6452C600749}"/>
              </a:ext>
            </a:extLst>
          </p:cNvPr>
          <p:cNvSpPr>
            <a:spLocks noGrp="1"/>
          </p:cNvSpPr>
          <p:nvPr>
            <p:ph sz="quarter" idx="4"/>
          </p:nvPr>
        </p:nvSpPr>
        <p:spPr>
          <a:xfrm>
            <a:off x="6583363" y="3562350"/>
            <a:ext cx="5529262"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8AB8ABCF-93F5-1B5C-ECD7-5E55A5BABCBA}"/>
              </a:ext>
            </a:extLst>
          </p:cNvPr>
          <p:cNvSpPr>
            <a:spLocks noGrp="1"/>
          </p:cNvSpPr>
          <p:nvPr>
            <p:ph type="sldNum" sz="quarter" idx="10"/>
          </p:nvPr>
        </p:nvSpPr>
        <p:spPr/>
        <p:txBody>
          <a:bodyPr/>
          <a:lstStyle>
            <a:lvl1pPr>
              <a:defRPr/>
            </a:lvl1pPr>
          </a:lstStyle>
          <a:p>
            <a:fld id="{6646703A-752E-481F-A759-C12A4ED580CC}" type="slidenum">
              <a:rPr lang="pt-BR" altLang="pt-BR"/>
              <a:pPr/>
              <a:t>‹nº›</a:t>
            </a:fld>
            <a:endParaRPr lang="pt-BR" altLang="pt-BR"/>
          </a:p>
        </p:txBody>
      </p:sp>
    </p:spTree>
    <p:extLst>
      <p:ext uri="{BB962C8B-B14F-4D97-AF65-F5344CB8AC3E}">
        <p14:creationId xmlns:p14="http://schemas.microsoft.com/office/powerpoint/2010/main" val="270049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7858D-307E-902B-743D-E5160BB2F580}"/>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4EA3E682-01A3-695F-FE45-0C83C5BF6DFC}"/>
              </a:ext>
            </a:extLst>
          </p:cNvPr>
          <p:cNvSpPr>
            <a:spLocks noGrp="1"/>
          </p:cNvSpPr>
          <p:nvPr>
            <p:ph type="sldNum" sz="quarter" idx="10"/>
          </p:nvPr>
        </p:nvSpPr>
        <p:spPr/>
        <p:txBody>
          <a:bodyPr/>
          <a:lstStyle>
            <a:lvl1pPr>
              <a:defRPr/>
            </a:lvl1pPr>
          </a:lstStyle>
          <a:p>
            <a:fld id="{15A80E58-839E-45D3-B2AB-5E5A3F2111C0}" type="slidenum">
              <a:rPr lang="pt-BR" altLang="pt-BR"/>
              <a:pPr/>
              <a:t>‹nº›</a:t>
            </a:fld>
            <a:endParaRPr lang="pt-BR" altLang="pt-BR"/>
          </a:p>
        </p:txBody>
      </p:sp>
    </p:spTree>
    <p:extLst>
      <p:ext uri="{BB962C8B-B14F-4D97-AF65-F5344CB8AC3E}">
        <p14:creationId xmlns:p14="http://schemas.microsoft.com/office/powerpoint/2010/main" val="357284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FBC8779-73A0-4FA4-C138-AF76C109A32E}"/>
              </a:ext>
            </a:extLst>
          </p:cNvPr>
          <p:cNvSpPr>
            <a:spLocks noGrp="1"/>
          </p:cNvSpPr>
          <p:nvPr>
            <p:ph type="sldNum" sz="quarter" idx="10"/>
          </p:nvPr>
        </p:nvSpPr>
        <p:spPr/>
        <p:txBody>
          <a:bodyPr/>
          <a:lstStyle>
            <a:lvl1pPr>
              <a:defRPr/>
            </a:lvl1pPr>
          </a:lstStyle>
          <a:p>
            <a:fld id="{C6941E4C-7294-4152-A6C2-417F78DD690A}" type="slidenum">
              <a:rPr lang="pt-BR" altLang="pt-BR"/>
              <a:pPr/>
              <a:t>‹nº›</a:t>
            </a:fld>
            <a:endParaRPr lang="pt-BR" altLang="pt-BR"/>
          </a:p>
        </p:txBody>
      </p:sp>
    </p:spTree>
    <p:extLst>
      <p:ext uri="{BB962C8B-B14F-4D97-AF65-F5344CB8AC3E}">
        <p14:creationId xmlns:p14="http://schemas.microsoft.com/office/powerpoint/2010/main" val="146591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F6607-11FB-EE6C-1545-218052426F68}"/>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4ACDF07-5E3D-FA75-7281-F2A0E3CE038B}"/>
              </a:ext>
            </a:extLst>
          </p:cNvPr>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35FB6FE-A012-2290-CAC6-D2AD5B60127C}"/>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86B94A76-68D4-C67C-5F22-C10B9439DA92}"/>
              </a:ext>
            </a:extLst>
          </p:cNvPr>
          <p:cNvSpPr>
            <a:spLocks noGrp="1"/>
          </p:cNvSpPr>
          <p:nvPr>
            <p:ph type="sldNum" sz="quarter" idx="10"/>
          </p:nvPr>
        </p:nvSpPr>
        <p:spPr/>
        <p:txBody>
          <a:bodyPr/>
          <a:lstStyle>
            <a:lvl1pPr>
              <a:defRPr/>
            </a:lvl1pPr>
          </a:lstStyle>
          <a:p>
            <a:fld id="{F3172027-C3A0-4B09-A570-0DA50F96BC7C}" type="slidenum">
              <a:rPr lang="pt-BR" altLang="pt-BR"/>
              <a:pPr/>
              <a:t>‹nº›</a:t>
            </a:fld>
            <a:endParaRPr lang="pt-BR" altLang="pt-BR"/>
          </a:p>
        </p:txBody>
      </p:sp>
    </p:spTree>
    <p:extLst>
      <p:ext uri="{BB962C8B-B14F-4D97-AF65-F5344CB8AC3E}">
        <p14:creationId xmlns:p14="http://schemas.microsoft.com/office/powerpoint/2010/main" val="137296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D896D-546A-6E7F-A052-CCEE248D43F1}"/>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A234B02-8B12-4E44-9972-1872B1F4E091}"/>
              </a:ext>
            </a:extLst>
          </p:cNvPr>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79B69D0-7464-9CBA-95C4-8860556D8620}"/>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B8B63BC5-4B77-9969-1893-2AFD1816299B}"/>
              </a:ext>
            </a:extLst>
          </p:cNvPr>
          <p:cNvSpPr>
            <a:spLocks noGrp="1"/>
          </p:cNvSpPr>
          <p:nvPr>
            <p:ph type="sldNum" sz="quarter" idx="10"/>
          </p:nvPr>
        </p:nvSpPr>
        <p:spPr/>
        <p:txBody>
          <a:bodyPr/>
          <a:lstStyle>
            <a:lvl1pPr>
              <a:defRPr/>
            </a:lvl1pPr>
          </a:lstStyle>
          <a:p>
            <a:fld id="{3D29502A-60A6-48AE-8410-6CFC8418E0A7}" type="slidenum">
              <a:rPr lang="pt-BR" altLang="pt-BR"/>
              <a:pPr/>
              <a:t>‹nº›</a:t>
            </a:fld>
            <a:endParaRPr lang="pt-BR" altLang="pt-BR"/>
          </a:p>
        </p:txBody>
      </p:sp>
    </p:spTree>
    <p:extLst>
      <p:ext uri="{BB962C8B-B14F-4D97-AF65-F5344CB8AC3E}">
        <p14:creationId xmlns:p14="http://schemas.microsoft.com/office/powerpoint/2010/main" val="268690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C7EB8A0-E139-0CB3-CB48-59F3BCFA08BA}"/>
              </a:ext>
            </a:extLst>
          </p:cNvPr>
          <p:cNvSpPr>
            <a:spLocks noGrp="1"/>
          </p:cNvSpPr>
          <p:nvPr>
            <p:ph type="title"/>
          </p:nvPr>
        </p:nvSpPr>
        <p:spPr bwMode="auto">
          <a:xfrm>
            <a:off x="2576513" y="2446338"/>
            <a:ext cx="7850187" cy="247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pt-BR" altLang="pt-BR">
                <a:sym typeface="Helvetica Light" charset="0"/>
              </a:rPr>
              <a:t>Click to edit Master title style</a:t>
            </a:r>
          </a:p>
        </p:txBody>
      </p:sp>
      <p:sp>
        <p:nvSpPr>
          <p:cNvPr id="1026" name="Rectangle 2">
            <a:extLst>
              <a:ext uri="{FF2B5EF4-FFF2-40B4-BE49-F238E27FC236}">
                <a16:creationId xmlns:a16="http://schemas.microsoft.com/office/drawing/2014/main" id="{A5578D3D-B45F-16CD-AABE-6023F2577124}"/>
              </a:ext>
            </a:extLst>
          </p:cNvPr>
          <p:cNvSpPr>
            <a:spLocks noGrp="1"/>
          </p:cNvSpPr>
          <p:nvPr>
            <p:ph type="body" idx="1"/>
          </p:nvPr>
        </p:nvSpPr>
        <p:spPr bwMode="auto">
          <a:xfrm>
            <a:off x="2576513" y="4991100"/>
            <a:ext cx="785018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pt-BR" altLang="pt-BR">
                <a:sym typeface="Helvetica Light" charset="0"/>
              </a:rPr>
              <a:t>Click to edit Master text styles</a:t>
            </a:r>
          </a:p>
          <a:p>
            <a:pPr lvl="1"/>
            <a:r>
              <a:rPr lang="pt-BR" altLang="pt-BR">
                <a:sym typeface="Helvetica Light" charset="0"/>
              </a:rPr>
              <a:t>Second level</a:t>
            </a:r>
          </a:p>
          <a:p>
            <a:pPr lvl="2"/>
            <a:r>
              <a:rPr lang="pt-BR" altLang="pt-BR">
                <a:sym typeface="Helvetica Light" charset="0"/>
              </a:rPr>
              <a:t>Third level</a:t>
            </a:r>
          </a:p>
          <a:p>
            <a:pPr lvl="3"/>
            <a:r>
              <a:rPr lang="pt-BR" altLang="pt-BR">
                <a:sym typeface="Helvetica Light" charset="0"/>
              </a:rPr>
              <a:t>Fourth level</a:t>
            </a:r>
          </a:p>
          <a:p>
            <a:pPr lvl="4"/>
            <a:r>
              <a:rPr lang="pt-BR" altLang="pt-BR">
                <a:sym typeface="Helvetica Light" charset="0"/>
              </a:rPr>
              <a:t>Fifth level</a:t>
            </a:r>
          </a:p>
        </p:txBody>
      </p:sp>
      <p:sp>
        <p:nvSpPr>
          <p:cNvPr id="1027" name="Rectangle 3">
            <a:extLst>
              <a:ext uri="{FF2B5EF4-FFF2-40B4-BE49-F238E27FC236}">
                <a16:creationId xmlns:a16="http://schemas.microsoft.com/office/drawing/2014/main" id="{2B7C063B-7DB6-4586-E576-85CF5589E3DB}"/>
              </a:ext>
            </a:extLst>
          </p:cNvPr>
          <p:cNvSpPr>
            <a:spLocks noGrp="1"/>
          </p:cNvSpPr>
          <p:nvPr>
            <p:ph type="sldNum" sz="quarter" idx="2"/>
          </p:nvPr>
        </p:nvSpPr>
        <p:spPr bwMode="auto">
          <a:xfrm>
            <a:off x="6338888" y="8158163"/>
            <a:ext cx="3159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38100" tIns="38100" rIns="38100" bIns="38100" numCol="1" anchor="t" anchorCtr="0" compatLnSpc="1">
            <a:prstTxWarp prst="textNoShape">
              <a:avLst/>
            </a:prstTxWarp>
          </a:bodyPr>
          <a:lstStyle>
            <a:lvl1pPr>
              <a:defRPr sz="1600"/>
            </a:lvl1pPr>
          </a:lstStyle>
          <a:p>
            <a:fld id="{7853E065-E2E8-4459-A84B-77C2FBC612B5}"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fontAlgn="base" hangingPunct="0">
        <a:spcBef>
          <a:spcPct val="0"/>
        </a:spcBef>
        <a:spcAft>
          <a:spcPct val="0"/>
        </a:spcAft>
        <a:defRPr sz="7800" kern="1200">
          <a:solidFill>
            <a:srgbClr val="000000"/>
          </a:solidFill>
          <a:latin typeface="+mj-lt"/>
          <a:ea typeface="+mj-ea"/>
          <a:cs typeface="+mj-cs"/>
          <a:sym typeface="Helvetica Light" charset="0"/>
        </a:defRPr>
      </a:lvl1pPr>
      <a:lvl2pPr algn="ctr" defTabSz="584200" rtl="0" fontAlgn="base" hangingPunct="0">
        <a:spcBef>
          <a:spcPct val="0"/>
        </a:spcBef>
        <a:spcAft>
          <a:spcPct val="0"/>
        </a:spcAft>
        <a:defRPr sz="7800">
          <a:solidFill>
            <a:srgbClr val="000000"/>
          </a:solidFill>
          <a:latin typeface="Helvetica Light" charset="0"/>
          <a:sym typeface="Helvetica Light" charset="0"/>
        </a:defRPr>
      </a:lvl2pPr>
      <a:lvl3pPr algn="ctr" defTabSz="584200" rtl="0" fontAlgn="base" hangingPunct="0">
        <a:spcBef>
          <a:spcPct val="0"/>
        </a:spcBef>
        <a:spcAft>
          <a:spcPct val="0"/>
        </a:spcAft>
        <a:defRPr sz="7800">
          <a:solidFill>
            <a:srgbClr val="000000"/>
          </a:solidFill>
          <a:latin typeface="Helvetica Light" charset="0"/>
          <a:sym typeface="Helvetica Light" charset="0"/>
        </a:defRPr>
      </a:lvl3pPr>
      <a:lvl4pPr algn="ctr" defTabSz="584200" rtl="0" fontAlgn="base" hangingPunct="0">
        <a:spcBef>
          <a:spcPct val="0"/>
        </a:spcBef>
        <a:spcAft>
          <a:spcPct val="0"/>
        </a:spcAft>
        <a:defRPr sz="7800">
          <a:solidFill>
            <a:srgbClr val="000000"/>
          </a:solidFill>
          <a:latin typeface="Helvetica Light" charset="0"/>
          <a:sym typeface="Helvetica Light" charset="0"/>
        </a:defRPr>
      </a:lvl4pPr>
      <a:lvl5pPr algn="ctr" defTabSz="584200" rtl="0" fontAlgn="base" hangingPunct="0">
        <a:spcBef>
          <a:spcPct val="0"/>
        </a:spcBef>
        <a:spcAft>
          <a:spcPct val="0"/>
        </a:spcAft>
        <a:defRPr sz="7800">
          <a:solidFill>
            <a:srgbClr val="000000"/>
          </a:solidFill>
          <a:latin typeface="Helvetica Light" charset="0"/>
          <a:sym typeface="Helvetica Light" charset="0"/>
        </a:defRPr>
      </a:lvl5pPr>
      <a:lvl6pPr marL="457200" algn="ctr" defTabSz="584200" rtl="0" fontAlgn="base" hangingPunct="0">
        <a:spcBef>
          <a:spcPct val="0"/>
        </a:spcBef>
        <a:spcAft>
          <a:spcPct val="0"/>
        </a:spcAft>
        <a:defRPr sz="7800">
          <a:solidFill>
            <a:srgbClr val="000000"/>
          </a:solidFill>
          <a:latin typeface="Helvetica Light" charset="0"/>
          <a:sym typeface="Helvetica Light" charset="0"/>
        </a:defRPr>
      </a:lvl6pPr>
      <a:lvl7pPr marL="914400" algn="ctr" defTabSz="584200" rtl="0" fontAlgn="base" hangingPunct="0">
        <a:spcBef>
          <a:spcPct val="0"/>
        </a:spcBef>
        <a:spcAft>
          <a:spcPct val="0"/>
        </a:spcAft>
        <a:defRPr sz="7800">
          <a:solidFill>
            <a:srgbClr val="000000"/>
          </a:solidFill>
          <a:latin typeface="Helvetica Light" charset="0"/>
          <a:sym typeface="Helvetica Light" charset="0"/>
        </a:defRPr>
      </a:lvl7pPr>
      <a:lvl8pPr marL="1371600" algn="ctr" defTabSz="584200" rtl="0" fontAlgn="base" hangingPunct="0">
        <a:spcBef>
          <a:spcPct val="0"/>
        </a:spcBef>
        <a:spcAft>
          <a:spcPct val="0"/>
        </a:spcAft>
        <a:defRPr sz="7800">
          <a:solidFill>
            <a:srgbClr val="000000"/>
          </a:solidFill>
          <a:latin typeface="Helvetica Light" charset="0"/>
          <a:sym typeface="Helvetica Light" charset="0"/>
        </a:defRPr>
      </a:lvl8pPr>
      <a:lvl9pPr marL="1828800" algn="ctr" defTabSz="584200" rtl="0" fontAlgn="base" hangingPunct="0">
        <a:spcBef>
          <a:spcPct val="0"/>
        </a:spcBef>
        <a:spcAft>
          <a:spcPct val="0"/>
        </a:spcAft>
        <a:defRPr sz="7800">
          <a:solidFill>
            <a:srgbClr val="000000"/>
          </a:solidFill>
          <a:latin typeface="Helvetica Light" charset="0"/>
          <a:sym typeface="Helvetica Light" charset="0"/>
        </a:defRPr>
      </a:lvl9pPr>
    </p:titleStyle>
    <p:bodyStyle>
      <a:lvl1pPr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1pPr>
      <a:lvl2pPr indent="2286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2pPr>
      <a:lvl3pPr indent="4572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3pPr>
      <a:lvl4pPr indent="6858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4pPr>
      <a:lvl5pPr indent="9144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C8A9EF38-7842-8C6C-6541-F1F520A24C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319" y="80169"/>
            <a:ext cx="14039850" cy="895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37EF546C-62D4-3518-CE62-669E1CB72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E26AB602-10F0-C0CC-4E8C-355D1BACBD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Rectangle 4">
            <a:extLst>
              <a:ext uri="{FF2B5EF4-FFF2-40B4-BE49-F238E27FC236}">
                <a16:creationId xmlns:a16="http://schemas.microsoft.com/office/drawing/2014/main" id="{81DC61E1-40BE-E43D-887C-24447212EA9C}"/>
              </a:ext>
            </a:extLst>
          </p:cNvPr>
          <p:cNvSpPr>
            <a:spLocks/>
          </p:cNvSpPr>
          <p:nvPr/>
        </p:nvSpPr>
        <p:spPr bwMode="auto">
          <a:xfrm>
            <a:off x="596106" y="80169"/>
            <a:ext cx="1181100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60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 e Organização de Computadores</a:t>
            </a:r>
          </a:p>
          <a:p>
            <a:pPr algn="l"/>
            <a:r>
              <a:rPr lang="pt-BR" altLang="pt-BR" sz="4200" dirty="0">
                <a:solidFill>
                  <a:srgbClr val="1B8178"/>
                </a:solidFill>
                <a:latin typeface="Arial" panose="020B0604020202020204" pitchFamily="34" charset="0"/>
                <a:cs typeface="Arial" panose="020B0604020202020204" pitchFamily="34" charset="0"/>
                <a:sym typeface="Arial" panose="020B0604020202020204" pitchFamily="34" charset="0"/>
              </a:rPr>
              <a:t>Pipelines</a:t>
            </a:r>
          </a:p>
          <a:p>
            <a:pPr algn="l"/>
            <a:endParaRPr lang="pt-BR" altLang="pt-BR" sz="1400" dirty="0">
              <a:solidFill>
                <a:srgbClr val="275D3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727985"/>
            <a:ext cx="10275887" cy="3828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Com o modelo de linha de montagem (pipeline) a mesma quantidade de carros passa a ser produzida em 2h, desta forma um carro se completa a cada 15min, totalizando 32 carros produzidos por turno de 8h.</a:t>
            </a:r>
          </a:p>
        </p:txBody>
      </p:sp>
    </p:spTree>
    <p:extLst>
      <p:ext uri="{BB962C8B-B14F-4D97-AF65-F5344CB8AC3E}">
        <p14:creationId xmlns:p14="http://schemas.microsoft.com/office/powerpoint/2010/main" val="17633377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531432"/>
            <a:ext cx="102758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p:txBody>
      </p:sp>
      <p:pic>
        <p:nvPicPr>
          <p:cNvPr id="3" name="Imagem 2">
            <a:extLst>
              <a:ext uri="{FF2B5EF4-FFF2-40B4-BE49-F238E27FC236}">
                <a16:creationId xmlns:a16="http://schemas.microsoft.com/office/drawing/2014/main" id="{0EAA502B-115D-6A7B-03F7-CC03663B938D}"/>
              </a:ext>
            </a:extLst>
          </p:cNvPr>
          <p:cNvPicPr>
            <a:picLocks noChangeAspect="1"/>
          </p:cNvPicPr>
          <p:nvPr/>
        </p:nvPicPr>
        <p:blipFill>
          <a:blip r:embed="rId4"/>
          <a:stretch>
            <a:fillRect/>
          </a:stretch>
        </p:blipFill>
        <p:spPr>
          <a:xfrm>
            <a:off x="795334" y="1811928"/>
            <a:ext cx="11412543" cy="7144747"/>
          </a:xfrm>
          <a:prstGeom prst="rect">
            <a:avLst/>
          </a:prstGeom>
        </p:spPr>
      </p:pic>
    </p:spTree>
    <p:extLst>
      <p:ext uri="{BB962C8B-B14F-4D97-AF65-F5344CB8AC3E}">
        <p14:creationId xmlns:p14="http://schemas.microsoft.com/office/powerpoint/2010/main" val="296619627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48326"/>
            <a:ext cx="10275887" cy="641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controle em pipeline ou técnica de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 é também utilizada na execução dos ciclos de instrução dos processadores.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primeiro microprocessador a utilizar esta metodologia foi o </a:t>
            </a:r>
            <a:r>
              <a:rPr lang="pt-BR" altLang="pt-BR" sz="2800" dirty="0" err="1">
                <a:latin typeface="Arial" panose="020B0604020202020204" pitchFamily="34" charset="0"/>
                <a:cs typeface="Arial" panose="020B0604020202020204" pitchFamily="34" charset="0"/>
                <a:sym typeface="Arial" panose="020B0604020202020204" pitchFamily="34" charset="0"/>
              </a:rPr>
              <a:t>intel</a:t>
            </a:r>
            <a:r>
              <a:rPr lang="pt-BR" altLang="pt-BR" sz="2800" dirty="0">
                <a:latin typeface="Arial" panose="020B0604020202020204" pitchFamily="34" charset="0"/>
                <a:cs typeface="Arial" panose="020B0604020202020204" pitchFamily="34" charset="0"/>
                <a:sym typeface="Arial" panose="020B0604020202020204" pitchFamily="34" charset="0"/>
              </a:rPr>
              <a:t> 8086/8088, dividindo o ciclo de instrução em dois estágios: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Busca de instrução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Execução da operação (UAL, Dados, UC, etc.)</a:t>
            </a:r>
          </a:p>
        </p:txBody>
      </p:sp>
    </p:spTree>
    <p:extLst>
      <p:ext uri="{BB962C8B-B14F-4D97-AF65-F5344CB8AC3E}">
        <p14:creationId xmlns:p14="http://schemas.microsoft.com/office/powerpoint/2010/main" val="40124780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48326"/>
            <a:ext cx="10275887" cy="641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controle em pipeline ou técnica de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 é também utilizada na execução dos ciclos de instrução dos processadores.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primeiro microprocessador a utilizar esta metodologia foi o </a:t>
            </a:r>
            <a:r>
              <a:rPr lang="pt-BR" altLang="pt-BR" sz="2800" dirty="0" err="1">
                <a:latin typeface="Arial" panose="020B0604020202020204" pitchFamily="34" charset="0"/>
                <a:cs typeface="Arial" panose="020B0604020202020204" pitchFamily="34" charset="0"/>
                <a:sym typeface="Arial" panose="020B0604020202020204" pitchFamily="34" charset="0"/>
              </a:rPr>
              <a:t>intel</a:t>
            </a:r>
            <a:r>
              <a:rPr lang="pt-BR" altLang="pt-BR" sz="2800" dirty="0">
                <a:latin typeface="Arial" panose="020B0604020202020204" pitchFamily="34" charset="0"/>
                <a:cs typeface="Arial" panose="020B0604020202020204" pitchFamily="34" charset="0"/>
                <a:sym typeface="Arial" panose="020B0604020202020204" pitchFamily="34" charset="0"/>
              </a:rPr>
              <a:t> 8086/8088, dividindo o ciclo de instrução em dois estágios: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Busca de instrução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Execução da operação (UAL, Dados, UC, etc.)</a:t>
            </a:r>
          </a:p>
        </p:txBody>
      </p:sp>
    </p:spTree>
    <p:extLst>
      <p:ext uri="{BB962C8B-B14F-4D97-AF65-F5344CB8AC3E}">
        <p14:creationId xmlns:p14="http://schemas.microsoft.com/office/powerpoint/2010/main" val="29028380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92200" y="679450"/>
            <a:ext cx="102758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p:txBody>
      </p:sp>
      <p:pic>
        <p:nvPicPr>
          <p:cNvPr id="3" name="Imagem 2">
            <a:extLst>
              <a:ext uri="{FF2B5EF4-FFF2-40B4-BE49-F238E27FC236}">
                <a16:creationId xmlns:a16="http://schemas.microsoft.com/office/drawing/2014/main" id="{D1D5A43A-A202-2132-E3F7-E53F2BE1C7A4}"/>
              </a:ext>
            </a:extLst>
          </p:cNvPr>
          <p:cNvPicPr>
            <a:picLocks noChangeAspect="1"/>
          </p:cNvPicPr>
          <p:nvPr/>
        </p:nvPicPr>
        <p:blipFill>
          <a:blip r:embed="rId4"/>
          <a:stretch>
            <a:fillRect/>
          </a:stretch>
        </p:blipFill>
        <p:spPr>
          <a:xfrm>
            <a:off x="1000944" y="2361849"/>
            <a:ext cx="11002911" cy="5029902"/>
          </a:xfrm>
          <a:prstGeom prst="rect">
            <a:avLst/>
          </a:prstGeom>
        </p:spPr>
      </p:pic>
    </p:spTree>
    <p:extLst>
      <p:ext uri="{BB962C8B-B14F-4D97-AF65-F5344CB8AC3E}">
        <p14:creationId xmlns:p14="http://schemas.microsoft.com/office/powerpoint/2010/main" val="26488846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92200" y="679450"/>
            <a:ext cx="102758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p:txBody>
      </p:sp>
      <p:pic>
        <p:nvPicPr>
          <p:cNvPr id="4" name="Imagem 3">
            <a:extLst>
              <a:ext uri="{FF2B5EF4-FFF2-40B4-BE49-F238E27FC236}">
                <a16:creationId xmlns:a16="http://schemas.microsoft.com/office/drawing/2014/main" id="{94AC9000-760B-2E99-44FE-7AA1C6CADAAE}"/>
              </a:ext>
            </a:extLst>
          </p:cNvPr>
          <p:cNvPicPr>
            <a:picLocks noChangeAspect="1"/>
          </p:cNvPicPr>
          <p:nvPr/>
        </p:nvPicPr>
        <p:blipFill>
          <a:blip r:embed="rId4"/>
          <a:stretch>
            <a:fillRect/>
          </a:stretch>
        </p:blipFill>
        <p:spPr>
          <a:xfrm>
            <a:off x="934260" y="2428533"/>
            <a:ext cx="11136279" cy="4896533"/>
          </a:xfrm>
          <a:prstGeom prst="rect">
            <a:avLst/>
          </a:prstGeom>
        </p:spPr>
      </p:pic>
    </p:spTree>
    <p:extLst>
      <p:ext uri="{BB962C8B-B14F-4D97-AF65-F5344CB8AC3E}">
        <p14:creationId xmlns:p14="http://schemas.microsoft.com/office/powerpoint/2010/main" val="36221950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490649"/>
            <a:ext cx="10275887" cy="7706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Linha de montagem (pipeline) tiver mais estágios, tendência é, aumentar a concorrência (quantidade de instruções simultaneamente em execução), reduzindo o período de tempo para completar as instruções e aumentando o desempenho do sistema global.</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Processador Intel 80486 possuía 5 estágios de pipeline: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Buscar Instrução; Decodificação (parte 1); Decodificação (parte 2); Execução e Escrita do resultado.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Alguns modelos tem 20 estágios pipeline e outros até 31 estágios.</a:t>
            </a:r>
          </a:p>
        </p:txBody>
      </p:sp>
    </p:spTree>
    <p:extLst>
      <p:ext uri="{BB962C8B-B14F-4D97-AF65-F5344CB8AC3E}">
        <p14:creationId xmlns:p14="http://schemas.microsoft.com/office/powerpoint/2010/main" val="12273994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92200" y="884237"/>
            <a:ext cx="102758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p:txBody>
      </p:sp>
      <p:pic>
        <p:nvPicPr>
          <p:cNvPr id="3" name="Imagem 2">
            <a:extLst>
              <a:ext uri="{FF2B5EF4-FFF2-40B4-BE49-F238E27FC236}">
                <a16:creationId xmlns:a16="http://schemas.microsoft.com/office/drawing/2014/main" id="{38E6B818-1A52-D132-C78E-AA46ADFFEE7F}"/>
              </a:ext>
            </a:extLst>
          </p:cNvPr>
          <p:cNvPicPr>
            <a:picLocks noChangeAspect="1"/>
          </p:cNvPicPr>
          <p:nvPr/>
        </p:nvPicPr>
        <p:blipFill>
          <a:blip r:embed="rId4"/>
          <a:stretch>
            <a:fillRect/>
          </a:stretch>
        </p:blipFill>
        <p:spPr>
          <a:xfrm>
            <a:off x="871545" y="2133600"/>
            <a:ext cx="11260121" cy="6668431"/>
          </a:xfrm>
          <a:prstGeom prst="rect">
            <a:avLst/>
          </a:prstGeom>
        </p:spPr>
      </p:pic>
    </p:spTree>
    <p:extLst>
      <p:ext uri="{BB962C8B-B14F-4D97-AF65-F5344CB8AC3E}">
        <p14:creationId xmlns:p14="http://schemas.microsoft.com/office/powerpoint/2010/main" val="36842000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752511"/>
            <a:ext cx="10275887" cy="2536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Tipos de pipeline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Pipelines de instruções (Exemplos anteriores)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Pipelines de operação aritmética.</a:t>
            </a:r>
          </a:p>
        </p:txBody>
      </p:sp>
    </p:spTree>
    <p:extLst>
      <p:ext uri="{BB962C8B-B14F-4D97-AF65-F5344CB8AC3E}">
        <p14:creationId xmlns:p14="http://schemas.microsoft.com/office/powerpoint/2010/main" val="250676822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79450"/>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Tipos de pipeline – Pipeline de operação aritmética</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Pipelines para operações aritméticas são construídos em processadores para melhorar o desempenho de unidades de cálculo que realizam complexas operações aritméticas.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Soma, subtração, multiplicação e divisão de números representados em ponto flutuante.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Unidades especializadas, FPU – </a:t>
            </a:r>
            <a:r>
              <a:rPr lang="pt-BR" altLang="pt-BR" sz="2800" dirty="0" err="1">
                <a:latin typeface="Arial" panose="020B0604020202020204" pitchFamily="34" charset="0"/>
                <a:cs typeface="Arial" panose="020B0604020202020204" pitchFamily="34" charset="0"/>
                <a:sym typeface="Arial" panose="020B0604020202020204" pitchFamily="34" charset="0"/>
              </a:rPr>
              <a:t>Float</a:t>
            </a:r>
            <a:r>
              <a:rPr lang="pt-BR" altLang="pt-BR" sz="2800" dirty="0">
                <a:latin typeface="Arial" panose="020B0604020202020204" pitchFamily="34" charset="0"/>
                <a:cs typeface="Arial" panose="020B0604020202020204" pitchFamily="34" charset="0"/>
                <a:sym typeface="Arial" panose="020B0604020202020204" pitchFamily="34" charset="0"/>
              </a:rPr>
              <a:t> Point Unit (Unidade de ponto flutuante)</a:t>
            </a:r>
          </a:p>
        </p:txBody>
      </p:sp>
    </p:spTree>
    <p:extLst>
      <p:ext uri="{BB962C8B-B14F-4D97-AF65-F5344CB8AC3E}">
        <p14:creationId xmlns:p14="http://schemas.microsoft.com/office/powerpoint/2010/main" val="34173659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0"/>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Tópicos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Introdução</a:t>
            </a: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Descrição do processo</a:t>
            </a: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Tipos de Pipeline</a:t>
            </a: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Problemas do Pipeline</a:t>
            </a:r>
          </a:p>
          <a:p>
            <a:pPr marL="285750" indent="-285750" algn="l">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Estrutural</a:t>
            </a:r>
          </a:p>
          <a:p>
            <a:pPr marL="285750" indent="-285750" algn="l">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de dados</a:t>
            </a:r>
          </a:p>
          <a:p>
            <a:pPr marL="285750" indent="-285750" algn="l">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de controle (instruções de desvio)</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79450"/>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Tipos de pipeline – Pipeline de operação aritmética</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Pipelines para operações aritméticas são construídos em processadores para melhorar o desempenho de unidades de cálculo que realizam complexas operações aritméticas.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Soma, subtração, multiplicação e divisão de números representados em ponto flutuante.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Unidades especializadas, FPU – </a:t>
            </a:r>
            <a:r>
              <a:rPr lang="pt-BR" altLang="pt-BR" sz="2800" dirty="0" err="1">
                <a:latin typeface="Arial" panose="020B0604020202020204" pitchFamily="34" charset="0"/>
                <a:cs typeface="Arial" panose="020B0604020202020204" pitchFamily="34" charset="0"/>
                <a:sym typeface="Arial" panose="020B0604020202020204" pitchFamily="34" charset="0"/>
              </a:rPr>
              <a:t>Float</a:t>
            </a:r>
            <a:r>
              <a:rPr lang="pt-BR" altLang="pt-BR" sz="2800" dirty="0">
                <a:latin typeface="Arial" panose="020B0604020202020204" pitchFamily="34" charset="0"/>
                <a:cs typeface="Arial" panose="020B0604020202020204" pitchFamily="34" charset="0"/>
                <a:sym typeface="Arial" panose="020B0604020202020204" pitchFamily="34" charset="0"/>
              </a:rPr>
              <a:t> Point Unit (Unidade de ponto flutuante)</a:t>
            </a:r>
          </a:p>
        </p:txBody>
      </p:sp>
      <p:pic>
        <p:nvPicPr>
          <p:cNvPr id="3" name="Imagem 2">
            <a:extLst>
              <a:ext uri="{FF2B5EF4-FFF2-40B4-BE49-F238E27FC236}">
                <a16:creationId xmlns:a16="http://schemas.microsoft.com/office/drawing/2014/main" id="{E2254B8E-49B0-3F7B-850D-7BE46F04EC4C}"/>
              </a:ext>
            </a:extLst>
          </p:cNvPr>
          <p:cNvPicPr>
            <a:picLocks noChangeAspect="1"/>
          </p:cNvPicPr>
          <p:nvPr/>
        </p:nvPicPr>
        <p:blipFill>
          <a:blip r:embed="rId4"/>
          <a:stretch>
            <a:fillRect/>
          </a:stretch>
        </p:blipFill>
        <p:spPr>
          <a:xfrm>
            <a:off x="1314519" y="6910175"/>
            <a:ext cx="10374173" cy="1524213"/>
          </a:xfrm>
          <a:prstGeom prst="rect">
            <a:avLst/>
          </a:prstGeom>
        </p:spPr>
      </p:pic>
    </p:spTree>
    <p:extLst>
      <p:ext uri="{BB962C8B-B14F-4D97-AF65-F5344CB8AC3E}">
        <p14:creationId xmlns:p14="http://schemas.microsoft.com/office/powerpoint/2010/main" val="11499814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79450"/>
            <a:ext cx="10275887"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utilização da metodologia de linha de montagem (pipeline), aumenta o desempenho dos processadores em face do emprego de estrutura concorrentes.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Porém esta concorrência acarreta diversas dificuldades e problemas ao projetistas de processadores, os quais precisam ser analisados e solucionados na implementação.</a:t>
            </a:r>
          </a:p>
        </p:txBody>
      </p:sp>
    </p:spTree>
    <p:extLst>
      <p:ext uri="{BB962C8B-B14F-4D97-AF65-F5344CB8AC3E}">
        <p14:creationId xmlns:p14="http://schemas.microsoft.com/office/powerpoint/2010/main" val="48149443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727985"/>
            <a:ext cx="10275887" cy="3828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Existem 3 tipos de problemas: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Problema durante a busca das instruções;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Problema de gargalo em um estágio de pipeline;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Problema de execução de uma instrução.</a:t>
            </a:r>
          </a:p>
        </p:txBody>
      </p:sp>
    </p:spTree>
    <p:extLst>
      <p:ext uri="{BB962C8B-B14F-4D97-AF65-F5344CB8AC3E}">
        <p14:creationId xmlns:p14="http://schemas.microsoft.com/office/powerpoint/2010/main" val="10799031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583034"/>
            <a:ext cx="10275887"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 – Busca de instruções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desejo de manter uma rápida entrada de instruções no pipeline, possui um custo razoável em termos de recursos.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Necessita da utilizando de buffers para armazenar temporariamente as instruções.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alguns momentos o pipeline precisa ser descarregado e preenchido novamente, quando ocorre uma interrupção ou instrução de desvio.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Para minimizar a perda de tempo recarregando o pipeline, usa-se o método de buscar dados e instruções com antecedência, armazenando-os nas caches e outros elementos internos do processador (buffers).</a:t>
            </a:r>
          </a:p>
        </p:txBody>
      </p:sp>
    </p:spTree>
    <p:extLst>
      <p:ext uri="{BB962C8B-B14F-4D97-AF65-F5344CB8AC3E}">
        <p14:creationId xmlns:p14="http://schemas.microsoft.com/office/powerpoint/2010/main" val="203879971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5157"/>
            <a:ext cx="10275887"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 – Busca de instruções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Buffer é um espaço de memória física (RAM) reservada para armazenar dados temporários, a utilização do buffer está diretamente relacionada entre a diferença da velocidade dos dados de entrada x velocidade de processamento dos dados.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Não confunda Buffer com Cache, podem até ser semelhantes, mas a finalidade e estrutura são outra.</a:t>
            </a:r>
          </a:p>
        </p:txBody>
      </p:sp>
    </p:spTree>
    <p:extLst>
      <p:ext uri="{BB962C8B-B14F-4D97-AF65-F5344CB8AC3E}">
        <p14:creationId xmlns:p14="http://schemas.microsoft.com/office/powerpoint/2010/main" val="12345012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5157"/>
            <a:ext cx="10275887"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 – Busca de instruções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Buffer é um espaço de memória física (RAM) reservada para armazenar dados temporários, a utilização do buffer está diretamente relacionada entre a diferença da velocidade dos dados de entrada x velocidade de processamento dos dados.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Não confunda Buffer com Cache, podem até ser semelhantes, mas a finalidade e estrutura são outra.</a:t>
            </a:r>
          </a:p>
        </p:txBody>
      </p:sp>
    </p:spTree>
    <p:extLst>
      <p:ext uri="{BB962C8B-B14F-4D97-AF65-F5344CB8AC3E}">
        <p14:creationId xmlns:p14="http://schemas.microsoft.com/office/powerpoint/2010/main" val="406185342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544311"/>
            <a:ext cx="10275887" cy="70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 – Gargalo em estágio de pipeline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Existe a possibilidade de ocorrer gargalo em um estágio, que leva o tempo de execução longo demais. Este fato acarreta a espera em estágios precedentes, e o restante do pipeline vai engarrafando.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Semelhante ao um engarrafamento de transito de uma cidade, quando ocorre um acidente que atrasa o fluxo e com o tempo vai estendendo o engarrafamento.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Possível solução é dividir o estágio em mais partes (consome mais recursos, como (buffer ou </a:t>
            </a:r>
            <a:r>
              <a:rPr lang="pt-BR" altLang="pt-BR" sz="2800" dirty="0" err="1">
                <a:latin typeface="Arial" panose="020B0604020202020204" pitchFamily="34" charset="0"/>
                <a:cs typeface="Arial" panose="020B0604020202020204" pitchFamily="34" charset="0"/>
                <a:sym typeface="Arial" panose="020B0604020202020204" pitchFamily="34" charset="0"/>
              </a:rPr>
              <a:t>latch</a:t>
            </a:r>
            <a:r>
              <a:rPr lang="pt-BR" altLang="pt-BR" sz="2800" dirty="0">
                <a:latin typeface="Arial" panose="020B0604020202020204" pitchFamily="34" charset="0"/>
                <a:cs typeface="Arial" panose="020B0604020202020204" pitchFamily="34" charset="0"/>
                <a:sym typeface="Arial" panose="020B0604020202020204" pitchFamily="34" charset="0"/>
              </a:rPr>
              <a:t> etc.)</a:t>
            </a:r>
          </a:p>
        </p:txBody>
      </p:sp>
    </p:spTree>
    <p:extLst>
      <p:ext uri="{BB962C8B-B14F-4D97-AF65-F5344CB8AC3E}">
        <p14:creationId xmlns:p14="http://schemas.microsoft.com/office/powerpoint/2010/main" val="351608279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520700"/>
            <a:ext cx="10275887" cy="641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Problemas do Pipeline – Execução de uma instrução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Trata-se do problema gerado pelo fato de uma determinada instrução entrar no pipeline e não poder ser executada por alguma razão. Este tipo de problema é denominado como </a:t>
            </a: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Há três tipos de </a:t>
            </a:r>
            <a:r>
              <a:rPr lang="pt-BR" altLang="pt-BR" sz="2800" dirty="0" err="1">
                <a:latin typeface="Arial" panose="020B0604020202020204" pitchFamily="34" charset="0"/>
                <a:cs typeface="Arial" panose="020B0604020202020204" pitchFamily="34" charset="0"/>
                <a:sym typeface="Arial" panose="020B0604020202020204" pitchFamily="34" charset="0"/>
              </a:rPr>
              <a:t>hazards</a:t>
            </a:r>
            <a:r>
              <a:rPr lang="pt-BR" altLang="pt-BR" sz="2800" dirty="0">
                <a:latin typeface="Arial" panose="020B0604020202020204" pitchFamily="34" charset="0"/>
                <a:cs typeface="Arial" panose="020B0604020202020204" pitchFamily="34" charset="0"/>
                <a:sym typeface="Arial" panose="020B0604020202020204" pitchFamily="34" charset="0"/>
              </a:rPr>
              <a:t> que podem ser comentados:</a:t>
            </a:r>
          </a:p>
          <a:p>
            <a:pPr marL="285750" indent="-285750" algn="just">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Estrutural</a:t>
            </a:r>
          </a:p>
          <a:p>
            <a:pPr marL="285750" indent="-285750" algn="just">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de Dados</a:t>
            </a:r>
          </a:p>
          <a:p>
            <a:pPr marL="285750" indent="-285750" algn="just">
              <a:lnSpc>
                <a:spcPct val="150000"/>
              </a:lnSpc>
              <a:buFont typeface="Arial" panose="020B0604020202020204" pitchFamily="34" charset="0"/>
              <a:buChar char="•"/>
            </a:pPr>
            <a:r>
              <a:rPr lang="pt-BR" altLang="pt-BR" sz="2800" dirty="0" err="1">
                <a:latin typeface="Arial" panose="020B0604020202020204" pitchFamily="34" charset="0"/>
                <a:cs typeface="Arial" panose="020B0604020202020204" pitchFamily="34" charset="0"/>
                <a:sym typeface="Arial" panose="020B0604020202020204" pitchFamily="34" charset="0"/>
              </a:rPr>
              <a:t>Hazard</a:t>
            </a:r>
            <a:r>
              <a:rPr lang="pt-BR" altLang="pt-BR" sz="2800" dirty="0">
                <a:latin typeface="Arial" panose="020B0604020202020204" pitchFamily="34" charset="0"/>
                <a:cs typeface="Arial" panose="020B0604020202020204" pitchFamily="34" charset="0"/>
                <a:sym typeface="Arial" panose="020B0604020202020204" pitchFamily="34" charset="0"/>
              </a:rPr>
              <a:t> de Controle (instruções de desvio)</a:t>
            </a:r>
          </a:p>
        </p:txBody>
      </p:sp>
    </p:spTree>
    <p:extLst>
      <p:ext uri="{BB962C8B-B14F-4D97-AF65-F5344CB8AC3E}">
        <p14:creationId xmlns:p14="http://schemas.microsoft.com/office/powerpoint/2010/main" val="21172583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515334"/>
            <a:ext cx="10275887"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Estrutural</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Problema quando dois estágios requisitam um mesmo, recurso, ou seja, dois ou mais estágios querendo acesso a uma mesma memória.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Possível solução seria o emprego de mais de uma memória para utilização.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conflito de recursos pode ocorrer no estágio de execução da operação, principalmente operações longas, como a de multiplicação, soma e subtração em ponto flutuante.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Para evitar os conflitos de recursos na execução, a execução é dividia em vários estágios ou ainda utiliza-se mais de uma unidade de processamento.</a:t>
            </a:r>
          </a:p>
        </p:txBody>
      </p:sp>
    </p:spTree>
    <p:extLst>
      <p:ext uri="{BB962C8B-B14F-4D97-AF65-F5344CB8AC3E}">
        <p14:creationId xmlns:p14="http://schemas.microsoft.com/office/powerpoint/2010/main" val="6170849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863845"/>
            <a:ext cx="10275887" cy="3828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Dados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Este problema ocorre em geral, causado por dependência de dados, ou seja, uma determinada instrução dentro do pipeline precisa, para ser executada, do dado resultante da execução de outra instrução, como por exemplo, na seguinte sequência:</a:t>
            </a:r>
          </a:p>
        </p:txBody>
      </p:sp>
      <p:pic>
        <p:nvPicPr>
          <p:cNvPr id="3" name="Imagem 2">
            <a:extLst>
              <a:ext uri="{FF2B5EF4-FFF2-40B4-BE49-F238E27FC236}">
                <a16:creationId xmlns:a16="http://schemas.microsoft.com/office/drawing/2014/main" id="{FBB60A8C-D386-0977-D375-55EFDE26DB02}"/>
              </a:ext>
            </a:extLst>
          </p:cNvPr>
          <p:cNvPicPr>
            <a:picLocks noChangeAspect="1"/>
          </p:cNvPicPr>
          <p:nvPr/>
        </p:nvPicPr>
        <p:blipFill>
          <a:blip r:embed="rId4"/>
          <a:stretch>
            <a:fillRect/>
          </a:stretch>
        </p:blipFill>
        <p:spPr>
          <a:xfrm>
            <a:off x="3685553" y="5257800"/>
            <a:ext cx="5633693" cy="2368884"/>
          </a:xfrm>
          <a:prstGeom prst="rect">
            <a:avLst/>
          </a:prstGeom>
        </p:spPr>
      </p:pic>
    </p:spTree>
    <p:extLst>
      <p:ext uri="{BB962C8B-B14F-4D97-AF65-F5344CB8AC3E}">
        <p14:creationId xmlns:p14="http://schemas.microsoft.com/office/powerpoint/2010/main" val="3182569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0"/>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Vimos no decorrer da disciplina mais especificamente o conceito da arquitetura de J. Von Neumann, projeto básico dos processadores orientado para realizar ciclos de instruções em sequência.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processo sequencial de execução de um ciclo de instrução, servia como propósito de descrever o processo desta arquitetura.</a:t>
            </a:r>
          </a:p>
        </p:txBody>
      </p:sp>
    </p:spTree>
    <p:extLst>
      <p:ext uri="{BB962C8B-B14F-4D97-AF65-F5344CB8AC3E}">
        <p14:creationId xmlns:p14="http://schemas.microsoft.com/office/powerpoint/2010/main" val="197445459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863846"/>
            <a:ext cx="10275887" cy="3828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Dados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Neste exemplo, o valor armazenado no </a:t>
            </a:r>
            <a:r>
              <a:rPr lang="pt-BR" altLang="pt-BR" sz="2800" dirty="0" err="1">
                <a:latin typeface="Arial" panose="020B0604020202020204" pitchFamily="34" charset="0"/>
                <a:cs typeface="Arial" panose="020B0604020202020204" pitchFamily="34" charset="0"/>
                <a:sym typeface="Arial" panose="020B0604020202020204" pitchFamily="34" charset="0"/>
              </a:rPr>
              <a:t>reg</a:t>
            </a:r>
            <a:r>
              <a:rPr lang="pt-BR" altLang="pt-BR" sz="2800" dirty="0">
                <a:latin typeface="Arial" panose="020B0604020202020204" pitchFamily="34" charset="0"/>
                <a:cs typeface="Arial" panose="020B0604020202020204" pitchFamily="34" charset="0"/>
                <a:sym typeface="Arial" panose="020B0604020202020204" pitchFamily="34" charset="0"/>
              </a:rPr>
              <a:t> B não poderá ser subtraído do valor armazenado no </a:t>
            </a:r>
            <a:r>
              <a:rPr lang="pt-BR" altLang="pt-BR" sz="2800" dirty="0" err="1">
                <a:latin typeface="Arial" panose="020B0604020202020204" pitchFamily="34" charset="0"/>
                <a:cs typeface="Arial" panose="020B0604020202020204" pitchFamily="34" charset="0"/>
                <a:sym typeface="Arial" panose="020B0604020202020204" pitchFamily="34" charset="0"/>
              </a:rPr>
              <a:t>reg</a:t>
            </a:r>
            <a:r>
              <a:rPr lang="pt-BR" altLang="pt-BR" sz="2800" dirty="0">
                <a:latin typeface="Arial" panose="020B0604020202020204" pitchFamily="34" charset="0"/>
                <a:cs typeface="Arial" panose="020B0604020202020204" pitchFamily="34" charset="0"/>
                <a:sym typeface="Arial" panose="020B0604020202020204" pitchFamily="34" charset="0"/>
              </a:rPr>
              <a:t> E antes que a instrução ADD seja concluída, então o pipeline é interrompido aguardando o termino da operação de soma.</a:t>
            </a:r>
          </a:p>
        </p:txBody>
      </p:sp>
      <p:pic>
        <p:nvPicPr>
          <p:cNvPr id="3" name="Imagem 2">
            <a:extLst>
              <a:ext uri="{FF2B5EF4-FFF2-40B4-BE49-F238E27FC236}">
                <a16:creationId xmlns:a16="http://schemas.microsoft.com/office/drawing/2014/main" id="{FBB60A8C-D386-0977-D375-55EFDE26DB02}"/>
              </a:ext>
            </a:extLst>
          </p:cNvPr>
          <p:cNvPicPr>
            <a:picLocks noChangeAspect="1"/>
          </p:cNvPicPr>
          <p:nvPr/>
        </p:nvPicPr>
        <p:blipFill>
          <a:blip r:embed="rId4"/>
          <a:stretch>
            <a:fillRect/>
          </a:stretch>
        </p:blipFill>
        <p:spPr>
          <a:xfrm>
            <a:off x="3685553" y="5257800"/>
            <a:ext cx="5633693" cy="2368884"/>
          </a:xfrm>
          <a:prstGeom prst="rect">
            <a:avLst/>
          </a:prstGeom>
        </p:spPr>
      </p:pic>
    </p:spTree>
    <p:extLst>
      <p:ext uri="{BB962C8B-B14F-4D97-AF65-F5344CB8AC3E}">
        <p14:creationId xmlns:p14="http://schemas.microsoft.com/office/powerpoint/2010/main" val="233801508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244600" y="520700"/>
            <a:ext cx="10275887"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Dados</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Há algumas soluções já estudadas para esses problemas e usadas pelos processadores da atualidade: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Register </a:t>
            </a:r>
            <a:r>
              <a:rPr lang="pt-BR" altLang="pt-BR" sz="2800" dirty="0" err="1">
                <a:latin typeface="Arial" panose="020B0604020202020204" pitchFamily="34" charset="0"/>
                <a:cs typeface="Arial" panose="020B0604020202020204" pitchFamily="34" charset="0"/>
                <a:sym typeface="Arial" panose="020B0604020202020204" pitchFamily="34" charset="0"/>
              </a:rPr>
              <a:t>Interlock</a:t>
            </a:r>
            <a:r>
              <a:rPr lang="pt-BR" altLang="pt-BR" sz="2800" dirty="0">
                <a:latin typeface="Arial" panose="020B0604020202020204" pitchFamily="34" charset="0"/>
                <a:cs typeface="Arial" panose="020B0604020202020204" pitchFamily="34" charset="0"/>
                <a:sym typeface="Arial" panose="020B0604020202020204" pitchFamily="34" charset="0"/>
              </a:rPr>
              <a:t> (registradores encadeados) : O sistema ao detectar uma dependência, atrasa a execução do estágio até que o conflito seja resolvido, isto é obtido por meio de 1 bit especifico em cada registrador de dados.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Register </a:t>
            </a:r>
            <a:r>
              <a:rPr lang="pt-BR" altLang="pt-BR" sz="2800" dirty="0" err="1">
                <a:latin typeface="Arial" panose="020B0604020202020204" pitchFamily="34" charset="0"/>
                <a:cs typeface="Arial" panose="020B0604020202020204" pitchFamily="34" charset="0"/>
                <a:sym typeface="Arial" panose="020B0604020202020204" pitchFamily="34" charset="0"/>
              </a:rPr>
              <a:t>Forwarding</a:t>
            </a:r>
            <a:r>
              <a:rPr lang="pt-BR" altLang="pt-BR" sz="2800" dirty="0">
                <a:latin typeface="Arial" panose="020B0604020202020204" pitchFamily="34" charset="0"/>
                <a:cs typeface="Arial" panose="020B0604020202020204" pitchFamily="34" charset="0"/>
                <a:sym typeface="Arial" panose="020B0604020202020204" pitchFamily="34" charset="0"/>
              </a:rPr>
              <a:t> (acelerar o uso do resultado): Neste caso a instrução que depende da escrita de um resultado não precisa esperar a realização do estágio de escrita, assim que finalizar a operação o resultado é passado para a instrução que dele necessita.</a:t>
            </a:r>
          </a:p>
        </p:txBody>
      </p:sp>
    </p:spTree>
    <p:extLst>
      <p:ext uri="{BB962C8B-B14F-4D97-AF65-F5344CB8AC3E}">
        <p14:creationId xmlns:p14="http://schemas.microsoft.com/office/powerpoint/2010/main" val="374941044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168400" y="679450"/>
            <a:ext cx="10275887" cy="70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Controle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Uma instrução de desvio pode alterar a sequência de controle do processamento, pode alterar qual será a próxima instrução a ser executada.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Sempre que ocorre um desvio em um pipeline, haverá uma grande redução da vazão (</a:t>
            </a:r>
            <a:r>
              <a:rPr lang="pt-BR" altLang="pt-BR" sz="2800" dirty="0" err="1">
                <a:latin typeface="Arial" panose="020B0604020202020204" pitchFamily="34" charset="0"/>
                <a:cs typeface="Arial" panose="020B0604020202020204" pitchFamily="34" charset="0"/>
                <a:sym typeface="Arial" panose="020B0604020202020204" pitchFamily="34" charset="0"/>
              </a:rPr>
              <a:t>throughput</a:t>
            </a:r>
            <a:r>
              <a:rPr lang="pt-BR" altLang="pt-BR" sz="2800" dirty="0">
                <a:latin typeface="Arial" panose="020B0604020202020204" pitchFamily="34" charset="0"/>
                <a:cs typeface="Arial" panose="020B0604020202020204" pitchFamily="34" charset="0"/>
                <a:sym typeface="Arial" panose="020B0604020202020204" pitchFamily="34" charset="0"/>
              </a:rPr>
              <a:t>) do sistema. Neste processo o pipeline interrompe o trabalho, precisa ser esvaziado das instruções para ser carregado com as instruções da nova sequência.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Esta perda é conhecida como penalidade do desvio.</a:t>
            </a:r>
          </a:p>
        </p:txBody>
      </p:sp>
    </p:spTree>
    <p:extLst>
      <p:ext uri="{BB962C8B-B14F-4D97-AF65-F5344CB8AC3E}">
        <p14:creationId xmlns:p14="http://schemas.microsoft.com/office/powerpoint/2010/main" val="403678755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16000" y="679450"/>
            <a:ext cx="10275887"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Controle</a:t>
            </a:r>
          </a:p>
          <a:p>
            <a:pPr algn="l"/>
            <a:endParaRPr lang="pt-BR" altLang="pt-BR" sz="1400" dirty="0">
              <a:solidFill>
                <a:srgbClr val="275D38"/>
              </a:solidFill>
            </a:endParaRPr>
          </a:p>
        </p:txBody>
      </p:sp>
      <p:pic>
        <p:nvPicPr>
          <p:cNvPr id="3" name="Imagem 2">
            <a:extLst>
              <a:ext uri="{FF2B5EF4-FFF2-40B4-BE49-F238E27FC236}">
                <a16:creationId xmlns:a16="http://schemas.microsoft.com/office/drawing/2014/main" id="{338885F1-5250-21F1-F098-DA8596DB439A}"/>
              </a:ext>
            </a:extLst>
          </p:cNvPr>
          <p:cNvPicPr>
            <a:picLocks noChangeAspect="1"/>
          </p:cNvPicPr>
          <p:nvPr/>
        </p:nvPicPr>
        <p:blipFill>
          <a:blip r:embed="rId4"/>
          <a:stretch>
            <a:fillRect/>
          </a:stretch>
        </p:blipFill>
        <p:spPr>
          <a:xfrm>
            <a:off x="948550" y="2199901"/>
            <a:ext cx="11107700" cy="5353797"/>
          </a:xfrm>
          <a:prstGeom prst="rect">
            <a:avLst/>
          </a:prstGeom>
        </p:spPr>
      </p:pic>
    </p:spTree>
    <p:extLst>
      <p:ext uri="{BB962C8B-B14F-4D97-AF65-F5344CB8AC3E}">
        <p14:creationId xmlns:p14="http://schemas.microsoft.com/office/powerpoint/2010/main" val="9094379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16000" y="699842"/>
            <a:ext cx="10275887" cy="4475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Controle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Ao longo do tempo, várias alternativas vem sendo analisados, conduzindo a algumas formas diferentes de implementação de processamento de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Busca de ambas instruções antecipadamente;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Previsão da ocorrência ou não de desvio.</a:t>
            </a:r>
          </a:p>
        </p:txBody>
      </p:sp>
    </p:spTree>
    <p:extLst>
      <p:ext uri="{BB962C8B-B14F-4D97-AF65-F5344CB8AC3E}">
        <p14:creationId xmlns:p14="http://schemas.microsoft.com/office/powerpoint/2010/main" val="23928757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939800" y="544311"/>
            <a:ext cx="10275887"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Controle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Busca de ambas as instruções antecipadamente: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Ao reconhecer uma instrução de desvio, o sistema, realiza a leitura da instrução seguinte na sequência e a leitura da instrução se o desvio ocorrer, de modo ao obter o resultado do teste de condição, amas as instruções já estarão disponíveis e o fluxo de processamento não será atrasado.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Esta estratégia tem vantagens – Evita perde de tempo na espera pelo estágio de execução da instrução de desvio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Desvantagens – Pode ocorrer a entrada no pipeline de uma outra instrução de desvio, que irá requer busca de mais duas instruções e assim por diante.</a:t>
            </a:r>
          </a:p>
        </p:txBody>
      </p:sp>
    </p:spTree>
    <p:extLst>
      <p:ext uri="{BB962C8B-B14F-4D97-AF65-F5344CB8AC3E}">
        <p14:creationId xmlns:p14="http://schemas.microsoft.com/office/powerpoint/2010/main" val="27420654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092200" y="706281"/>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err="1">
                <a:solidFill>
                  <a:srgbClr val="1B8178"/>
                </a:solidFill>
                <a:latin typeface="Arial" panose="020B0604020202020204" pitchFamily="34" charset="0"/>
                <a:cs typeface="Arial" panose="020B0604020202020204" pitchFamily="34" charset="0"/>
                <a:sym typeface="Arial" panose="020B0604020202020204" pitchFamily="34" charset="0"/>
              </a:rPr>
              <a:t>Hazard</a:t>
            </a: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 de Controle</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Previsão da ocorrência ou não de desvio :</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Consiste na determinação da ocorrência ou não do desvio. Tendo em vista o tipo das instruções anteriores, o sistema estima se o desvio ocorrerá ou não.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Por exemplo num sequência de instruções de um loop ocorrerá desvio para sua reinicialização em 99% das vezes, exceto no final do loop.</a:t>
            </a:r>
          </a:p>
        </p:txBody>
      </p:sp>
    </p:spTree>
    <p:extLst>
      <p:ext uri="{BB962C8B-B14F-4D97-AF65-F5344CB8AC3E}">
        <p14:creationId xmlns:p14="http://schemas.microsoft.com/office/powerpoint/2010/main" val="47592444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8C92E8CD-C79B-6D41-721B-C5255074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144463"/>
            <a:ext cx="17900650" cy="10042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tângulo 5">
            <a:extLst>
              <a:ext uri="{FF2B5EF4-FFF2-40B4-BE49-F238E27FC236}">
                <a16:creationId xmlns:a16="http://schemas.microsoft.com/office/drawing/2014/main" id="{C656AFE2-529F-767D-E67D-BA02B6622D5B}"/>
              </a:ext>
            </a:extLst>
          </p:cNvPr>
          <p:cNvSpPr/>
          <p:nvPr/>
        </p:nvSpPr>
        <p:spPr bwMode="auto">
          <a:xfrm>
            <a:off x="-2713038" y="-481013"/>
            <a:ext cx="18502313" cy="10858501"/>
          </a:xfrm>
          <a:prstGeom prst="rect">
            <a:avLst/>
          </a:prstGeom>
          <a:solidFill>
            <a:srgbClr val="000000">
              <a:alpha val="30196"/>
            </a:srgbClr>
          </a:solidFill>
          <a:ln w="12700" cap="flat" cmpd="sng" algn="ctr">
            <a:solidFill>
              <a:srgbClr val="000000"/>
            </a:solidFill>
            <a:prstDash val="solid"/>
            <a:miter lim="400000"/>
            <a:headEnd type="none" w="med" len="med"/>
            <a:tailEnd type="none" w="med" len="med"/>
          </a:ln>
          <a:effectLst>
            <a:outerShdw dist="12700" dir="5400000" algn="ctr" rotWithShape="0">
              <a:srgbClr val="000000">
                <a:alpha val="50000"/>
              </a:srgbClr>
            </a:outerShdw>
          </a:effectLst>
        </p:spPr>
        <p:txBody>
          <a:bodyPr lIns="38100" tIns="38100" rIns="38100" bIns="38100" anchor="ctr">
            <a:spAutoFit/>
          </a:bodyPr>
          <a:lstStyle/>
          <a:p>
            <a:pPr>
              <a:defRPr/>
            </a:pPr>
            <a:endParaRPr lang="pt-BR">
              <a:ea typeface="Helvetica Light" charset="0"/>
              <a:cs typeface="Helvetica Light" charset="0"/>
            </a:endParaRPr>
          </a:p>
        </p:txBody>
      </p:sp>
      <p:pic>
        <p:nvPicPr>
          <p:cNvPr id="22531" name="Picture 3">
            <a:extLst>
              <a:ext uri="{FF2B5EF4-FFF2-40B4-BE49-F238E27FC236}">
                <a16:creationId xmlns:a16="http://schemas.microsoft.com/office/drawing/2014/main" id="{8A2FC21C-45B1-CF40-7DFC-DBE55F9D19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770313"/>
            <a:ext cx="5830887" cy="221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2"/>
            <a:ext cx="10275887"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Os primeiros processadores de grande porte (década de 1950-1960 e o primeiros microprocessadores (Intel 8080/8085, entre outros) utilizavam a metodologia de controle sequencial do ciclo de instrução.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Pois era uma metodologia simples e de fácil implementação.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Mas era bastante lenta e aproveita-se dos recursos existentes (processador) de forma ineficiente.</a:t>
            </a:r>
          </a:p>
        </p:txBody>
      </p:sp>
    </p:spTree>
    <p:extLst>
      <p:ext uri="{BB962C8B-B14F-4D97-AF65-F5344CB8AC3E}">
        <p14:creationId xmlns:p14="http://schemas.microsoft.com/office/powerpoint/2010/main" val="37718967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0"/>
            <a:ext cx="10275887" cy="18899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Etapas de um ciclo de instrução</a:t>
            </a:r>
          </a:p>
        </p:txBody>
      </p:sp>
      <p:pic>
        <p:nvPicPr>
          <p:cNvPr id="3" name="Imagem 2">
            <a:extLst>
              <a:ext uri="{FF2B5EF4-FFF2-40B4-BE49-F238E27FC236}">
                <a16:creationId xmlns:a16="http://schemas.microsoft.com/office/drawing/2014/main" id="{B647CD93-21B6-7B23-E4FE-055B39805D4A}"/>
              </a:ext>
            </a:extLst>
          </p:cNvPr>
          <p:cNvPicPr>
            <a:picLocks noChangeAspect="1"/>
          </p:cNvPicPr>
          <p:nvPr/>
        </p:nvPicPr>
        <p:blipFill>
          <a:blip r:embed="rId4"/>
          <a:stretch>
            <a:fillRect/>
          </a:stretch>
        </p:blipFill>
        <p:spPr>
          <a:xfrm>
            <a:off x="4630476" y="3276376"/>
            <a:ext cx="3743847" cy="3200847"/>
          </a:xfrm>
          <a:prstGeom prst="rect">
            <a:avLst/>
          </a:prstGeom>
        </p:spPr>
      </p:pic>
    </p:spTree>
    <p:extLst>
      <p:ext uri="{BB962C8B-B14F-4D97-AF65-F5344CB8AC3E}">
        <p14:creationId xmlns:p14="http://schemas.microsoft.com/office/powerpoint/2010/main" val="34725392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0"/>
            <a:ext cx="10275887" cy="18899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Etapas de um ciclo de instrução</a:t>
            </a:r>
          </a:p>
        </p:txBody>
      </p:sp>
      <p:pic>
        <p:nvPicPr>
          <p:cNvPr id="4" name="Imagem 3">
            <a:extLst>
              <a:ext uri="{FF2B5EF4-FFF2-40B4-BE49-F238E27FC236}">
                <a16:creationId xmlns:a16="http://schemas.microsoft.com/office/drawing/2014/main" id="{2D61DE08-778C-7356-FCE9-C7A48CA6DA21}"/>
              </a:ext>
            </a:extLst>
          </p:cNvPr>
          <p:cNvPicPr>
            <a:picLocks noChangeAspect="1"/>
          </p:cNvPicPr>
          <p:nvPr/>
        </p:nvPicPr>
        <p:blipFill>
          <a:blip r:embed="rId4"/>
          <a:stretch>
            <a:fillRect/>
          </a:stretch>
        </p:blipFill>
        <p:spPr>
          <a:xfrm>
            <a:off x="7493000" y="1637299"/>
            <a:ext cx="3534268" cy="6525536"/>
          </a:xfrm>
          <a:prstGeom prst="rect">
            <a:avLst/>
          </a:prstGeom>
        </p:spPr>
      </p:pic>
    </p:spTree>
    <p:extLst>
      <p:ext uri="{BB962C8B-B14F-4D97-AF65-F5344CB8AC3E}">
        <p14:creationId xmlns:p14="http://schemas.microsoft.com/office/powerpoint/2010/main" val="161616788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80523"/>
            <a:ext cx="10275887" cy="641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Para compreender melhor a metodologia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 (ou de linha de montagem).</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No início do SEC XX uma fábrica de automóveis operava de modo sequencial.</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Vamos suporte que um processo de montagem de um automóvel seja composto de quatro etapas T1 a T4, todas sendo realizadas em igual período de tempo (15 min), de modo que cada carro fique pronto em 60 minutos.</a:t>
            </a:r>
          </a:p>
        </p:txBody>
      </p:sp>
    </p:spTree>
    <p:extLst>
      <p:ext uri="{BB962C8B-B14F-4D97-AF65-F5344CB8AC3E}">
        <p14:creationId xmlns:p14="http://schemas.microsoft.com/office/powerpoint/2010/main" val="36776147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63351"/>
            <a:ext cx="10275887" cy="4475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Etapas da montagem sequencial:</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T1 – montagem da carroceria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T2 – montagem do motor na carroceria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T3 – montagem das demais partes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T4 – pintura e teste final</a:t>
            </a:r>
          </a:p>
        </p:txBody>
      </p:sp>
    </p:spTree>
    <p:extLst>
      <p:ext uri="{BB962C8B-B14F-4D97-AF65-F5344CB8AC3E}">
        <p14:creationId xmlns:p14="http://schemas.microsoft.com/office/powerpoint/2010/main" val="28563978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679450"/>
            <a:ext cx="10275887" cy="641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Pipeline</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Descrição do processo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1902, Henry Ford imaginou que sua fábrica poderia ser mais produtiva se ele mudasse sua metodologia de fabricação ao dividir a estrutura da fábrica em quatro estágios de montagem, cada um responsável por executar de modo independente as tarefas listadas de T1 a T4.</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Levando em consideração um turno normal de 8h de trabalhos, no modo sequencial a fábrica só conseguiria produzir 8 carros.</a:t>
            </a:r>
          </a:p>
        </p:txBody>
      </p:sp>
    </p:spTree>
    <p:extLst>
      <p:ext uri="{BB962C8B-B14F-4D97-AF65-F5344CB8AC3E}">
        <p14:creationId xmlns:p14="http://schemas.microsoft.com/office/powerpoint/2010/main" val="154034255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3AF8EF9E5BAD946A819ECD8CE320CDE" ma:contentTypeVersion="3" ma:contentTypeDescription="Crie um novo documento." ma:contentTypeScope="" ma:versionID="107e1cae45b8ae55af876f12aa0efdee">
  <xsd:schema xmlns:xsd="http://www.w3.org/2001/XMLSchema" xmlns:xs="http://www.w3.org/2001/XMLSchema" xmlns:p="http://schemas.microsoft.com/office/2006/metadata/properties" xmlns:ns2="8807d410-e233-4288-8cf2-8b3995775ef1" targetNamespace="http://schemas.microsoft.com/office/2006/metadata/properties" ma:root="true" ma:fieldsID="e28145c9f8a3ab0bf435e668bb98f786" ns2:_="">
    <xsd:import namespace="8807d410-e233-4288-8cf2-8b3995775e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7d410-e233-4288-8cf2-8b3995775e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090163-3807-4E87-A949-169CBAA54EC2}"/>
</file>

<file path=customXml/itemProps2.xml><?xml version="1.0" encoding="utf-8"?>
<ds:datastoreItem xmlns:ds="http://schemas.openxmlformats.org/officeDocument/2006/customXml" ds:itemID="{A8843AE3-4680-420C-A818-166C80E28AB9}"/>
</file>

<file path=customXml/itemProps3.xml><?xml version="1.0" encoding="utf-8"?>
<ds:datastoreItem xmlns:ds="http://schemas.openxmlformats.org/officeDocument/2006/customXml" ds:itemID="{FCC94399-AE93-4E4B-A42C-D38C1D10A5D2}"/>
</file>

<file path=docProps/app.xml><?xml version="1.0" encoding="utf-8"?>
<Properties xmlns="http://schemas.openxmlformats.org/officeDocument/2006/extended-properties" xmlns:vt="http://schemas.openxmlformats.org/officeDocument/2006/docPropsVTypes">
  <TotalTime>6619</TotalTime>
  <Words>2085</Words>
  <Application>Microsoft Office PowerPoint</Application>
  <PresentationFormat>Personalizar</PresentationFormat>
  <Paragraphs>226</Paragraphs>
  <Slides>37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37</vt:i4>
      </vt:variant>
    </vt:vector>
  </HeadingPairs>
  <TitlesOfParts>
    <vt:vector size="41" baseType="lpstr">
      <vt:lpstr>Arial</vt:lpstr>
      <vt:lpstr>Helvetica Light</vt:lpstr>
      <vt:lpstr>Helvetica Neue</vt:lpstr>
      <vt:lpstr>White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IGOR PEREIRA DOS SANTOS</cp:lastModifiedBy>
  <cp:revision>7</cp:revision>
  <dcterms:modified xsi:type="dcterms:W3CDTF">2023-10-31T22:31:51Z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0x01010013AF8EF9E5BAD946A819ECD8CE320CDE</vt:lpwstr>
  </property>
</Properties>
</file>