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29"/>
  </p:notesMasterIdLst>
  <p:sldIdLst>
    <p:sldId id="258" r:id="rId2"/>
    <p:sldId id="260"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275" r:id="rId28"/>
  </p:sldIdLst>
  <p:sldSz cx="13004800" cy="9753600"/>
  <p:notesSz cx="6858000" cy="9144000"/>
  <p:defaultTextStyle>
    <a:defPPr>
      <a:defRPr lang="pt-BR"/>
    </a:defPPr>
    <a:lvl1pPr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1pPr>
    <a:lvl2pPr indent="2286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2pPr>
    <a:lvl3pPr indent="4572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3pPr>
    <a:lvl4pPr indent="6858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4pPr>
    <a:lvl5pPr indent="9144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5pPr>
    <a:lvl6pPr marL="2286000" algn="l" defTabSz="914400" rtl="0" eaLnBrk="1" latinLnBrk="0" hangingPunct="1">
      <a:defRPr sz="3400" kern="1200">
        <a:solidFill>
          <a:srgbClr val="000000"/>
        </a:solidFill>
        <a:latin typeface="Helvetica Light" charset="0"/>
        <a:ea typeface="+mn-ea"/>
        <a:cs typeface="+mn-cs"/>
        <a:sym typeface="Helvetica Light" charset="0"/>
      </a:defRPr>
    </a:lvl6pPr>
    <a:lvl7pPr marL="2743200" algn="l" defTabSz="914400" rtl="0" eaLnBrk="1" latinLnBrk="0" hangingPunct="1">
      <a:defRPr sz="3400" kern="1200">
        <a:solidFill>
          <a:srgbClr val="000000"/>
        </a:solidFill>
        <a:latin typeface="Helvetica Light" charset="0"/>
        <a:ea typeface="+mn-ea"/>
        <a:cs typeface="+mn-cs"/>
        <a:sym typeface="Helvetica Light" charset="0"/>
      </a:defRPr>
    </a:lvl7pPr>
    <a:lvl8pPr marL="3200400" algn="l" defTabSz="914400" rtl="0" eaLnBrk="1" latinLnBrk="0" hangingPunct="1">
      <a:defRPr sz="3400" kern="1200">
        <a:solidFill>
          <a:srgbClr val="000000"/>
        </a:solidFill>
        <a:latin typeface="Helvetica Light" charset="0"/>
        <a:ea typeface="+mn-ea"/>
        <a:cs typeface="+mn-cs"/>
        <a:sym typeface="Helvetica Light" charset="0"/>
      </a:defRPr>
    </a:lvl8pPr>
    <a:lvl9pPr marL="3657600" algn="l" defTabSz="914400" rtl="0" eaLnBrk="1" latinLnBrk="0" hangingPunct="1">
      <a:defRPr sz="3400" kern="1200">
        <a:solidFill>
          <a:srgbClr val="000000"/>
        </a:solidFill>
        <a:latin typeface="Helvetica Light" charset="0"/>
        <a:ea typeface="+mn-ea"/>
        <a:cs typeface="+mn-cs"/>
        <a:sym typeface="Helvetica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9CE21-440F-4F15-8D13-3BA42E783A18}" v="35" dt="2023-11-09T22:39:46.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64" y="96"/>
      </p:cViewPr>
      <p:guideLst>
        <p:guide orient="horz" pos="3072"/>
        <p:guide pos="409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OR PEREIRA DOS SANTOS" userId="2ba31ab3-4af6-46f7-a76b-d6cc5b428f6b" providerId="ADAL" clId="{5849CE21-440F-4F15-8D13-3BA42E783A18}"/>
    <pc:docChg chg="undo custSel addSld delSld modSld sldOrd">
      <pc:chgData name="IGOR PEREIRA DOS SANTOS" userId="2ba31ab3-4af6-46f7-a76b-d6cc5b428f6b" providerId="ADAL" clId="{5849CE21-440F-4F15-8D13-3BA42E783A18}" dt="2023-11-09T22:39:58.003" v="9286" actId="1076"/>
      <pc:docMkLst>
        <pc:docMk/>
      </pc:docMkLst>
      <pc:sldChg chg="modSp mod">
        <pc:chgData name="IGOR PEREIRA DOS SANTOS" userId="2ba31ab3-4af6-46f7-a76b-d6cc5b428f6b" providerId="ADAL" clId="{5849CE21-440F-4F15-8D13-3BA42E783A18}" dt="2023-11-09T00:01:06.404" v="28" actId="20577"/>
        <pc:sldMkLst>
          <pc:docMk/>
          <pc:sldMk cId="0" sldId="258"/>
        </pc:sldMkLst>
        <pc:spChg chg="mod">
          <ac:chgData name="IGOR PEREIRA DOS SANTOS" userId="2ba31ab3-4af6-46f7-a76b-d6cc5b428f6b" providerId="ADAL" clId="{5849CE21-440F-4F15-8D13-3BA42E783A18}" dt="2023-11-09T00:01:06.404" v="28" actId="20577"/>
          <ac:spMkLst>
            <pc:docMk/>
            <pc:sldMk cId="0" sldId="258"/>
            <ac:spMk id="5124" creationId="{81DC61E1-40BE-E43D-887C-24447212EA9C}"/>
          </ac:spMkLst>
        </pc:spChg>
      </pc:sldChg>
      <pc:sldChg chg="modSp mod">
        <pc:chgData name="IGOR PEREIRA DOS SANTOS" userId="2ba31ab3-4af6-46f7-a76b-d6cc5b428f6b" providerId="ADAL" clId="{5849CE21-440F-4F15-8D13-3BA42E783A18}" dt="2023-11-09T00:01:52.332" v="139" actId="20577"/>
        <pc:sldMkLst>
          <pc:docMk/>
          <pc:sldMk cId="0" sldId="260"/>
        </pc:sldMkLst>
        <pc:spChg chg="mod">
          <ac:chgData name="IGOR PEREIRA DOS SANTOS" userId="2ba31ab3-4af6-46f7-a76b-d6cc5b428f6b" providerId="ADAL" clId="{5849CE21-440F-4F15-8D13-3BA42E783A18}" dt="2023-11-09T00:01:52.332" v="139" actId="20577"/>
          <ac:spMkLst>
            <pc:docMk/>
            <pc:sldMk cId="0" sldId="260"/>
            <ac:spMk id="7173" creationId="{27305109-3859-42A2-87E1-F5A3FF7FF357}"/>
          </ac:spMkLst>
        </pc:spChg>
      </pc:sldChg>
      <pc:sldChg chg="modSp mod">
        <pc:chgData name="IGOR PEREIRA DOS SANTOS" userId="2ba31ab3-4af6-46f7-a76b-d6cc5b428f6b" providerId="ADAL" clId="{5849CE21-440F-4F15-8D13-3BA42E783A18}" dt="2023-11-09T00:47:32.250" v="668" actId="1076"/>
        <pc:sldMkLst>
          <pc:docMk/>
          <pc:sldMk cId="1974454592" sldId="276"/>
        </pc:sldMkLst>
        <pc:spChg chg="mod">
          <ac:chgData name="IGOR PEREIRA DOS SANTOS" userId="2ba31ab3-4af6-46f7-a76b-d6cc5b428f6b" providerId="ADAL" clId="{5849CE21-440F-4F15-8D13-3BA42E783A18}" dt="2023-11-09T00:47:32.250" v="668" actId="1076"/>
          <ac:spMkLst>
            <pc:docMk/>
            <pc:sldMk cId="1974454592" sldId="276"/>
            <ac:spMk id="7173" creationId="{27305109-3859-42A2-87E1-F5A3FF7FF357}"/>
          </ac:spMkLst>
        </pc:spChg>
      </pc:sldChg>
      <pc:sldChg chg="modSp add mod">
        <pc:chgData name="IGOR PEREIRA DOS SANTOS" userId="2ba31ab3-4af6-46f7-a76b-d6cc5b428f6b" providerId="ADAL" clId="{5849CE21-440F-4F15-8D13-3BA42E783A18}" dt="2023-11-09T00:58:12.143" v="1557" actId="1076"/>
        <pc:sldMkLst>
          <pc:docMk/>
          <pc:sldMk cId="637518028" sldId="277"/>
        </pc:sldMkLst>
        <pc:spChg chg="mod">
          <ac:chgData name="IGOR PEREIRA DOS SANTOS" userId="2ba31ab3-4af6-46f7-a76b-d6cc5b428f6b" providerId="ADAL" clId="{5849CE21-440F-4F15-8D13-3BA42E783A18}" dt="2023-11-09T00:58:12.143" v="1557" actId="1076"/>
          <ac:spMkLst>
            <pc:docMk/>
            <pc:sldMk cId="637518028" sldId="277"/>
            <ac:spMk id="7173" creationId="{27305109-3859-42A2-87E1-F5A3FF7FF357}"/>
          </ac:spMkLst>
        </pc:spChg>
      </pc:sldChg>
      <pc:sldChg chg="del">
        <pc:chgData name="IGOR PEREIRA DOS SANTOS" userId="2ba31ab3-4af6-46f7-a76b-d6cc5b428f6b" providerId="ADAL" clId="{5849CE21-440F-4F15-8D13-3BA42E783A18}" dt="2023-11-09T00:04:35.124" v="140" actId="47"/>
        <pc:sldMkLst>
          <pc:docMk/>
          <pc:sldMk cId="2518991694" sldId="277"/>
        </pc:sldMkLst>
      </pc:sldChg>
      <pc:sldChg chg="add">
        <pc:chgData name="IGOR PEREIRA DOS SANTOS" userId="2ba31ab3-4af6-46f7-a76b-d6cc5b428f6b" providerId="ADAL" clId="{5849CE21-440F-4F15-8D13-3BA42E783A18}" dt="2023-11-09T00:58:14.894" v="1558" actId="2890"/>
        <pc:sldMkLst>
          <pc:docMk/>
          <pc:sldMk cId="467624093" sldId="278"/>
        </pc:sldMkLst>
      </pc:sldChg>
      <pc:sldChg chg="del">
        <pc:chgData name="IGOR PEREIRA DOS SANTOS" userId="2ba31ab3-4af6-46f7-a76b-d6cc5b428f6b" providerId="ADAL" clId="{5849CE21-440F-4F15-8D13-3BA42E783A18}" dt="2023-11-09T00:04:35.299" v="141" actId="47"/>
        <pc:sldMkLst>
          <pc:docMk/>
          <pc:sldMk cId="3133039173" sldId="278"/>
        </pc:sldMkLst>
      </pc:sldChg>
      <pc:sldChg chg="del">
        <pc:chgData name="IGOR PEREIRA DOS SANTOS" userId="2ba31ab3-4af6-46f7-a76b-d6cc5b428f6b" providerId="ADAL" clId="{5849CE21-440F-4F15-8D13-3BA42E783A18}" dt="2023-11-09T00:04:35.456" v="142" actId="47"/>
        <pc:sldMkLst>
          <pc:docMk/>
          <pc:sldMk cId="402260972" sldId="279"/>
        </pc:sldMkLst>
      </pc:sldChg>
      <pc:sldChg chg="modSp add mod">
        <pc:chgData name="IGOR PEREIRA DOS SANTOS" userId="2ba31ab3-4af6-46f7-a76b-d6cc5b428f6b" providerId="ADAL" clId="{5849CE21-440F-4F15-8D13-3BA42E783A18}" dt="2023-11-09T01:06:34.305" v="2224" actId="1076"/>
        <pc:sldMkLst>
          <pc:docMk/>
          <pc:sldMk cId="3257857705" sldId="279"/>
        </pc:sldMkLst>
        <pc:spChg chg="mod">
          <ac:chgData name="IGOR PEREIRA DOS SANTOS" userId="2ba31ab3-4af6-46f7-a76b-d6cc5b428f6b" providerId="ADAL" clId="{5849CE21-440F-4F15-8D13-3BA42E783A18}" dt="2023-11-09T01:06:34.305" v="2224" actId="1076"/>
          <ac:spMkLst>
            <pc:docMk/>
            <pc:sldMk cId="3257857705" sldId="279"/>
            <ac:spMk id="7173" creationId="{27305109-3859-42A2-87E1-F5A3FF7FF357}"/>
          </ac:spMkLst>
        </pc:spChg>
      </pc:sldChg>
      <pc:sldChg chg="modSp add mod">
        <pc:chgData name="IGOR PEREIRA DOS SANTOS" userId="2ba31ab3-4af6-46f7-a76b-d6cc5b428f6b" providerId="ADAL" clId="{5849CE21-440F-4F15-8D13-3BA42E783A18}" dt="2023-11-09T01:09:29.103" v="2883" actId="1076"/>
        <pc:sldMkLst>
          <pc:docMk/>
          <pc:sldMk cId="859701316" sldId="280"/>
        </pc:sldMkLst>
        <pc:spChg chg="mod">
          <ac:chgData name="IGOR PEREIRA DOS SANTOS" userId="2ba31ab3-4af6-46f7-a76b-d6cc5b428f6b" providerId="ADAL" clId="{5849CE21-440F-4F15-8D13-3BA42E783A18}" dt="2023-11-09T01:09:29.103" v="2883" actId="1076"/>
          <ac:spMkLst>
            <pc:docMk/>
            <pc:sldMk cId="859701316" sldId="280"/>
            <ac:spMk id="7173" creationId="{27305109-3859-42A2-87E1-F5A3FF7FF357}"/>
          </ac:spMkLst>
        </pc:spChg>
      </pc:sldChg>
      <pc:sldChg chg="del">
        <pc:chgData name="IGOR PEREIRA DOS SANTOS" userId="2ba31ab3-4af6-46f7-a76b-d6cc5b428f6b" providerId="ADAL" clId="{5849CE21-440F-4F15-8D13-3BA42E783A18}" dt="2023-11-09T00:04:35.628" v="143" actId="47"/>
        <pc:sldMkLst>
          <pc:docMk/>
          <pc:sldMk cId="2139334842" sldId="280"/>
        </pc:sldMkLst>
      </pc:sldChg>
      <pc:sldChg chg="del">
        <pc:chgData name="IGOR PEREIRA DOS SANTOS" userId="2ba31ab3-4af6-46f7-a76b-d6cc5b428f6b" providerId="ADAL" clId="{5849CE21-440F-4F15-8D13-3BA42E783A18}" dt="2023-11-09T00:04:35.794" v="144" actId="47"/>
        <pc:sldMkLst>
          <pc:docMk/>
          <pc:sldMk cId="2100672818" sldId="281"/>
        </pc:sldMkLst>
      </pc:sldChg>
      <pc:sldChg chg="add">
        <pc:chgData name="IGOR PEREIRA DOS SANTOS" userId="2ba31ab3-4af6-46f7-a76b-d6cc5b428f6b" providerId="ADAL" clId="{5849CE21-440F-4F15-8D13-3BA42E783A18}" dt="2023-11-09T01:11:38.935" v="2884" actId="2890"/>
        <pc:sldMkLst>
          <pc:docMk/>
          <pc:sldMk cId="2435456286" sldId="281"/>
        </pc:sldMkLst>
      </pc:sldChg>
      <pc:sldChg chg="addSp modSp add mod">
        <pc:chgData name="IGOR PEREIRA DOS SANTOS" userId="2ba31ab3-4af6-46f7-a76b-d6cc5b428f6b" providerId="ADAL" clId="{5849CE21-440F-4F15-8D13-3BA42E783A18}" dt="2023-11-09T01:12:59.406" v="3103" actId="1076"/>
        <pc:sldMkLst>
          <pc:docMk/>
          <pc:sldMk cId="700885899" sldId="282"/>
        </pc:sldMkLst>
        <pc:spChg chg="mod">
          <ac:chgData name="IGOR PEREIRA DOS SANTOS" userId="2ba31ab3-4af6-46f7-a76b-d6cc5b428f6b" providerId="ADAL" clId="{5849CE21-440F-4F15-8D13-3BA42E783A18}" dt="2023-11-09T01:12:48.318" v="3101" actId="1076"/>
          <ac:spMkLst>
            <pc:docMk/>
            <pc:sldMk cId="700885899" sldId="282"/>
            <ac:spMk id="7173" creationId="{27305109-3859-42A2-87E1-F5A3FF7FF357}"/>
          </ac:spMkLst>
        </pc:spChg>
        <pc:picChg chg="add mod">
          <ac:chgData name="IGOR PEREIRA DOS SANTOS" userId="2ba31ab3-4af6-46f7-a76b-d6cc5b428f6b" providerId="ADAL" clId="{5849CE21-440F-4F15-8D13-3BA42E783A18}" dt="2023-11-09T01:12:59.406" v="3103" actId="1076"/>
          <ac:picMkLst>
            <pc:docMk/>
            <pc:sldMk cId="700885899" sldId="282"/>
            <ac:picMk id="3" creationId="{B7CBD9D5-8356-850B-256C-7723A54F76C5}"/>
          </ac:picMkLst>
        </pc:picChg>
      </pc:sldChg>
      <pc:sldChg chg="del">
        <pc:chgData name="IGOR PEREIRA DOS SANTOS" userId="2ba31ab3-4af6-46f7-a76b-d6cc5b428f6b" providerId="ADAL" clId="{5849CE21-440F-4F15-8D13-3BA42E783A18}" dt="2023-11-09T00:04:35.957" v="145" actId="47"/>
        <pc:sldMkLst>
          <pc:docMk/>
          <pc:sldMk cId="965795544" sldId="282"/>
        </pc:sldMkLst>
      </pc:sldChg>
      <pc:sldChg chg="del">
        <pc:chgData name="IGOR PEREIRA DOS SANTOS" userId="2ba31ab3-4af6-46f7-a76b-d6cc5b428f6b" providerId="ADAL" clId="{5849CE21-440F-4F15-8D13-3BA42E783A18}" dt="2023-11-09T00:04:36.367" v="146" actId="47"/>
        <pc:sldMkLst>
          <pc:docMk/>
          <pc:sldMk cId="1449227916" sldId="283"/>
        </pc:sldMkLst>
      </pc:sldChg>
      <pc:sldChg chg="addSp delSp modSp add mod">
        <pc:chgData name="IGOR PEREIRA DOS SANTOS" userId="2ba31ab3-4af6-46f7-a76b-d6cc5b428f6b" providerId="ADAL" clId="{5849CE21-440F-4F15-8D13-3BA42E783A18}" dt="2023-11-09T01:14:25.688" v="3110" actId="22"/>
        <pc:sldMkLst>
          <pc:docMk/>
          <pc:sldMk cId="3708624316" sldId="283"/>
        </pc:sldMkLst>
        <pc:spChg chg="mod">
          <ac:chgData name="IGOR PEREIRA DOS SANTOS" userId="2ba31ab3-4af6-46f7-a76b-d6cc5b428f6b" providerId="ADAL" clId="{5849CE21-440F-4F15-8D13-3BA42E783A18}" dt="2023-11-09T01:14:25.133" v="3109" actId="1076"/>
          <ac:spMkLst>
            <pc:docMk/>
            <pc:sldMk cId="3708624316" sldId="283"/>
            <ac:spMk id="7173" creationId="{27305109-3859-42A2-87E1-F5A3FF7FF357}"/>
          </ac:spMkLst>
        </pc:spChg>
        <pc:picChg chg="del">
          <ac:chgData name="IGOR PEREIRA DOS SANTOS" userId="2ba31ab3-4af6-46f7-a76b-d6cc5b428f6b" providerId="ADAL" clId="{5849CE21-440F-4F15-8D13-3BA42E783A18}" dt="2023-11-09T01:14:20.484" v="3107" actId="478"/>
          <ac:picMkLst>
            <pc:docMk/>
            <pc:sldMk cId="3708624316" sldId="283"/>
            <ac:picMk id="3" creationId="{B7CBD9D5-8356-850B-256C-7723A54F76C5}"/>
          </ac:picMkLst>
        </pc:picChg>
        <pc:picChg chg="add del">
          <ac:chgData name="IGOR PEREIRA DOS SANTOS" userId="2ba31ab3-4af6-46f7-a76b-d6cc5b428f6b" providerId="ADAL" clId="{5849CE21-440F-4F15-8D13-3BA42E783A18}" dt="2023-11-09T01:14:20.017" v="3106" actId="478"/>
          <ac:picMkLst>
            <pc:docMk/>
            <pc:sldMk cId="3708624316" sldId="283"/>
            <ac:picMk id="4" creationId="{15180C48-E85F-736F-1042-35F9056975D2}"/>
          </ac:picMkLst>
        </pc:picChg>
        <pc:picChg chg="add">
          <ac:chgData name="IGOR PEREIRA DOS SANTOS" userId="2ba31ab3-4af6-46f7-a76b-d6cc5b428f6b" providerId="ADAL" clId="{5849CE21-440F-4F15-8D13-3BA42E783A18}" dt="2023-11-09T01:14:25.688" v="3110" actId="22"/>
          <ac:picMkLst>
            <pc:docMk/>
            <pc:sldMk cId="3708624316" sldId="283"/>
            <ac:picMk id="6" creationId="{25BE08C0-9B38-FD35-40FF-DE5C370A53C6}"/>
          </ac:picMkLst>
        </pc:picChg>
      </pc:sldChg>
      <pc:sldChg chg="del">
        <pc:chgData name="IGOR PEREIRA DOS SANTOS" userId="2ba31ab3-4af6-46f7-a76b-d6cc5b428f6b" providerId="ADAL" clId="{5849CE21-440F-4F15-8D13-3BA42E783A18}" dt="2023-11-09T00:04:36.526" v="147" actId="47"/>
        <pc:sldMkLst>
          <pc:docMk/>
          <pc:sldMk cId="1248238929" sldId="284"/>
        </pc:sldMkLst>
      </pc:sldChg>
      <pc:sldChg chg="addSp delSp modSp add mod ord">
        <pc:chgData name="IGOR PEREIRA DOS SANTOS" userId="2ba31ab3-4af6-46f7-a76b-d6cc5b428f6b" providerId="ADAL" clId="{5849CE21-440F-4F15-8D13-3BA42E783A18}" dt="2023-11-09T01:23:55.878" v="3719" actId="1076"/>
        <pc:sldMkLst>
          <pc:docMk/>
          <pc:sldMk cId="2899781649" sldId="284"/>
        </pc:sldMkLst>
        <pc:spChg chg="mod">
          <ac:chgData name="IGOR PEREIRA DOS SANTOS" userId="2ba31ab3-4af6-46f7-a76b-d6cc5b428f6b" providerId="ADAL" clId="{5849CE21-440F-4F15-8D13-3BA42E783A18}" dt="2023-11-09T01:23:03.562" v="3703" actId="20577"/>
          <ac:spMkLst>
            <pc:docMk/>
            <pc:sldMk cId="2899781649" sldId="284"/>
            <ac:spMk id="7173" creationId="{27305109-3859-42A2-87E1-F5A3FF7FF357}"/>
          </ac:spMkLst>
        </pc:spChg>
        <pc:picChg chg="del">
          <ac:chgData name="IGOR PEREIRA DOS SANTOS" userId="2ba31ab3-4af6-46f7-a76b-d6cc5b428f6b" providerId="ADAL" clId="{5849CE21-440F-4F15-8D13-3BA42E783A18}" dt="2023-11-09T01:20:34.113" v="3114" actId="478"/>
          <ac:picMkLst>
            <pc:docMk/>
            <pc:sldMk cId="2899781649" sldId="284"/>
            <ac:picMk id="3" creationId="{B7CBD9D5-8356-850B-256C-7723A54F76C5}"/>
          </ac:picMkLst>
        </pc:picChg>
        <pc:picChg chg="add del mod">
          <ac:chgData name="IGOR PEREIRA DOS SANTOS" userId="2ba31ab3-4af6-46f7-a76b-d6cc5b428f6b" providerId="ADAL" clId="{5849CE21-440F-4F15-8D13-3BA42E783A18}" dt="2023-11-09T01:23:28.845" v="3713" actId="22"/>
          <ac:picMkLst>
            <pc:docMk/>
            <pc:sldMk cId="2899781649" sldId="284"/>
            <ac:picMk id="4" creationId="{9C3517C7-5DB2-D42F-16F0-FB004798E2D6}"/>
          </ac:picMkLst>
        </pc:picChg>
        <pc:picChg chg="add mod">
          <ac:chgData name="IGOR PEREIRA DOS SANTOS" userId="2ba31ab3-4af6-46f7-a76b-d6cc5b428f6b" providerId="ADAL" clId="{5849CE21-440F-4F15-8D13-3BA42E783A18}" dt="2023-11-09T01:23:45.161" v="3717" actId="1076"/>
          <ac:picMkLst>
            <pc:docMk/>
            <pc:sldMk cId="2899781649" sldId="284"/>
            <ac:picMk id="6" creationId="{3778178A-5738-B5E5-6DA2-F843F26D192C}"/>
          </ac:picMkLst>
        </pc:picChg>
        <pc:picChg chg="add mod">
          <ac:chgData name="IGOR PEREIRA DOS SANTOS" userId="2ba31ab3-4af6-46f7-a76b-d6cc5b428f6b" providerId="ADAL" clId="{5849CE21-440F-4F15-8D13-3BA42E783A18}" dt="2023-11-09T01:23:55.878" v="3719" actId="1076"/>
          <ac:picMkLst>
            <pc:docMk/>
            <pc:sldMk cId="2899781649" sldId="284"/>
            <ac:picMk id="8" creationId="{42F00422-1BE6-1DDF-8C11-A064444693DE}"/>
          </ac:picMkLst>
        </pc:picChg>
      </pc:sldChg>
      <pc:sldChg chg="addSp delSp modSp add mod">
        <pc:chgData name="IGOR PEREIRA DOS SANTOS" userId="2ba31ab3-4af6-46f7-a76b-d6cc5b428f6b" providerId="ADAL" clId="{5849CE21-440F-4F15-8D13-3BA42E783A18}" dt="2023-11-09T01:31:54.056" v="4264" actId="20577"/>
        <pc:sldMkLst>
          <pc:docMk/>
          <pc:sldMk cId="569243225" sldId="285"/>
        </pc:sldMkLst>
        <pc:spChg chg="mod">
          <ac:chgData name="IGOR PEREIRA DOS SANTOS" userId="2ba31ab3-4af6-46f7-a76b-d6cc5b428f6b" providerId="ADAL" clId="{5849CE21-440F-4F15-8D13-3BA42E783A18}" dt="2023-11-09T01:31:54.056" v="4264" actId="20577"/>
          <ac:spMkLst>
            <pc:docMk/>
            <pc:sldMk cId="569243225" sldId="285"/>
            <ac:spMk id="7173" creationId="{27305109-3859-42A2-87E1-F5A3FF7FF357}"/>
          </ac:spMkLst>
        </pc:spChg>
        <pc:picChg chg="add mod">
          <ac:chgData name="IGOR PEREIRA DOS SANTOS" userId="2ba31ab3-4af6-46f7-a76b-d6cc5b428f6b" providerId="ADAL" clId="{5849CE21-440F-4F15-8D13-3BA42E783A18}" dt="2023-11-09T01:29:02.741" v="4024" actId="1076"/>
          <ac:picMkLst>
            <pc:docMk/>
            <pc:sldMk cId="569243225" sldId="285"/>
            <ac:picMk id="3" creationId="{A35E8210-F68F-1B47-9B4D-7375605E2C03}"/>
          </ac:picMkLst>
        </pc:picChg>
        <pc:picChg chg="del">
          <ac:chgData name="IGOR PEREIRA DOS SANTOS" userId="2ba31ab3-4af6-46f7-a76b-d6cc5b428f6b" providerId="ADAL" clId="{5849CE21-440F-4F15-8D13-3BA42E783A18}" dt="2023-11-09T01:27:36.707" v="3721" actId="478"/>
          <ac:picMkLst>
            <pc:docMk/>
            <pc:sldMk cId="569243225" sldId="285"/>
            <ac:picMk id="6" creationId="{3778178A-5738-B5E5-6DA2-F843F26D192C}"/>
          </ac:picMkLst>
        </pc:picChg>
        <pc:picChg chg="del">
          <ac:chgData name="IGOR PEREIRA DOS SANTOS" userId="2ba31ab3-4af6-46f7-a76b-d6cc5b428f6b" providerId="ADAL" clId="{5849CE21-440F-4F15-8D13-3BA42E783A18}" dt="2023-11-09T01:27:37.225" v="3722" actId="478"/>
          <ac:picMkLst>
            <pc:docMk/>
            <pc:sldMk cId="569243225" sldId="285"/>
            <ac:picMk id="8" creationId="{42F00422-1BE6-1DDF-8C11-A064444693DE}"/>
          </ac:picMkLst>
        </pc:picChg>
      </pc:sldChg>
      <pc:sldChg chg="del">
        <pc:chgData name="IGOR PEREIRA DOS SANTOS" userId="2ba31ab3-4af6-46f7-a76b-d6cc5b428f6b" providerId="ADAL" clId="{5849CE21-440F-4F15-8D13-3BA42E783A18}" dt="2023-11-09T00:04:36.976" v="148" actId="47"/>
        <pc:sldMkLst>
          <pc:docMk/>
          <pc:sldMk cId="915315271" sldId="285"/>
        </pc:sldMkLst>
      </pc:sldChg>
      <pc:sldChg chg="del">
        <pc:chgData name="IGOR PEREIRA DOS SANTOS" userId="2ba31ab3-4af6-46f7-a76b-d6cc5b428f6b" providerId="ADAL" clId="{5849CE21-440F-4F15-8D13-3BA42E783A18}" dt="2023-11-09T00:04:37.582" v="149" actId="47"/>
        <pc:sldMkLst>
          <pc:docMk/>
          <pc:sldMk cId="1545822495" sldId="286"/>
        </pc:sldMkLst>
      </pc:sldChg>
      <pc:sldChg chg="delSp modSp add mod">
        <pc:chgData name="IGOR PEREIRA DOS SANTOS" userId="2ba31ab3-4af6-46f7-a76b-d6cc5b428f6b" providerId="ADAL" clId="{5849CE21-440F-4F15-8D13-3BA42E783A18}" dt="2023-11-09T21:27:07.016" v="4271" actId="1076"/>
        <pc:sldMkLst>
          <pc:docMk/>
          <pc:sldMk cId="3228681566" sldId="286"/>
        </pc:sldMkLst>
        <pc:spChg chg="mod">
          <ac:chgData name="IGOR PEREIRA DOS SANTOS" userId="2ba31ab3-4af6-46f7-a76b-d6cc5b428f6b" providerId="ADAL" clId="{5849CE21-440F-4F15-8D13-3BA42E783A18}" dt="2023-11-09T21:27:07.016" v="4271" actId="1076"/>
          <ac:spMkLst>
            <pc:docMk/>
            <pc:sldMk cId="3228681566" sldId="286"/>
            <ac:spMk id="7173" creationId="{27305109-3859-42A2-87E1-F5A3FF7FF357}"/>
          </ac:spMkLst>
        </pc:spChg>
        <pc:picChg chg="del">
          <ac:chgData name="IGOR PEREIRA DOS SANTOS" userId="2ba31ab3-4af6-46f7-a76b-d6cc5b428f6b" providerId="ADAL" clId="{5849CE21-440F-4F15-8D13-3BA42E783A18}" dt="2023-11-09T01:29:10.024" v="4026" actId="478"/>
          <ac:picMkLst>
            <pc:docMk/>
            <pc:sldMk cId="3228681566" sldId="286"/>
            <ac:picMk id="3" creationId="{A35E8210-F68F-1B47-9B4D-7375605E2C03}"/>
          </ac:picMkLst>
        </pc:picChg>
      </pc:sldChg>
      <pc:sldChg chg="del">
        <pc:chgData name="IGOR PEREIRA DOS SANTOS" userId="2ba31ab3-4af6-46f7-a76b-d6cc5b428f6b" providerId="ADAL" clId="{5849CE21-440F-4F15-8D13-3BA42E783A18}" dt="2023-11-09T00:04:37.741" v="150" actId="47"/>
        <pc:sldMkLst>
          <pc:docMk/>
          <pc:sldMk cId="2278212429" sldId="287"/>
        </pc:sldMkLst>
      </pc:sldChg>
      <pc:sldChg chg="modSp add mod">
        <pc:chgData name="IGOR PEREIRA DOS SANTOS" userId="2ba31ab3-4af6-46f7-a76b-d6cc5b428f6b" providerId="ADAL" clId="{5849CE21-440F-4F15-8D13-3BA42E783A18}" dt="2023-11-09T21:35:32.420" v="5441" actId="1076"/>
        <pc:sldMkLst>
          <pc:docMk/>
          <pc:sldMk cId="4031602163" sldId="287"/>
        </pc:sldMkLst>
        <pc:spChg chg="mod">
          <ac:chgData name="IGOR PEREIRA DOS SANTOS" userId="2ba31ab3-4af6-46f7-a76b-d6cc5b428f6b" providerId="ADAL" clId="{5849CE21-440F-4F15-8D13-3BA42E783A18}" dt="2023-11-09T21:35:32.420" v="5441" actId="1076"/>
          <ac:spMkLst>
            <pc:docMk/>
            <pc:sldMk cId="4031602163" sldId="287"/>
            <ac:spMk id="7173" creationId="{27305109-3859-42A2-87E1-F5A3FF7FF357}"/>
          </ac:spMkLst>
        </pc:spChg>
      </pc:sldChg>
      <pc:sldChg chg="del">
        <pc:chgData name="IGOR PEREIRA DOS SANTOS" userId="2ba31ab3-4af6-46f7-a76b-d6cc5b428f6b" providerId="ADAL" clId="{5849CE21-440F-4F15-8D13-3BA42E783A18}" dt="2023-11-09T00:04:37.910" v="151" actId="47"/>
        <pc:sldMkLst>
          <pc:docMk/>
          <pc:sldMk cId="1511006891" sldId="288"/>
        </pc:sldMkLst>
      </pc:sldChg>
      <pc:sldChg chg="modSp add mod">
        <pc:chgData name="IGOR PEREIRA DOS SANTOS" userId="2ba31ab3-4af6-46f7-a76b-d6cc5b428f6b" providerId="ADAL" clId="{5849CE21-440F-4F15-8D13-3BA42E783A18}" dt="2023-11-09T21:43:01.232" v="5749" actId="20577"/>
        <pc:sldMkLst>
          <pc:docMk/>
          <pc:sldMk cId="3286653707" sldId="288"/>
        </pc:sldMkLst>
        <pc:spChg chg="mod">
          <ac:chgData name="IGOR PEREIRA DOS SANTOS" userId="2ba31ab3-4af6-46f7-a76b-d6cc5b428f6b" providerId="ADAL" clId="{5849CE21-440F-4F15-8D13-3BA42E783A18}" dt="2023-11-09T21:43:01.232" v="5749" actId="20577"/>
          <ac:spMkLst>
            <pc:docMk/>
            <pc:sldMk cId="3286653707" sldId="288"/>
            <ac:spMk id="7173" creationId="{27305109-3859-42A2-87E1-F5A3FF7FF357}"/>
          </ac:spMkLst>
        </pc:spChg>
      </pc:sldChg>
      <pc:sldChg chg="modSp add mod">
        <pc:chgData name="IGOR PEREIRA DOS SANTOS" userId="2ba31ab3-4af6-46f7-a76b-d6cc5b428f6b" providerId="ADAL" clId="{5849CE21-440F-4F15-8D13-3BA42E783A18}" dt="2023-11-09T21:44:20.398" v="6051" actId="1076"/>
        <pc:sldMkLst>
          <pc:docMk/>
          <pc:sldMk cId="399107205" sldId="289"/>
        </pc:sldMkLst>
        <pc:spChg chg="mod">
          <ac:chgData name="IGOR PEREIRA DOS SANTOS" userId="2ba31ab3-4af6-46f7-a76b-d6cc5b428f6b" providerId="ADAL" clId="{5849CE21-440F-4F15-8D13-3BA42E783A18}" dt="2023-11-09T21:44:20.398" v="6051" actId="1076"/>
          <ac:spMkLst>
            <pc:docMk/>
            <pc:sldMk cId="399107205" sldId="289"/>
            <ac:spMk id="7173" creationId="{27305109-3859-42A2-87E1-F5A3FF7FF357}"/>
          </ac:spMkLst>
        </pc:spChg>
      </pc:sldChg>
      <pc:sldChg chg="del">
        <pc:chgData name="IGOR PEREIRA DOS SANTOS" userId="2ba31ab3-4af6-46f7-a76b-d6cc5b428f6b" providerId="ADAL" clId="{5849CE21-440F-4F15-8D13-3BA42E783A18}" dt="2023-11-09T00:04:38.055" v="152" actId="47"/>
        <pc:sldMkLst>
          <pc:docMk/>
          <pc:sldMk cId="3425231716" sldId="289"/>
        </pc:sldMkLst>
      </pc:sldChg>
      <pc:sldChg chg="del">
        <pc:chgData name="IGOR PEREIRA DOS SANTOS" userId="2ba31ab3-4af6-46f7-a76b-d6cc5b428f6b" providerId="ADAL" clId="{5849CE21-440F-4F15-8D13-3BA42E783A18}" dt="2023-11-09T00:04:38.455" v="153" actId="47"/>
        <pc:sldMkLst>
          <pc:docMk/>
          <pc:sldMk cId="876036413" sldId="290"/>
        </pc:sldMkLst>
      </pc:sldChg>
      <pc:sldChg chg="add">
        <pc:chgData name="IGOR PEREIRA DOS SANTOS" userId="2ba31ab3-4af6-46f7-a76b-d6cc5b428f6b" providerId="ADAL" clId="{5849CE21-440F-4F15-8D13-3BA42E783A18}" dt="2023-11-09T21:45:14.154" v="6052" actId="2890"/>
        <pc:sldMkLst>
          <pc:docMk/>
          <pc:sldMk cId="1967242540" sldId="290"/>
        </pc:sldMkLst>
      </pc:sldChg>
      <pc:sldChg chg="del">
        <pc:chgData name="IGOR PEREIRA DOS SANTOS" userId="2ba31ab3-4af6-46f7-a76b-d6cc5b428f6b" providerId="ADAL" clId="{5849CE21-440F-4F15-8D13-3BA42E783A18}" dt="2023-11-09T00:04:38.615" v="154" actId="47"/>
        <pc:sldMkLst>
          <pc:docMk/>
          <pc:sldMk cId="337365584" sldId="291"/>
        </pc:sldMkLst>
      </pc:sldChg>
      <pc:sldChg chg="modSp add mod">
        <pc:chgData name="IGOR PEREIRA DOS SANTOS" userId="2ba31ab3-4af6-46f7-a76b-d6cc5b428f6b" providerId="ADAL" clId="{5849CE21-440F-4F15-8D13-3BA42E783A18}" dt="2023-11-09T22:10:45.596" v="6575" actId="1076"/>
        <pc:sldMkLst>
          <pc:docMk/>
          <pc:sldMk cId="1919671281" sldId="291"/>
        </pc:sldMkLst>
        <pc:spChg chg="mod">
          <ac:chgData name="IGOR PEREIRA DOS SANTOS" userId="2ba31ab3-4af6-46f7-a76b-d6cc5b428f6b" providerId="ADAL" clId="{5849CE21-440F-4F15-8D13-3BA42E783A18}" dt="2023-11-09T22:10:45.596" v="6575" actId="1076"/>
          <ac:spMkLst>
            <pc:docMk/>
            <pc:sldMk cId="1919671281" sldId="291"/>
            <ac:spMk id="7173" creationId="{27305109-3859-42A2-87E1-F5A3FF7FF357}"/>
          </ac:spMkLst>
        </pc:spChg>
      </pc:sldChg>
      <pc:sldChg chg="del">
        <pc:chgData name="IGOR PEREIRA DOS SANTOS" userId="2ba31ab3-4af6-46f7-a76b-d6cc5b428f6b" providerId="ADAL" clId="{5849CE21-440F-4F15-8D13-3BA42E783A18}" dt="2023-11-09T00:04:43.733" v="166" actId="47"/>
        <pc:sldMkLst>
          <pc:docMk/>
          <pc:sldMk cId="16571497" sldId="292"/>
        </pc:sldMkLst>
      </pc:sldChg>
      <pc:sldChg chg="modSp add mod">
        <pc:chgData name="IGOR PEREIRA DOS SANTOS" userId="2ba31ab3-4af6-46f7-a76b-d6cc5b428f6b" providerId="ADAL" clId="{5849CE21-440F-4F15-8D13-3BA42E783A18}" dt="2023-11-09T22:12:14.369" v="6933" actId="1076"/>
        <pc:sldMkLst>
          <pc:docMk/>
          <pc:sldMk cId="1888609494" sldId="292"/>
        </pc:sldMkLst>
        <pc:spChg chg="mod">
          <ac:chgData name="IGOR PEREIRA DOS SANTOS" userId="2ba31ab3-4af6-46f7-a76b-d6cc5b428f6b" providerId="ADAL" clId="{5849CE21-440F-4F15-8D13-3BA42E783A18}" dt="2023-11-09T22:12:14.369" v="6933" actId="1076"/>
          <ac:spMkLst>
            <pc:docMk/>
            <pc:sldMk cId="1888609494" sldId="292"/>
            <ac:spMk id="7173" creationId="{27305109-3859-42A2-87E1-F5A3FF7FF357}"/>
          </ac:spMkLst>
        </pc:spChg>
      </pc:sldChg>
      <pc:sldChg chg="del">
        <pc:chgData name="IGOR PEREIRA DOS SANTOS" userId="2ba31ab3-4af6-46f7-a76b-d6cc5b428f6b" providerId="ADAL" clId="{5849CE21-440F-4F15-8D13-3BA42E783A18}" dt="2023-11-09T00:04:43.959" v="167" actId="47"/>
        <pc:sldMkLst>
          <pc:docMk/>
          <pc:sldMk cId="1746253578" sldId="293"/>
        </pc:sldMkLst>
      </pc:sldChg>
      <pc:sldChg chg="modSp add mod">
        <pc:chgData name="IGOR PEREIRA DOS SANTOS" userId="2ba31ab3-4af6-46f7-a76b-d6cc5b428f6b" providerId="ADAL" clId="{5849CE21-440F-4F15-8D13-3BA42E783A18}" dt="2023-11-09T22:18:00.667" v="7516" actId="1076"/>
        <pc:sldMkLst>
          <pc:docMk/>
          <pc:sldMk cId="2444934310" sldId="293"/>
        </pc:sldMkLst>
        <pc:spChg chg="mod">
          <ac:chgData name="IGOR PEREIRA DOS SANTOS" userId="2ba31ab3-4af6-46f7-a76b-d6cc5b428f6b" providerId="ADAL" clId="{5849CE21-440F-4F15-8D13-3BA42E783A18}" dt="2023-11-09T22:18:00.667" v="7516" actId="1076"/>
          <ac:spMkLst>
            <pc:docMk/>
            <pc:sldMk cId="2444934310" sldId="293"/>
            <ac:spMk id="7173" creationId="{27305109-3859-42A2-87E1-F5A3FF7FF357}"/>
          </ac:spMkLst>
        </pc:spChg>
      </pc:sldChg>
      <pc:sldChg chg="modSp add mod">
        <pc:chgData name="IGOR PEREIRA DOS SANTOS" userId="2ba31ab3-4af6-46f7-a76b-d6cc5b428f6b" providerId="ADAL" clId="{5849CE21-440F-4F15-8D13-3BA42E783A18}" dt="2023-11-09T22:19:13.314" v="7664" actId="1076"/>
        <pc:sldMkLst>
          <pc:docMk/>
          <pc:sldMk cId="1106171550" sldId="294"/>
        </pc:sldMkLst>
        <pc:spChg chg="mod">
          <ac:chgData name="IGOR PEREIRA DOS SANTOS" userId="2ba31ab3-4af6-46f7-a76b-d6cc5b428f6b" providerId="ADAL" clId="{5849CE21-440F-4F15-8D13-3BA42E783A18}" dt="2023-11-09T22:19:13.314" v="7664" actId="1076"/>
          <ac:spMkLst>
            <pc:docMk/>
            <pc:sldMk cId="1106171550" sldId="294"/>
            <ac:spMk id="7173" creationId="{27305109-3859-42A2-87E1-F5A3FF7FF357}"/>
          </ac:spMkLst>
        </pc:spChg>
      </pc:sldChg>
      <pc:sldChg chg="del">
        <pc:chgData name="IGOR PEREIRA DOS SANTOS" userId="2ba31ab3-4af6-46f7-a76b-d6cc5b428f6b" providerId="ADAL" clId="{5849CE21-440F-4F15-8D13-3BA42E783A18}" dt="2023-11-09T00:04:44.167" v="168" actId="47"/>
        <pc:sldMkLst>
          <pc:docMk/>
          <pc:sldMk cId="1282350258" sldId="294"/>
        </pc:sldMkLst>
      </pc:sldChg>
      <pc:sldChg chg="modSp add mod">
        <pc:chgData name="IGOR PEREIRA DOS SANTOS" userId="2ba31ab3-4af6-46f7-a76b-d6cc5b428f6b" providerId="ADAL" clId="{5849CE21-440F-4F15-8D13-3BA42E783A18}" dt="2023-11-09T22:25:14.213" v="7990" actId="1076"/>
        <pc:sldMkLst>
          <pc:docMk/>
          <pc:sldMk cId="1703357506" sldId="295"/>
        </pc:sldMkLst>
        <pc:spChg chg="mod">
          <ac:chgData name="IGOR PEREIRA DOS SANTOS" userId="2ba31ab3-4af6-46f7-a76b-d6cc5b428f6b" providerId="ADAL" clId="{5849CE21-440F-4F15-8D13-3BA42E783A18}" dt="2023-11-09T22:25:14.213" v="7990" actId="1076"/>
          <ac:spMkLst>
            <pc:docMk/>
            <pc:sldMk cId="1703357506" sldId="295"/>
            <ac:spMk id="7173" creationId="{27305109-3859-42A2-87E1-F5A3FF7FF357}"/>
          </ac:spMkLst>
        </pc:spChg>
      </pc:sldChg>
      <pc:sldChg chg="del">
        <pc:chgData name="IGOR PEREIRA DOS SANTOS" userId="2ba31ab3-4af6-46f7-a76b-d6cc5b428f6b" providerId="ADAL" clId="{5849CE21-440F-4F15-8D13-3BA42E783A18}" dt="2023-11-09T00:04:44.339" v="169" actId="47"/>
        <pc:sldMkLst>
          <pc:docMk/>
          <pc:sldMk cId="3144910690" sldId="295"/>
        </pc:sldMkLst>
      </pc:sldChg>
      <pc:sldChg chg="del">
        <pc:chgData name="IGOR PEREIRA DOS SANTOS" userId="2ba31ab3-4af6-46f7-a76b-d6cc5b428f6b" providerId="ADAL" clId="{5849CE21-440F-4F15-8D13-3BA42E783A18}" dt="2023-11-09T00:04:44.903" v="170" actId="47"/>
        <pc:sldMkLst>
          <pc:docMk/>
          <pc:sldMk cId="1150644617" sldId="296"/>
        </pc:sldMkLst>
      </pc:sldChg>
      <pc:sldChg chg="modSp add mod">
        <pc:chgData name="IGOR PEREIRA DOS SANTOS" userId="2ba31ab3-4af6-46f7-a76b-d6cc5b428f6b" providerId="ADAL" clId="{5849CE21-440F-4F15-8D13-3BA42E783A18}" dt="2023-11-09T22:29:50.346" v="8771" actId="6549"/>
        <pc:sldMkLst>
          <pc:docMk/>
          <pc:sldMk cId="4272443272" sldId="296"/>
        </pc:sldMkLst>
        <pc:spChg chg="mod">
          <ac:chgData name="IGOR PEREIRA DOS SANTOS" userId="2ba31ab3-4af6-46f7-a76b-d6cc5b428f6b" providerId="ADAL" clId="{5849CE21-440F-4F15-8D13-3BA42E783A18}" dt="2023-11-09T22:29:50.346" v="8771" actId="6549"/>
          <ac:spMkLst>
            <pc:docMk/>
            <pc:sldMk cId="4272443272" sldId="296"/>
            <ac:spMk id="7173" creationId="{27305109-3859-42A2-87E1-F5A3FF7FF357}"/>
          </ac:spMkLst>
        </pc:spChg>
      </pc:sldChg>
      <pc:sldChg chg="del">
        <pc:chgData name="IGOR PEREIRA DOS SANTOS" userId="2ba31ab3-4af6-46f7-a76b-d6cc5b428f6b" providerId="ADAL" clId="{5849CE21-440F-4F15-8D13-3BA42E783A18}" dt="2023-11-09T00:04:45.517" v="171" actId="47"/>
        <pc:sldMkLst>
          <pc:docMk/>
          <pc:sldMk cId="366532074" sldId="297"/>
        </pc:sldMkLst>
      </pc:sldChg>
      <pc:sldChg chg="modSp add mod">
        <pc:chgData name="IGOR PEREIRA DOS SANTOS" userId="2ba31ab3-4af6-46f7-a76b-d6cc5b428f6b" providerId="ADAL" clId="{5849CE21-440F-4F15-8D13-3BA42E783A18}" dt="2023-11-09T22:38:19.324" v="9092" actId="1076"/>
        <pc:sldMkLst>
          <pc:docMk/>
          <pc:sldMk cId="3119269012" sldId="297"/>
        </pc:sldMkLst>
        <pc:spChg chg="mod">
          <ac:chgData name="IGOR PEREIRA DOS SANTOS" userId="2ba31ab3-4af6-46f7-a76b-d6cc5b428f6b" providerId="ADAL" clId="{5849CE21-440F-4F15-8D13-3BA42E783A18}" dt="2023-11-09T22:38:19.324" v="9092" actId="1076"/>
          <ac:spMkLst>
            <pc:docMk/>
            <pc:sldMk cId="3119269012" sldId="297"/>
            <ac:spMk id="7173" creationId="{27305109-3859-42A2-87E1-F5A3FF7FF357}"/>
          </ac:spMkLst>
        </pc:spChg>
      </pc:sldChg>
      <pc:sldChg chg="del">
        <pc:chgData name="IGOR PEREIRA DOS SANTOS" userId="2ba31ab3-4af6-46f7-a76b-d6cc5b428f6b" providerId="ADAL" clId="{5849CE21-440F-4F15-8D13-3BA42E783A18}" dt="2023-11-09T00:04:39.023" v="155" actId="47"/>
        <pc:sldMkLst>
          <pc:docMk/>
          <pc:sldMk cId="748220775" sldId="298"/>
        </pc:sldMkLst>
      </pc:sldChg>
      <pc:sldChg chg="addSp modSp add mod">
        <pc:chgData name="IGOR PEREIRA DOS SANTOS" userId="2ba31ab3-4af6-46f7-a76b-d6cc5b428f6b" providerId="ADAL" clId="{5849CE21-440F-4F15-8D13-3BA42E783A18}" dt="2023-11-09T22:36:52.922" v="9091" actId="1076"/>
        <pc:sldMkLst>
          <pc:docMk/>
          <pc:sldMk cId="1449014813" sldId="298"/>
        </pc:sldMkLst>
        <pc:spChg chg="mod">
          <ac:chgData name="IGOR PEREIRA DOS SANTOS" userId="2ba31ab3-4af6-46f7-a76b-d6cc5b428f6b" providerId="ADAL" clId="{5849CE21-440F-4F15-8D13-3BA42E783A18}" dt="2023-11-09T22:36:50.588" v="9089" actId="1076"/>
          <ac:spMkLst>
            <pc:docMk/>
            <pc:sldMk cId="1449014813" sldId="298"/>
            <ac:spMk id="7173" creationId="{27305109-3859-42A2-87E1-F5A3FF7FF357}"/>
          </ac:spMkLst>
        </pc:spChg>
        <pc:picChg chg="add mod">
          <ac:chgData name="IGOR PEREIRA DOS SANTOS" userId="2ba31ab3-4af6-46f7-a76b-d6cc5b428f6b" providerId="ADAL" clId="{5849CE21-440F-4F15-8D13-3BA42E783A18}" dt="2023-11-09T22:36:52.922" v="9091" actId="1076"/>
          <ac:picMkLst>
            <pc:docMk/>
            <pc:sldMk cId="1449014813" sldId="298"/>
            <ac:picMk id="3" creationId="{3317C94F-C098-9972-6707-DEC227E307A5}"/>
          </ac:picMkLst>
        </pc:picChg>
      </pc:sldChg>
      <pc:sldChg chg="addSp modSp add mod ord">
        <pc:chgData name="IGOR PEREIRA DOS SANTOS" userId="2ba31ab3-4af6-46f7-a76b-d6cc5b428f6b" providerId="ADAL" clId="{5849CE21-440F-4F15-8D13-3BA42E783A18}" dt="2023-11-09T22:39:58.003" v="9286" actId="1076"/>
        <pc:sldMkLst>
          <pc:docMk/>
          <pc:sldMk cId="329647600" sldId="299"/>
        </pc:sldMkLst>
        <pc:spChg chg="mod">
          <ac:chgData name="IGOR PEREIRA DOS SANTOS" userId="2ba31ab3-4af6-46f7-a76b-d6cc5b428f6b" providerId="ADAL" clId="{5849CE21-440F-4F15-8D13-3BA42E783A18}" dt="2023-11-09T22:39:46.658" v="9282" actId="1076"/>
          <ac:spMkLst>
            <pc:docMk/>
            <pc:sldMk cId="329647600" sldId="299"/>
            <ac:spMk id="7173" creationId="{27305109-3859-42A2-87E1-F5A3FF7FF357}"/>
          </ac:spMkLst>
        </pc:spChg>
        <pc:picChg chg="add mod">
          <ac:chgData name="IGOR PEREIRA DOS SANTOS" userId="2ba31ab3-4af6-46f7-a76b-d6cc5b428f6b" providerId="ADAL" clId="{5849CE21-440F-4F15-8D13-3BA42E783A18}" dt="2023-11-09T22:39:58.003" v="9286" actId="1076"/>
          <ac:picMkLst>
            <pc:docMk/>
            <pc:sldMk cId="329647600" sldId="299"/>
            <ac:picMk id="3" creationId="{92CD09DB-156F-C88B-F020-5DB7B03434A3}"/>
          </ac:picMkLst>
        </pc:picChg>
      </pc:sldChg>
      <pc:sldChg chg="del">
        <pc:chgData name="IGOR PEREIRA DOS SANTOS" userId="2ba31ab3-4af6-46f7-a76b-d6cc5b428f6b" providerId="ADAL" clId="{5849CE21-440F-4F15-8D13-3BA42E783A18}" dt="2023-11-09T00:04:39.383" v="156" actId="47"/>
        <pc:sldMkLst>
          <pc:docMk/>
          <pc:sldMk cId="3962561387" sldId="299"/>
        </pc:sldMkLst>
      </pc:sldChg>
      <pc:sldChg chg="del">
        <pc:chgData name="IGOR PEREIRA DOS SANTOS" userId="2ba31ab3-4af6-46f7-a76b-d6cc5b428f6b" providerId="ADAL" clId="{5849CE21-440F-4F15-8D13-3BA42E783A18}" dt="2023-11-09T00:04:39.752" v="157" actId="47"/>
        <pc:sldMkLst>
          <pc:docMk/>
          <pc:sldMk cId="2066922873" sldId="300"/>
        </pc:sldMkLst>
      </pc:sldChg>
      <pc:sldChg chg="del">
        <pc:chgData name="IGOR PEREIRA DOS SANTOS" userId="2ba31ab3-4af6-46f7-a76b-d6cc5b428f6b" providerId="ADAL" clId="{5849CE21-440F-4F15-8D13-3BA42E783A18}" dt="2023-11-09T00:04:40.190" v="158" actId="47"/>
        <pc:sldMkLst>
          <pc:docMk/>
          <pc:sldMk cId="2616774401" sldId="301"/>
        </pc:sldMkLst>
      </pc:sldChg>
      <pc:sldChg chg="del">
        <pc:chgData name="IGOR PEREIRA DOS SANTOS" userId="2ba31ab3-4af6-46f7-a76b-d6cc5b428f6b" providerId="ADAL" clId="{5849CE21-440F-4F15-8D13-3BA42E783A18}" dt="2023-11-09T00:04:40.647" v="159" actId="47"/>
        <pc:sldMkLst>
          <pc:docMk/>
          <pc:sldMk cId="297187962" sldId="302"/>
        </pc:sldMkLst>
      </pc:sldChg>
      <pc:sldChg chg="del">
        <pc:chgData name="IGOR PEREIRA DOS SANTOS" userId="2ba31ab3-4af6-46f7-a76b-d6cc5b428f6b" providerId="ADAL" clId="{5849CE21-440F-4F15-8D13-3BA42E783A18}" dt="2023-11-09T00:04:41.087" v="160" actId="47"/>
        <pc:sldMkLst>
          <pc:docMk/>
          <pc:sldMk cId="1653296953" sldId="303"/>
        </pc:sldMkLst>
      </pc:sldChg>
      <pc:sldChg chg="del">
        <pc:chgData name="IGOR PEREIRA DOS SANTOS" userId="2ba31ab3-4af6-46f7-a76b-d6cc5b428f6b" providerId="ADAL" clId="{5849CE21-440F-4F15-8D13-3BA42E783A18}" dt="2023-11-09T00:04:41.553" v="161" actId="47"/>
        <pc:sldMkLst>
          <pc:docMk/>
          <pc:sldMk cId="221100538" sldId="304"/>
        </pc:sldMkLst>
      </pc:sldChg>
      <pc:sldChg chg="del">
        <pc:chgData name="IGOR PEREIRA DOS SANTOS" userId="2ba31ab3-4af6-46f7-a76b-d6cc5b428f6b" providerId="ADAL" clId="{5849CE21-440F-4F15-8D13-3BA42E783A18}" dt="2023-11-09T00:04:41.986" v="162" actId="47"/>
        <pc:sldMkLst>
          <pc:docMk/>
          <pc:sldMk cId="2360534561" sldId="305"/>
        </pc:sldMkLst>
      </pc:sldChg>
      <pc:sldChg chg="del">
        <pc:chgData name="IGOR PEREIRA DOS SANTOS" userId="2ba31ab3-4af6-46f7-a76b-d6cc5b428f6b" providerId="ADAL" clId="{5849CE21-440F-4F15-8D13-3BA42E783A18}" dt="2023-11-09T00:04:42.440" v="163" actId="47"/>
        <pc:sldMkLst>
          <pc:docMk/>
          <pc:sldMk cId="851322820" sldId="306"/>
        </pc:sldMkLst>
      </pc:sldChg>
      <pc:sldChg chg="del">
        <pc:chgData name="IGOR PEREIRA DOS SANTOS" userId="2ba31ab3-4af6-46f7-a76b-d6cc5b428f6b" providerId="ADAL" clId="{5849CE21-440F-4F15-8D13-3BA42E783A18}" dt="2023-11-09T00:04:42.848" v="164" actId="47"/>
        <pc:sldMkLst>
          <pc:docMk/>
          <pc:sldMk cId="1602210618" sldId="307"/>
        </pc:sldMkLst>
      </pc:sldChg>
      <pc:sldChg chg="del">
        <pc:chgData name="IGOR PEREIRA DOS SANTOS" userId="2ba31ab3-4af6-46f7-a76b-d6cc5b428f6b" providerId="ADAL" clId="{5849CE21-440F-4F15-8D13-3BA42E783A18}" dt="2023-11-09T00:04:43.383" v="165" actId="47"/>
        <pc:sldMkLst>
          <pc:docMk/>
          <pc:sldMk cId="1575759944" sldId="308"/>
        </pc:sldMkLst>
      </pc:sldChg>
    </pc:docChg>
  </pc:docChgLst>
  <pc:docChgLst>
    <pc:chgData name="IGOR PEREIRA DOS SANTOS" userId="2ba31ab3-4af6-46f7-a76b-d6cc5b428f6b" providerId="ADAL" clId="{4AAF0E6F-8774-48B5-9B5F-5CE2B13CA8C3}"/>
    <pc:docChg chg="undo custSel addSld delSld modSld sldOrd">
      <pc:chgData name="IGOR PEREIRA DOS SANTOS" userId="2ba31ab3-4af6-46f7-a76b-d6cc5b428f6b" providerId="ADAL" clId="{4AAF0E6F-8774-48B5-9B5F-5CE2B13CA8C3}" dt="2023-10-23T23:55:24.635" v="9563" actId="20577"/>
      <pc:docMkLst>
        <pc:docMk/>
      </pc:docMkLst>
      <pc:sldChg chg="modSp mod">
        <pc:chgData name="IGOR PEREIRA DOS SANTOS" userId="2ba31ab3-4af6-46f7-a76b-d6cc5b428f6b" providerId="ADAL" clId="{4AAF0E6F-8774-48B5-9B5F-5CE2B13CA8C3}" dt="2023-10-19T21:55:40.519" v="12" actId="20577"/>
        <pc:sldMkLst>
          <pc:docMk/>
          <pc:sldMk cId="0" sldId="258"/>
        </pc:sldMkLst>
        <pc:spChg chg="mod">
          <ac:chgData name="IGOR PEREIRA DOS SANTOS" userId="2ba31ab3-4af6-46f7-a76b-d6cc5b428f6b" providerId="ADAL" clId="{4AAF0E6F-8774-48B5-9B5F-5CE2B13CA8C3}" dt="2023-10-19T21:55:40.519" v="12" actId="20577"/>
          <ac:spMkLst>
            <pc:docMk/>
            <pc:sldMk cId="0" sldId="258"/>
            <ac:spMk id="5124" creationId="{81DC61E1-40BE-E43D-887C-24447212EA9C}"/>
          </ac:spMkLst>
        </pc:spChg>
      </pc:sldChg>
      <pc:sldChg chg="modSp mod">
        <pc:chgData name="IGOR PEREIRA DOS SANTOS" userId="2ba31ab3-4af6-46f7-a76b-d6cc5b428f6b" providerId="ADAL" clId="{4AAF0E6F-8774-48B5-9B5F-5CE2B13CA8C3}" dt="2023-10-23T23:18:47.916" v="4573" actId="1076"/>
        <pc:sldMkLst>
          <pc:docMk/>
          <pc:sldMk cId="0" sldId="260"/>
        </pc:sldMkLst>
        <pc:spChg chg="mod">
          <ac:chgData name="IGOR PEREIRA DOS SANTOS" userId="2ba31ab3-4af6-46f7-a76b-d6cc5b428f6b" providerId="ADAL" clId="{4AAF0E6F-8774-48B5-9B5F-5CE2B13CA8C3}" dt="2023-10-23T23:18:47.916" v="4573" actId="1076"/>
          <ac:spMkLst>
            <pc:docMk/>
            <pc:sldMk cId="0" sldId="260"/>
            <ac:spMk id="7173" creationId="{27305109-3859-42A2-87E1-F5A3FF7FF357}"/>
          </ac:spMkLst>
        </pc:spChg>
      </pc:sldChg>
      <pc:sldChg chg="del">
        <pc:chgData name="IGOR PEREIRA DOS SANTOS" userId="2ba31ab3-4af6-46f7-a76b-d6cc5b428f6b" providerId="ADAL" clId="{4AAF0E6F-8774-48B5-9B5F-5CE2B13CA8C3}" dt="2023-10-19T21:55:42.800" v="13" actId="47"/>
        <pc:sldMkLst>
          <pc:docMk/>
          <pc:sldMk cId="1561958831" sldId="276"/>
        </pc:sldMkLst>
      </pc:sldChg>
      <pc:sldChg chg="modSp add mod">
        <pc:chgData name="IGOR PEREIRA DOS SANTOS" userId="2ba31ab3-4af6-46f7-a76b-d6cc5b428f6b" providerId="ADAL" clId="{4AAF0E6F-8774-48B5-9B5F-5CE2B13CA8C3}" dt="2023-10-19T21:59:24.806" v="520" actId="1076"/>
        <pc:sldMkLst>
          <pc:docMk/>
          <pc:sldMk cId="1974454592" sldId="276"/>
        </pc:sldMkLst>
        <pc:spChg chg="mod">
          <ac:chgData name="IGOR PEREIRA DOS SANTOS" userId="2ba31ab3-4af6-46f7-a76b-d6cc5b428f6b" providerId="ADAL" clId="{4AAF0E6F-8774-48B5-9B5F-5CE2B13CA8C3}" dt="2023-10-19T21:59:24.806" v="520" actId="1076"/>
          <ac:spMkLst>
            <pc:docMk/>
            <pc:sldMk cId="1974454592" sldId="276"/>
            <ac:spMk id="7173" creationId="{27305109-3859-42A2-87E1-F5A3FF7FF357}"/>
          </ac:spMkLst>
        </pc:spChg>
      </pc:sldChg>
      <pc:sldChg chg="del">
        <pc:chgData name="IGOR PEREIRA DOS SANTOS" userId="2ba31ab3-4af6-46f7-a76b-d6cc5b428f6b" providerId="ADAL" clId="{4AAF0E6F-8774-48B5-9B5F-5CE2B13CA8C3}" dt="2023-10-19T21:55:43.194" v="14" actId="47"/>
        <pc:sldMkLst>
          <pc:docMk/>
          <pc:sldMk cId="1911093750" sldId="277"/>
        </pc:sldMkLst>
      </pc:sldChg>
      <pc:sldChg chg="modSp add mod">
        <pc:chgData name="IGOR PEREIRA DOS SANTOS" userId="2ba31ab3-4af6-46f7-a76b-d6cc5b428f6b" providerId="ADAL" clId="{4AAF0E6F-8774-48B5-9B5F-5CE2B13CA8C3}" dt="2023-10-19T22:03:42.413" v="758" actId="20577"/>
        <pc:sldMkLst>
          <pc:docMk/>
          <pc:sldMk cId="2518991694" sldId="277"/>
        </pc:sldMkLst>
        <pc:spChg chg="mod">
          <ac:chgData name="IGOR PEREIRA DOS SANTOS" userId="2ba31ab3-4af6-46f7-a76b-d6cc5b428f6b" providerId="ADAL" clId="{4AAF0E6F-8774-48B5-9B5F-5CE2B13CA8C3}" dt="2023-10-19T22:03:42.413" v="758" actId="20577"/>
          <ac:spMkLst>
            <pc:docMk/>
            <pc:sldMk cId="2518991694" sldId="277"/>
            <ac:spMk id="7173" creationId="{27305109-3859-42A2-87E1-F5A3FF7FF357}"/>
          </ac:spMkLst>
        </pc:spChg>
      </pc:sldChg>
      <pc:sldChg chg="addSp modSp add mod">
        <pc:chgData name="IGOR PEREIRA DOS SANTOS" userId="2ba31ab3-4af6-46f7-a76b-d6cc5b428f6b" providerId="ADAL" clId="{4AAF0E6F-8774-48B5-9B5F-5CE2B13CA8C3}" dt="2023-10-19T22:04:47.532" v="823" actId="1076"/>
        <pc:sldMkLst>
          <pc:docMk/>
          <pc:sldMk cId="3133039173" sldId="278"/>
        </pc:sldMkLst>
        <pc:spChg chg="mod">
          <ac:chgData name="IGOR PEREIRA DOS SANTOS" userId="2ba31ab3-4af6-46f7-a76b-d6cc5b428f6b" providerId="ADAL" clId="{4AAF0E6F-8774-48B5-9B5F-5CE2B13CA8C3}" dt="2023-10-19T22:04:45.003" v="822" actId="1076"/>
          <ac:spMkLst>
            <pc:docMk/>
            <pc:sldMk cId="3133039173" sldId="278"/>
            <ac:spMk id="7173" creationId="{27305109-3859-42A2-87E1-F5A3FF7FF357}"/>
          </ac:spMkLst>
        </pc:spChg>
        <pc:picChg chg="add mod">
          <ac:chgData name="IGOR PEREIRA DOS SANTOS" userId="2ba31ab3-4af6-46f7-a76b-d6cc5b428f6b" providerId="ADAL" clId="{4AAF0E6F-8774-48B5-9B5F-5CE2B13CA8C3}" dt="2023-10-19T22:04:47.532" v="823" actId="1076"/>
          <ac:picMkLst>
            <pc:docMk/>
            <pc:sldMk cId="3133039173" sldId="278"/>
            <ac:picMk id="3" creationId="{F362E95E-916A-572E-3A79-733827EBEDA2}"/>
          </ac:picMkLst>
        </pc:picChg>
      </pc:sldChg>
      <pc:sldChg chg="del">
        <pc:chgData name="IGOR PEREIRA DOS SANTOS" userId="2ba31ab3-4af6-46f7-a76b-d6cc5b428f6b" providerId="ADAL" clId="{4AAF0E6F-8774-48B5-9B5F-5CE2B13CA8C3}" dt="2023-10-19T21:55:43.364" v="15" actId="47"/>
        <pc:sldMkLst>
          <pc:docMk/>
          <pc:sldMk cId="3658444432" sldId="278"/>
        </pc:sldMkLst>
      </pc:sldChg>
      <pc:sldChg chg="del">
        <pc:chgData name="IGOR PEREIRA DOS SANTOS" userId="2ba31ab3-4af6-46f7-a76b-d6cc5b428f6b" providerId="ADAL" clId="{4AAF0E6F-8774-48B5-9B5F-5CE2B13CA8C3}" dt="2023-10-19T21:55:43.530" v="16" actId="47"/>
        <pc:sldMkLst>
          <pc:docMk/>
          <pc:sldMk cId="148595009" sldId="279"/>
        </pc:sldMkLst>
      </pc:sldChg>
      <pc:sldChg chg="delSp modSp add mod">
        <pc:chgData name="IGOR PEREIRA DOS SANTOS" userId="2ba31ab3-4af6-46f7-a76b-d6cc5b428f6b" providerId="ADAL" clId="{4AAF0E6F-8774-48B5-9B5F-5CE2B13CA8C3}" dt="2023-10-19T22:09:35.707" v="1231" actId="1076"/>
        <pc:sldMkLst>
          <pc:docMk/>
          <pc:sldMk cId="402260972" sldId="279"/>
        </pc:sldMkLst>
        <pc:spChg chg="mod">
          <ac:chgData name="IGOR PEREIRA DOS SANTOS" userId="2ba31ab3-4af6-46f7-a76b-d6cc5b428f6b" providerId="ADAL" clId="{4AAF0E6F-8774-48B5-9B5F-5CE2B13CA8C3}" dt="2023-10-19T22:09:35.707" v="1231" actId="1076"/>
          <ac:spMkLst>
            <pc:docMk/>
            <pc:sldMk cId="402260972" sldId="279"/>
            <ac:spMk id="7173" creationId="{27305109-3859-42A2-87E1-F5A3FF7FF357}"/>
          </ac:spMkLst>
        </pc:spChg>
        <pc:picChg chg="del">
          <ac:chgData name="IGOR PEREIRA DOS SANTOS" userId="2ba31ab3-4af6-46f7-a76b-d6cc5b428f6b" providerId="ADAL" clId="{4AAF0E6F-8774-48B5-9B5F-5CE2B13CA8C3}" dt="2023-10-19T22:08:00.533" v="825" actId="478"/>
          <ac:picMkLst>
            <pc:docMk/>
            <pc:sldMk cId="402260972" sldId="279"/>
            <ac:picMk id="3" creationId="{F362E95E-916A-572E-3A79-733827EBEDA2}"/>
          </ac:picMkLst>
        </pc:picChg>
      </pc:sldChg>
      <pc:sldChg chg="modSp add mod">
        <pc:chgData name="IGOR PEREIRA DOS SANTOS" userId="2ba31ab3-4af6-46f7-a76b-d6cc5b428f6b" providerId="ADAL" clId="{4AAF0E6F-8774-48B5-9B5F-5CE2B13CA8C3}" dt="2023-10-19T22:34:29.719" v="1468" actId="1076"/>
        <pc:sldMkLst>
          <pc:docMk/>
          <pc:sldMk cId="2139334842" sldId="280"/>
        </pc:sldMkLst>
        <pc:spChg chg="mod">
          <ac:chgData name="IGOR PEREIRA DOS SANTOS" userId="2ba31ab3-4af6-46f7-a76b-d6cc5b428f6b" providerId="ADAL" clId="{4AAF0E6F-8774-48B5-9B5F-5CE2B13CA8C3}" dt="2023-10-19T22:34:29.719" v="1468" actId="1076"/>
          <ac:spMkLst>
            <pc:docMk/>
            <pc:sldMk cId="2139334842" sldId="280"/>
            <ac:spMk id="7173" creationId="{27305109-3859-42A2-87E1-F5A3FF7FF357}"/>
          </ac:spMkLst>
        </pc:spChg>
      </pc:sldChg>
      <pc:sldChg chg="del">
        <pc:chgData name="IGOR PEREIRA DOS SANTOS" userId="2ba31ab3-4af6-46f7-a76b-d6cc5b428f6b" providerId="ADAL" clId="{4AAF0E6F-8774-48B5-9B5F-5CE2B13CA8C3}" dt="2023-10-19T21:55:43.698" v="17" actId="47"/>
        <pc:sldMkLst>
          <pc:docMk/>
          <pc:sldMk cId="2434690707" sldId="280"/>
        </pc:sldMkLst>
      </pc:sldChg>
      <pc:sldChg chg="del">
        <pc:chgData name="IGOR PEREIRA DOS SANTOS" userId="2ba31ab3-4af6-46f7-a76b-d6cc5b428f6b" providerId="ADAL" clId="{4AAF0E6F-8774-48B5-9B5F-5CE2B13CA8C3}" dt="2023-10-19T21:55:43.865" v="18" actId="47"/>
        <pc:sldMkLst>
          <pc:docMk/>
          <pc:sldMk cId="1169048272" sldId="281"/>
        </pc:sldMkLst>
      </pc:sldChg>
      <pc:sldChg chg="modSp add mod">
        <pc:chgData name="IGOR PEREIRA DOS SANTOS" userId="2ba31ab3-4af6-46f7-a76b-d6cc5b428f6b" providerId="ADAL" clId="{4AAF0E6F-8774-48B5-9B5F-5CE2B13CA8C3}" dt="2023-10-19T22:36:09.855" v="1854" actId="1076"/>
        <pc:sldMkLst>
          <pc:docMk/>
          <pc:sldMk cId="2100672818" sldId="281"/>
        </pc:sldMkLst>
        <pc:spChg chg="mod">
          <ac:chgData name="IGOR PEREIRA DOS SANTOS" userId="2ba31ab3-4af6-46f7-a76b-d6cc5b428f6b" providerId="ADAL" clId="{4AAF0E6F-8774-48B5-9B5F-5CE2B13CA8C3}" dt="2023-10-19T22:36:09.855" v="1854" actId="1076"/>
          <ac:spMkLst>
            <pc:docMk/>
            <pc:sldMk cId="2100672818" sldId="281"/>
            <ac:spMk id="7173" creationId="{27305109-3859-42A2-87E1-F5A3FF7FF357}"/>
          </ac:spMkLst>
        </pc:spChg>
      </pc:sldChg>
      <pc:sldChg chg="modSp add mod">
        <pc:chgData name="IGOR PEREIRA DOS SANTOS" userId="2ba31ab3-4af6-46f7-a76b-d6cc5b428f6b" providerId="ADAL" clId="{4AAF0E6F-8774-48B5-9B5F-5CE2B13CA8C3}" dt="2023-10-19T22:39:06.822" v="2596" actId="1076"/>
        <pc:sldMkLst>
          <pc:docMk/>
          <pc:sldMk cId="965795544" sldId="282"/>
        </pc:sldMkLst>
        <pc:spChg chg="mod">
          <ac:chgData name="IGOR PEREIRA DOS SANTOS" userId="2ba31ab3-4af6-46f7-a76b-d6cc5b428f6b" providerId="ADAL" clId="{4AAF0E6F-8774-48B5-9B5F-5CE2B13CA8C3}" dt="2023-10-19T22:39:06.822" v="2596" actId="1076"/>
          <ac:spMkLst>
            <pc:docMk/>
            <pc:sldMk cId="965795544" sldId="282"/>
            <ac:spMk id="7173" creationId="{27305109-3859-42A2-87E1-F5A3FF7FF357}"/>
          </ac:spMkLst>
        </pc:spChg>
      </pc:sldChg>
      <pc:sldChg chg="del">
        <pc:chgData name="IGOR PEREIRA DOS SANTOS" userId="2ba31ab3-4af6-46f7-a76b-d6cc5b428f6b" providerId="ADAL" clId="{4AAF0E6F-8774-48B5-9B5F-5CE2B13CA8C3}" dt="2023-10-19T21:55:44.042" v="19" actId="47"/>
        <pc:sldMkLst>
          <pc:docMk/>
          <pc:sldMk cId="3786891955" sldId="282"/>
        </pc:sldMkLst>
      </pc:sldChg>
      <pc:sldChg chg="addSp modSp add mod">
        <pc:chgData name="IGOR PEREIRA DOS SANTOS" userId="2ba31ab3-4af6-46f7-a76b-d6cc5b428f6b" providerId="ADAL" clId="{4AAF0E6F-8774-48B5-9B5F-5CE2B13CA8C3}" dt="2023-10-19T22:39:50.782" v="2601" actId="1076"/>
        <pc:sldMkLst>
          <pc:docMk/>
          <pc:sldMk cId="1449227916" sldId="283"/>
        </pc:sldMkLst>
        <pc:spChg chg="mod">
          <ac:chgData name="IGOR PEREIRA DOS SANTOS" userId="2ba31ab3-4af6-46f7-a76b-d6cc5b428f6b" providerId="ADAL" clId="{4AAF0E6F-8774-48B5-9B5F-5CE2B13CA8C3}" dt="2023-10-19T22:39:47.910" v="2599" actId="1076"/>
          <ac:spMkLst>
            <pc:docMk/>
            <pc:sldMk cId="1449227916" sldId="283"/>
            <ac:spMk id="7173" creationId="{27305109-3859-42A2-87E1-F5A3FF7FF357}"/>
          </ac:spMkLst>
        </pc:spChg>
        <pc:picChg chg="add mod">
          <ac:chgData name="IGOR PEREIRA DOS SANTOS" userId="2ba31ab3-4af6-46f7-a76b-d6cc5b428f6b" providerId="ADAL" clId="{4AAF0E6F-8774-48B5-9B5F-5CE2B13CA8C3}" dt="2023-10-19T22:39:50.782" v="2601" actId="1076"/>
          <ac:picMkLst>
            <pc:docMk/>
            <pc:sldMk cId="1449227916" sldId="283"/>
            <ac:picMk id="3" creationId="{7C0E9E65-4742-9D6A-58FA-2835D8F425AF}"/>
          </ac:picMkLst>
        </pc:picChg>
      </pc:sldChg>
      <pc:sldChg chg="del">
        <pc:chgData name="IGOR PEREIRA DOS SANTOS" userId="2ba31ab3-4af6-46f7-a76b-d6cc5b428f6b" providerId="ADAL" clId="{4AAF0E6F-8774-48B5-9B5F-5CE2B13CA8C3}" dt="2023-10-19T21:55:44.216" v="20" actId="47"/>
        <pc:sldMkLst>
          <pc:docMk/>
          <pc:sldMk cId="3572956712" sldId="283"/>
        </pc:sldMkLst>
      </pc:sldChg>
      <pc:sldChg chg="modSp add mod ord">
        <pc:chgData name="IGOR PEREIRA DOS SANTOS" userId="2ba31ab3-4af6-46f7-a76b-d6cc5b428f6b" providerId="ADAL" clId="{4AAF0E6F-8774-48B5-9B5F-5CE2B13CA8C3}" dt="2023-10-19T22:43:40.893" v="2950" actId="1076"/>
        <pc:sldMkLst>
          <pc:docMk/>
          <pc:sldMk cId="1248238929" sldId="284"/>
        </pc:sldMkLst>
        <pc:spChg chg="mod">
          <ac:chgData name="IGOR PEREIRA DOS SANTOS" userId="2ba31ab3-4af6-46f7-a76b-d6cc5b428f6b" providerId="ADAL" clId="{4AAF0E6F-8774-48B5-9B5F-5CE2B13CA8C3}" dt="2023-10-19T22:43:40.893" v="2950" actId="1076"/>
          <ac:spMkLst>
            <pc:docMk/>
            <pc:sldMk cId="1248238929" sldId="284"/>
            <ac:spMk id="7173" creationId="{27305109-3859-42A2-87E1-F5A3FF7FF357}"/>
          </ac:spMkLst>
        </pc:spChg>
      </pc:sldChg>
      <pc:sldChg chg="del">
        <pc:chgData name="IGOR PEREIRA DOS SANTOS" userId="2ba31ab3-4af6-46f7-a76b-d6cc5b428f6b" providerId="ADAL" clId="{4AAF0E6F-8774-48B5-9B5F-5CE2B13CA8C3}" dt="2023-10-19T21:55:44.404" v="21" actId="47"/>
        <pc:sldMkLst>
          <pc:docMk/>
          <pc:sldMk cId="1953131496" sldId="284"/>
        </pc:sldMkLst>
      </pc:sldChg>
      <pc:sldChg chg="addSp delSp modSp add mod">
        <pc:chgData name="IGOR PEREIRA DOS SANTOS" userId="2ba31ab3-4af6-46f7-a76b-d6cc5b428f6b" providerId="ADAL" clId="{4AAF0E6F-8774-48B5-9B5F-5CE2B13CA8C3}" dt="2023-10-19T22:48:04.782" v="2959" actId="1076"/>
        <pc:sldMkLst>
          <pc:docMk/>
          <pc:sldMk cId="915315271" sldId="285"/>
        </pc:sldMkLst>
        <pc:spChg chg="mod">
          <ac:chgData name="IGOR PEREIRA DOS SANTOS" userId="2ba31ab3-4af6-46f7-a76b-d6cc5b428f6b" providerId="ADAL" clId="{4AAF0E6F-8774-48B5-9B5F-5CE2B13CA8C3}" dt="2023-10-19T22:48:01.653" v="2957" actId="1076"/>
          <ac:spMkLst>
            <pc:docMk/>
            <pc:sldMk cId="915315271" sldId="285"/>
            <ac:spMk id="7173" creationId="{27305109-3859-42A2-87E1-F5A3FF7FF357}"/>
          </ac:spMkLst>
        </pc:spChg>
        <pc:picChg chg="add del">
          <ac:chgData name="IGOR PEREIRA DOS SANTOS" userId="2ba31ab3-4af6-46f7-a76b-d6cc5b428f6b" providerId="ADAL" clId="{4AAF0E6F-8774-48B5-9B5F-5CE2B13CA8C3}" dt="2023-10-19T22:47:57.225" v="2955" actId="22"/>
          <ac:picMkLst>
            <pc:docMk/>
            <pc:sldMk cId="915315271" sldId="285"/>
            <ac:picMk id="3" creationId="{A1AB1AAF-5DDA-3936-4317-F5851594625E}"/>
          </ac:picMkLst>
        </pc:picChg>
        <pc:picChg chg="add mod">
          <ac:chgData name="IGOR PEREIRA DOS SANTOS" userId="2ba31ab3-4af6-46f7-a76b-d6cc5b428f6b" providerId="ADAL" clId="{4AAF0E6F-8774-48B5-9B5F-5CE2B13CA8C3}" dt="2023-10-19T22:48:04.782" v="2959" actId="1076"/>
          <ac:picMkLst>
            <pc:docMk/>
            <pc:sldMk cId="915315271" sldId="285"/>
            <ac:picMk id="5" creationId="{C95EE340-FC46-D535-8614-10697CA42B12}"/>
          </ac:picMkLst>
        </pc:picChg>
      </pc:sldChg>
      <pc:sldChg chg="modSp add mod ord">
        <pc:chgData name="IGOR PEREIRA DOS SANTOS" userId="2ba31ab3-4af6-46f7-a76b-d6cc5b428f6b" providerId="ADAL" clId="{4AAF0E6F-8774-48B5-9B5F-5CE2B13CA8C3}" dt="2023-10-19T22:55:37.884" v="3644" actId="1076"/>
        <pc:sldMkLst>
          <pc:docMk/>
          <pc:sldMk cId="1545822495" sldId="286"/>
        </pc:sldMkLst>
        <pc:spChg chg="mod">
          <ac:chgData name="IGOR PEREIRA DOS SANTOS" userId="2ba31ab3-4af6-46f7-a76b-d6cc5b428f6b" providerId="ADAL" clId="{4AAF0E6F-8774-48B5-9B5F-5CE2B13CA8C3}" dt="2023-10-19T22:55:37.884" v="3644" actId="1076"/>
          <ac:spMkLst>
            <pc:docMk/>
            <pc:sldMk cId="1545822495" sldId="286"/>
            <ac:spMk id="7173" creationId="{27305109-3859-42A2-87E1-F5A3FF7FF357}"/>
          </ac:spMkLst>
        </pc:spChg>
      </pc:sldChg>
      <pc:sldChg chg="modSp add mod">
        <pc:chgData name="IGOR PEREIRA DOS SANTOS" userId="2ba31ab3-4af6-46f7-a76b-d6cc5b428f6b" providerId="ADAL" clId="{4AAF0E6F-8774-48B5-9B5F-5CE2B13CA8C3}" dt="2023-10-19T22:51:36.877" v="3445" actId="1076"/>
        <pc:sldMkLst>
          <pc:docMk/>
          <pc:sldMk cId="2278212429" sldId="287"/>
        </pc:sldMkLst>
        <pc:spChg chg="mod">
          <ac:chgData name="IGOR PEREIRA DOS SANTOS" userId="2ba31ab3-4af6-46f7-a76b-d6cc5b428f6b" providerId="ADAL" clId="{4AAF0E6F-8774-48B5-9B5F-5CE2B13CA8C3}" dt="2023-10-19T22:51:36.877" v="3445" actId="1076"/>
          <ac:spMkLst>
            <pc:docMk/>
            <pc:sldMk cId="2278212429" sldId="287"/>
            <ac:spMk id="7173" creationId="{27305109-3859-42A2-87E1-F5A3FF7FF357}"/>
          </ac:spMkLst>
        </pc:spChg>
      </pc:sldChg>
      <pc:sldChg chg="addSp modSp add mod">
        <pc:chgData name="IGOR PEREIRA DOS SANTOS" userId="2ba31ab3-4af6-46f7-a76b-d6cc5b428f6b" providerId="ADAL" clId="{4AAF0E6F-8774-48B5-9B5F-5CE2B13CA8C3}" dt="2023-10-19T22:52:40.509" v="3571" actId="1076"/>
        <pc:sldMkLst>
          <pc:docMk/>
          <pc:sldMk cId="1511006891" sldId="288"/>
        </pc:sldMkLst>
        <pc:spChg chg="mod">
          <ac:chgData name="IGOR PEREIRA DOS SANTOS" userId="2ba31ab3-4af6-46f7-a76b-d6cc5b428f6b" providerId="ADAL" clId="{4AAF0E6F-8774-48B5-9B5F-5CE2B13CA8C3}" dt="2023-10-19T22:52:07.333" v="3569" actId="20577"/>
          <ac:spMkLst>
            <pc:docMk/>
            <pc:sldMk cId="1511006891" sldId="288"/>
            <ac:spMk id="7173" creationId="{27305109-3859-42A2-87E1-F5A3FF7FF357}"/>
          </ac:spMkLst>
        </pc:spChg>
        <pc:picChg chg="add mod">
          <ac:chgData name="IGOR PEREIRA DOS SANTOS" userId="2ba31ab3-4af6-46f7-a76b-d6cc5b428f6b" providerId="ADAL" clId="{4AAF0E6F-8774-48B5-9B5F-5CE2B13CA8C3}" dt="2023-10-19T22:52:40.509" v="3571" actId="1076"/>
          <ac:picMkLst>
            <pc:docMk/>
            <pc:sldMk cId="1511006891" sldId="288"/>
            <ac:picMk id="3" creationId="{AE5E6A85-FED2-A608-09B2-46AD8BC3B12D}"/>
          </ac:picMkLst>
        </pc:picChg>
      </pc:sldChg>
      <pc:sldChg chg="addSp delSp modSp add mod">
        <pc:chgData name="IGOR PEREIRA DOS SANTOS" userId="2ba31ab3-4af6-46f7-a76b-d6cc5b428f6b" providerId="ADAL" clId="{4AAF0E6F-8774-48B5-9B5F-5CE2B13CA8C3}" dt="2023-10-19T22:53:09.300" v="3575" actId="1076"/>
        <pc:sldMkLst>
          <pc:docMk/>
          <pc:sldMk cId="3425231716" sldId="289"/>
        </pc:sldMkLst>
        <pc:picChg chg="del">
          <ac:chgData name="IGOR PEREIRA DOS SANTOS" userId="2ba31ab3-4af6-46f7-a76b-d6cc5b428f6b" providerId="ADAL" clId="{4AAF0E6F-8774-48B5-9B5F-5CE2B13CA8C3}" dt="2023-10-19T22:53:01.093" v="3573" actId="478"/>
          <ac:picMkLst>
            <pc:docMk/>
            <pc:sldMk cId="3425231716" sldId="289"/>
            <ac:picMk id="3" creationId="{AE5E6A85-FED2-A608-09B2-46AD8BC3B12D}"/>
          </ac:picMkLst>
        </pc:picChg>
        <pc:picChg chg="add mod">
          <ac:chgData name="IGOR PEREIRA DOS SANTOS" userId="2ba31ab3-4af6-46f7-a76b-d6cc5b428f6b" providerId="ADAL" clId="{4AAF0E6F-8774-48B5-9B5F-5CE2B13CA8C3}" dt="2023-10-19T22:53:09.300" v="3575" actId="1076"/>
          <ac:picMkLst>
            <pc:docMk/>
            <pc:sldMk cId="3425231716" sldId="289"/>
            <ac:picMk id="4" creationId="{CABEBE1A-A4D0-9ABD-B0DE-8E7E3286D86D}"/>
          </ac:picMkLst>
        </pc:picChg>
      </pc:sldChg>
      <pc:sldChg chg="addSp modSp add mod ord">
        <pc:chgData name="IGOR PEREIRA DOS SANTOS" userId="2ba31ab3-4af6-46f7-a76b-d6cc5b428f6b" providerId="ADAL" clId="{4AAF0E6F-8774-48B5-9B5F-5CE2B13CA8C3}" dt="2023-10-23T22:57:34.081" v="3820" actId="1076"/>
        <pc:sldMkLst>
          <pc:docMk/>
          <pc:sldMk cId="876036413" sldId="290"/>
        </pc:sldMkLst>
        <pc:spChg chg="mod">
          <ac:chgData name="IGOR PEREIRA DOS SANTOS" userId="2ba31ab3-4af6-46f7-a76b-d6cc5b428f6b" providerId="ADAL" clId="{4AAF0E6F-8774-48B5-9B5F-5CE2B13CA8C3}" dt="2023-10-23T22:55:17.532" v="3816" actId="1076"/>
          <ac:spMkLst>
            <pc:docMk/>
            <pc:sldMk cId="876036413" sldId="290"/>
            <ac:spMk id="7173" creationId="{27305109-3859-42A2-87E1-F5A3FF7FF357}"/>
          </ac:spMkLst>
        </pc:spChg>
        <pc:picChg chg="add mod">
          <ac:chgData name="IGOR PEREIRA DOS SANTOS" userId="2ba31ab3-4af6-46f7-a76b-d6cc5b428f6b" providerId="ADAL" clId="{4AAF0E6F-8774-48B5-9B5F-5CE2B13CA8C3}" dt="2023-10-23T22:57:34.081" v="3820" actId="1076"/>
          <ac:picMkLst>
            <pc:docMk/>
            <pc:sldMk cId="876036413" sldId="290"/>
            <ac:picMk id="3" creationId="{4D2BD6AB-ED85-23F9-5C57-6E7F77DFC3F1}"/>
          </ac:picMkLst>
        </pc:picChg>
      </pc:sldChg>
      <pc:sldChg chg="addSp delSp modSp add mod">
        <pc:chgData name="IGOR PEREIRA DOS SANTOS" userId="2ba31ab3-4af6-46f7-a76b-d6cc5b428f6b" providerId="ADAL" clId="{4AAF0E6F-8774-48B5-9B5F-5CE2B13CA8C3}" dt="2023-10-23T22:58:06.745" v="3826" actId="1076"/>
        <pc:sldMkLst>
          <pc:docMk/>
          <pc:sldMk cId="337365584" sldId="291"/>
        </pc:sldMkLst>
        <pc:spChg chg="mod">
          <ac:chgData name="IGOR PEREIRA DOS SANTOS" userId="2ba31ab3-4af6-46f7-a76b-d6cc5b428f6b" providerId="ADAL" clId="{4AAF0E6F-8774-48B5-9B5F-5CE2B13CA8C3}" dt="2023-10-23T22:58:03.385" v="3824" actId="1076"/>
          <ac:spMkLst>
            <pc:docMk/>
            <pc:sldMk cId="337365584" sldId="291"/>
            <ac:spMk id="7173" creationId="{27305109-3859-42A2-87E1-F5A3FF7FF357}"/>
          </ac:spMkLst>
        </pc:spChg>
        <pc:picChg chg="del">
          <ac:chgData name="IGOR PEREIRA DOS SANTOS" userId="2ba31ab3-4af6-46f7-a76b-d6cc5b428f6b" providerId="ADAL" clId="{4AAF0E6F-8774-48B5-9B5F-5CE2B13CA8C3}" dt="2023-10-23T22:57:58.442" v="3822" actId="478"/>
          <ac:picMkLst>
            <pc:docMk/>
            <pc:sldMk cId="337365584" sldId="291"/>
            <ac:picMk id="3" creationId="{4D2BD6AB-ED85-23F9-5C57-6E7F77DFC3F1}"/>
          </ac:picMkLst>
        </pc:picChg>
        <pc:picChg chg="add mod">
          <ac:chgData name="IGOR PEREIRA DOS SANTOS" userId="2ba31ab3-4af6-46f7-a76b-d6cc5b428f6b" providerId="ADAL" clId="{4AAF0E6F-8774-48B5-9B5F-5CE2B13CA8C3}" dt="2023-10-23T22:58:06.745" v="3826" actId="1076"/>
          <ac:picMkLst>
            <pc:docMk/>
            <pc:sldMk cId="337365584" sldId="291"/>
            <ac:picMk id="4" creationId="{96382D61-7649-54E8-E33A-CBCC57A427E0}"/>
          </ac:picMkLst>
        </pc:picChg>
      </pc:sldChg>
      <pc:sldChg chg="addSp delSp modSp add mod ord">
        <pc:chgData name="IGOR PEREIRA DOS SANTOS" userId="2ba31ab3-4af6-46f7-a76b-d6cc5b428f6b" providerId="ADAL" clId="{4AAF0E6F-8774-48B5-9B5F-5CE2B13CA8C3}" dt="2023-10-23T23:13:45.060" v="4158" actId="1076"/>
        <pc:sldMkLst>
          <pc:docMk/>
          <pc:sldMk cId="16571497" sldId="292"/>
        </pc:sldMkLst>
        <pc:spChg chg="mod">
          <ac:chgData name="IGOR PEREIRA DOS SANTOS" userId="2ba31ab3-4af6-46f7-a76b-d6cc5b428f6b" providerId="ADAL" clId="{4AAF0E6F-8774-48B5-9B5F-5CE2B13CA8C3}" dt="2023-10-23T23:13:45.060" v="4158" actId="1076"/>
          <ac:spMkLst>
            <pc:docMk/>
            <pc:sldMk cId="16571497" sldId="292"/>
            <ac:spMk id="7173" creationId="{27305109-3859-42A2-87E1-F5A3FF7FF357}"/>
          </ac:spMkLst>
        </pc:spChg>
        <pc:picChg chg="del">
          <ac:chgData name="IGOR PEREIRA DOS SANTOS" userId="2ba31ab3-4af6-46f7-a76b-d6cc5b428f6b" providerId="ADAL" clId="{4AAF0E6F-8774-48B5-9B5F-5CE2B13CA8C3}" dt="2023-10-23T23:11:07.814" v="3830" actId="478"/>
          <ac:picMkLst>
            <pc:docMk/>
            <pc:sldMk cId="16571497" sldId="292"/>
            <ac:picMk id="3" creationId="{4D2BD6AB-ED85-23F9-5C57-6E7F77DFC3F1}"/>
          </ac:picMkLst>
        </pc:picChg>
        <pc:picChg chg="add del">
          <ac:chgData name="IGOR PEREIRA DOS SANTOS" userId="2ba31ab3-4af6-46f7-a76b-d6cc5b428f6b" providerId="ADAL" clId="{4AAF0E6F-8774-48B5-9B5F-5CE2B13CA8C3}" dt="2023-10-23T23:13:26.294" v="4087" actId="478"/>
          <ac:picMkLst>
            <pc:docMk/>
            <pc:sldMk cId="16571497" sldId="292"/>
            <ac:picMk id="4" creationId="{E3AF4762-28F5-CF7B-2E67-CD37AE4FD81C}"/>
          </ac:picMkLst>
        </pc:picChg>
      </pc:sldChg>
      <pc:sldChg chg="modSp add mod">
        <pc:chgData name="IGOR PEREIRA DOS SANTOS" userId="2ba31ab3-4af6-46f7-a76b-d6cc5b428f6b" providerId="ADAL" clId="{4AAF0E6F-8774-48B5-9B5F-5CE2B13CA8C3}" dt="2023-10-23T23:13:56.725" v="4162" actId="1076"/>
        <pc:sldMkLst>
          <pc:docMk/>
          <pc:sldMk cId="1746253578" sldId="293"/>
        </pc:sldMkLst>
        <pc:spChg chg="mod">
          <ac:chgData name="IGOR PEREIRA DOS SANTOS" userId="2ba31ab3-4af6-46f7-a76b-d6cc5b428f6b" providerId="ADAL" clId="{4AAF0E6F-8774-48B5-9B5F-5CE2B13CA8C3}" dt="2023-10-23T23:13:52.637" v="4161" actId="1076"/>
          <ac:spMkLst>
            <pc:docMk/>
            <pc:sldMk cId="1746253578" sldId="293"/>
            <ac:spMk id="7173" creationId="{27305109-3859-42A2-87E1-F5A3FF7FF357}"/>
          </ac:spMkLst>
        </pc:spChg>
        <pc:picChg chg="mod">
          <ac:chgData name="IGOR PEREIRA DOS SANTOS" userId="2ba31ab3-4af6-46f7-a76b-d6cc5b428f6b" providerId="ADAL" clId="{4AAF0E6F-8774-48B5-9B5F-5CE2B13CA8C3}" dt="2023-10-23T23:13:56.725" v="4162" actId="1076"/>
          <ac:picMkLst>
            <pc:docMk/>
            <pc:sldMk cId="1746253578" sldId="293"/>
            <ac:picMk id="4" creationId="{E3AF4762-28F5-CF7B-2E67-CD37AE4FD81C}"/>
          </ac:picMkLst>
        </pc:picChg>
      </pc:sldChg>
      <pc:sldChg chg="modSp add mod ord">
        <pc:chgData name="IGOR PEREIRA DOS SANTOS" userId="2ba31ab3-4af6-46f7-a76b-d6cc5b428f6b" providerId="ADAL" clId="{4AAF0E6F-8774-48B5-9B5F-5CE2B13CA8C3}" dt="2023-10-23T23:18:59.165" v="4594" actId="20577"/>
        <pc:sldMkLst>
          <pc:docMk/>
          <pc:sldMk cId="1282350258" sldId="294"/>
        </pc:sldMkLst>
        <pc:spChg chg="mod">
          <ac:chgData name="IGOR PEREIRA DOS SANTOS" userId="2ba31ab3-4af6-46f7-a76b-d6cc5b428f6b" providerId="ADAL" clId="{4AAF0E6F-8774-48B5-9B5F-5CE2B13CA8C3}" dt="2023-10-23T23:18:59.165" v="4594" actId="20577"/>
          <ac:spMkLst>
            <pc:docMk/>
            <pc:sldMk cId="1282350258" sldId="294"/>
            <ac:spMk id="7173" creationId="{27305109-3859-42A2-87E1-F5A3FF7FF357}"/>
          </ac:spMkLst>
        </pc:spChg>
      </pc:sldChg>
      <pc:sldChg chg="modSp add mod">
        <pc:chgData name="IGOR PEREIRA DOS SANTOS" userId="2ba31ab3-4af6-46f7-a76b-d6cc5b428f6b" providerId="ADAL" clId="{4AAF0E6F-8774-48B5-9B5F-5CE2B13CA8C3}" dt="2023-10-23T23:30:06.410" v="5719" actId="20577"/>
        <pc:sldMkLst>
          <pc:docMk/>
          <pc:sldMk cId="3144910690" sldId="295"/>
        </pc:sldMkLst>
        <pc:spChg chg="mod">
          <ac:chgData name="IGOR PEREIRA DOS SANTOS" userId="2ba31ab3-4af6-46f7-a76b-d6cc5b428f6b" providerId="ADAL" clId="{4AAF0E6F-8774-48B5-9B5F-5CE2B13CA8C3}" dt="2023-10-23T23:30:06.410" v="5719" actId="20577"/>
          <ac:spMkLst>
            <pc:docMk/>
            <pc:sldMk cId="3144910690" sldId="295"/>
            <ac:spMk id="7173" creationId="{27305109-3859-42A2-87E1-F5A3FF7FF357}"/>
          </ac:spMkLst>
        </pc:spChg>
      </pc:sldChg>
      <pc:sldChg chg="modSp add mod">
        <pc:chgData name="IGOR PEREIRA DOS SANTOS" userId="2ba31ab3-4af6-46f7-a76b-d6cc5b428f6b" providerId="ADAL" clId="{4AAF0E6F-8774-48B5-9B5F-5CE2B13CA8C3}" dt="2023-10-23T23:26:42.625" v="5711" actId="313"/>
        <pc:sldMkLst>
          <pc:docMk/>
          <pc:sldMk cId="1150644617" sldId="296"/>
        </pc:sldMkLst>
        <pc:spChg chg="mod">
          <ac:chgData name="IGOR PEREIRA DOS SANTOS" userId="2ba31ab3-4af6-46f7-a76b-d6cc5b428f6b" providerId="ADAL" clId="{4AAF0E6F-8774-48B5-9B5F-5CE2B13CA8C3}" dt="2023-10-23T23:26:42.625" v="5711" actId="313"/>
          <ac:spMkLst>
            <pc:docMk/>
            <pc:sldMk cId="1150644617" sldId="296"/>
            <ac:spMk id="7173" creationId="{27305109-3859-42A2-87E1-F5A3FF7FF357}"/>
          </ac:spMkLst>
        </pc:spChg>
      </pc:sldChg>
      <pc:sldChg chg="addSp modSp add mod">
        <pc:chgData name="IGOR PEREIRA DOS SANTOS" userId="2ba31ab3-4af6-46f7-a76b-d6cc5b428f6b" providerId="ADAL" clId="{4AAF0E6F-8774-48B5-9B5F-5CE2B13CA8C3}" dt="2023-10-23T23:27:22.695" v="5715" actId="22"/>
        <pc:sldMkLst>
          <pc:docMk/>
          <pc:sldMk cId="366532074" sldId="297"/>
        </pc:sldMkLst>
        <pc:spChg chg="mod">
          <ac:chgData name="IGOR PEREIRA DOS SANTOS" userId="2ba31ab3-4af6-46f7-a76b-d6cc5b428f6b" providerId="ADAL" clId="{4AAF0E6F-8774-48B5-9B5F-5CE2B13CA8C3}" dt="2023-10-23T23:27:09.905" v="5714" actId="1076"/>
          <ac:spMkLst>
            <pc:docMk/>
            <pc:sldMk cId="366532074" sldId="297"/>
            <ac:spMk id="7173" creationId="{27305109-3859-42A2-87E1-F5A3FF7FF357}"/>
          </ac:spMkLst>
        </pc:spChg>
        <pc:picChg chg="add">
          <ac:chgData name="IGOR PEREIRA DOS SANTOS" userId="2ba31ab3-4af6-46f7-a76b-d6cc5b428f6b" providerId="ADAL" clId="{4AAF0E6F-8774-48B5-9B5F-5CE2B13CA8C3}" dt="2023-10-23T23:27:22.695" v="5715" actId="22"/>
          <ac:picMkLst>
            <pc:docMk/>
            <pc:sldMk cId="366532074" sldId="297"/>
            <ac:picMk id="3" creationId="{42143466-A0DA-D08F-B986-B111325CC1CC}"/>
          </ac:picMkLst>
        </pc:picChg>
      </pc:sldChg>
      <pc:sldChg chg="delSp modSp add mod ord">
        <pc:chgData name="IGOR PEREIRA DOS SANTOS" userId="2ba31ab3-4af6-46f7-a76b-d6cc5b428f6b" providerId="ADAL" clId="{4AAF0E6F-8774-48B5-9B5F-5CE2B13CA8C3}" dt="2023-10-23T23:35:21.599" v="6024" actId="1076"/>
        <pc:sldMkLst>
          <pc:docMk/>
          <pc:sldMk cId="748220775" sldId="298"/>
        </pc:sldMkLst>
        <pc:spChg chg="mod">
          <ac:chgData name="IGOR PEREIRA DOS SANTOS" userId="2ba31ab3-4af6-46f7-a76b-d6cc5b428f6b" providerId="ADAL" clId="{4AAF0E6F-8774-48B5-9B5F-5CE2B13CA8C3}" dt="2023-10-23T23:35:21.599" v="6024" actId="1076"/>
          <ac:spMkLst>
            <pc:docMk/>
            <pc:sldMk cId="748220775" sldId="298"/>
            <ac:spMk id="7173" creationId="{27305109-3859-42A2-87E1-F5A3FF7FF357}"/>
          </ac:spMkLst>
        </pc:spChg>
        <pc:picChg chg="del">
          <ac:chgData name="IGOR PEREIRA DOS SANTOS" userId="2ba31ab3-4af6-46f7-a76b-d6cc5b428f6b" providerId="ADAL" clId="{4AAF0E6F-8774-48B5-9B5F-5CE2B13CA8C3}" dt="2023-10-23T23:34:08.273" v="5723" actId="478"/>
          <ac:picMkLst>
            <pc:docMk/>
            <pc:sldMk cId="748220775" sldId="298"/>
            <ac:picMk id="3" creationId="{4D2BD6AB-ED85-23F9-5C57-6E7F77DFC3F1}"/>
          </ac:picMkLst>
        </pc:picChg>
      </pc:sldChg>
      <pc:sldChg chg="modSp add mod">
        <pc:chgData name="IGOR PEREIRA DOS SANTOS" userId="2ba31ab3-4af6-46f7-a76b-d6cc5b428f6b" providerId="ADAL" clId="{4AAF0E6F-8774-48B5-9B5F-5CE2B13CA8C3}" dt="2023-10-23T23:37:32.135" v="6480" actId="1076"/>
        <pc:sldMkLst>
          <pc:docMk/>
          <pc:sldMk cId="3962561387" sldId="299"/>
        </pc:sldMkLst>
        <pc:spChg chg="mod">
          <ac:chgData name="IGOR PEREIRA DOS SANTOS" userId="2ba31ab3-4af6-46f7-a76b-d6cc5b428f6b" providerId="ADAL" clId="{4AAF0E6F-8774-48B5-9B5F-5CE2B13CA8C3}" dt="2023-10-23T23:37:32.135" v="6480" actId="1076"/>
          <ac:spMkLst>
            <pc:docMk/>
            <pc:sldMk cId="3962561387" sldId="299"/>
            <ac:spMk id="7173" creationId="{27305109-3859-42A2-87E1-F5A3FF7FF357}"/>
          </ac:spMkLst>
        </pc:spChg>
      </pc:sldChg>
      <pc:sldChg chg="modSp add mod">
        <pc:chgData name="IGOR PEREIRA DOS SANTOS" userId="2ba31ab3-4af6-46f7-a76b-d6cc5b428f6b" providerId="ADAL" clId="{4AAF0E6F-8774-48B5-9B5F-5CE2B13CA8C3}" dt="2023-10-23T23:42:48.750" v="7336" actId="1076"/>
        <pc:sldMkLst>
          <pc:docMk/>
          <pc:sldMk cId="2066922873" sldId="300"/>
        </pc:sldMkLst>
        <pc:spChg chg="mod">
          <ac:chgData name="IGOR PEREIRA DOS SANTOS" userId="2ba31ab3-4af6-46f7-a76b-d6cc5b428f6b" providerId="ADAL" clId="{4AAF0E6F-8774-48B5-9B5F-5CE2B13CA8C3}" dt="2023-10-23T23:42:48.750" v="7336" actId="1076"/>
          <ac:spMkLst>
            <pc:docMk/>
            <pc:sldMk cId="2066922873" sldId="300"/>
            <ac:spMk id="7173" creationId="{27305109-3859-42A2-87E1-F5A3FF7FF357}"/>
          </ac:spMkLst>
        </pc:spChg>
      </pc:sldChg>
      <pc:sldChg chg="modSp add mod">
        <pc:chgData name="IGOR PEREIRA DOS SANTOS" userId="2ba31ab3-4af6-46f7-a76b-d6cc5b428f6b" providerId="ADAL" clId="{4AAF0E6F-8774-48B5-9B5F-5CE2B13CA8C3}" dt="2023-10-23T23:42:16.006" v="7322" actId="1076"/>
        <pc:sldMkLst>
          <pc:docMk/>
          <pc:sldMk cId="2616774401" sldId="301"/>
        </pc:sldMkLst>
        <pc:spChg chg="mod">
          <ac:chgData name="IGOR PEREIRA DOS SANTOS" userId="2ba31ab3-4af6-46f7-a76b-d6cc5b428f6b" providerId="ADAL" clId="{4AAF0E6F-8774-48B5-9B5F-5CE2B13CA8C3}" dt="2023-10-23T23:42:16.006" v="7322" actId="1076"/>
          <ac:spMkLst>
            <pc:docMk/>
            <pc:sldMk cId="2616774401" sldId="301"/>
            <ac:spMk id="7173" creationId="{27305109-3859-42A2-87E1-F5A3FF7FF357}"/>
          </ac:spMkLst>
        </pc:spChg>
      </pc:sldChg>
      <pc:sldChg chg="modSp add mod">
        <pc:chgData name="IGOR PEREIRA DOS SANTOS" userId="2ba31ab3-4af6-46f7-a76b-d6cc5b428f6b" providerId="ADAL" clId="{4AAF0E6F-8774-48B5-9B5F-5CE2B13CA8C3}" dt="2023-10-23T23:44:21.861" v="7515" actId="1076"/>
        <pc:sldMkLst>
          <pc:docMk/>
          <pc:sldMk cId="297187962" sldId="302"/>
        </pc:sldMkLst>
        <pc:spChg chg="mod">
          <ac:chgData name="IGOR PEREIRA DOS SANTOS" userId="2ba31ab3-4af6-46f7-a76b-d6cc5b428f6b" providerId="ADAL" clId="{4AAF0E6F-8774-48B5-9B5F-5CE2B13CA8C3}" dt="2023-10-23T23:44:21.861" v="7515" actId="1076"/>
          <ac:spMkLst>
            <pc:docMk/>
            <pc:sldMk cId="297187962" sldId="302"/>
            <ac:spMk id="7173" creationId="{27305109-3859-42A2-87E1-F5A3FF7FF357}"/>
          </ac:spMkLst>
        </pc:spChg>
      </pc:sldChg>
      <pc:sldChg chg="addSp modSp add mod">
        <pc:chgData name="IGOR PEREIRA DOS SANTOS" userId="2ba31ab3-4af6-46f7-a76b-d6cc5b428f6b" providerId="ADAL" clId="{4AAF0E6F-8774-48B5-9B5F-5CE2B13CA8C3}" dt="2023-10-23T23:47:00.421" v="7945" actId="1076"/>
        <pc:sldMkLst>
          <pc:docMk/>
          <pc:sldMk cId="1653296953" sldId="303"/>
        </pc:sldMkLst>
        <pc:spChg chg="mod">
          <ac:chgData name="IGOR PEREIRA DOS SANTOS" userId="2ba31ab3-4af6-46f7-a76b-d6cc5b428f6b" providerId="ADAL" clId="{4AAF0E6F-8774-48B5-9B5F-5CE2B13CA8C3}" dt="2023-10-23T23:46:25.071" v="7943" actId="20577"/>
          <ac:spMkLst>
            <pc:docMk/>
            <pc:sldMk cId="1653296953" sldId="303"/>
            <ac:spMk id="7173" creationId="{27305109-3859-42A2-87E1-F5A3FF7FF357}"/>
          </ac:spMkLst>
        </pc:spChg>
        <pc:picChg chg="add mod">
          <ac:chgData name="IGOR PEREIRA DOS SANTOS" userId="2ba31ab3-4af6-46f7-a76b-d6cc5b428f6b" providerId="ADAL" clId="{4AAF0E6F-8774-48B5-9B5F-5CE2B13CA8C3}" dt="2023-10-23T23:47:00.421" v="7945" actId="1076"/>
          <ac:picMkLst>
            <pc:docMk/>
            <pc:sldMk cId="1653296953" sldId="303"/>
            <ac:picMk id="3" creationId="{DD730FFA-AADE-C9D8-30D7-1554027AF59E}"/>
          </ac:picMkLst>
        </pc:picChg>
      </pc:sldChg>
      <pc:sldChg chg="delSp modSp add mod">
        <pc:chgData name="IGOR PEREIRA DOS SANTOS" userId="2ba31ab3-4af6-46f7-a76b-d6cc5b428f6b" providerId="ADAL" clId="{4AAF0E6F-8774-48B5-9B5F-5CE2B13CA8C3}" dt="2023-10-23T23:48:23.341" v="8164" actId="20577"/>
        <pc:sldMkLst>
          <pc:docMk/>
          <pc:sldMk cId="221100538" sldId="304"/>
        </pc:sldMkLst>
        <pc:spChg chg="mod">
          <ac:chgData name="IGOR PEREIRA DOS SANTOS" userId="2ba31ab3-4af6-46f7-a76b-d6cc5b428f6b" providerId="ADAL" clId="{4AAF0E6F-8774-48B5-9B5F-5CE2B13CA8C3}" dt="2023-10-23T23:48:23.341" v="8164" actId="20577"/>
          <ac:spMkLst>
            <pc:docMk/>
            <pc:sldMk cId="221100538" sldId="304"/>
            <ac:spMk id="7173" creationId="{27305109-3859-42A2-87E1-F5A3FF7FF357}"/>
          </ac:spMkLst>
        </pc:spChg>
        <pc:picChg chg="del">
          <ac:chgData name="IGOR PEREIRA DOS SANTOS" userId="2ba31ab3-4af6-46f7-a76b-d6cc5b428f6b" providerId="ADAL" clId="{4AAF0E6F-8774-48B5-9B5F-5CE2B13CA8C3}" dt="2023-10-23T23:47:12.822" v="7947" actId="478"/>
          <ac:picMkLst>
            <pc:docMk/>
            <pc:sldMk cId="221100538" sldId="304"/>
            <ac:picMk id="3" creationId="{DD730FFA-AADE-C9D8-30D7-1554027AF59E}"/>
          </ac:picMkLst>
        </pc:picChg>
      </pc:sldChg>
      <pc:sldChg chg="modSp add mod">
        <pc:chgData name="IGOR PEREIRA DOS SANTOS" userId="2ba31ab3-4af6-46f7-a76b-d6cc5b428f6b" providerId="ADAL" clId="{4AAF0E6F-8774-48B5-9B5F-5CE2B13CA8C3}" dt="2023-10-23T23:49:46.796" v="8475" actId="20577"/>
        <pc:sldMkLst>
          <pc:docMk/>
          <pc:sldMk cId="2360534561" sldId="305"/>
        </pc:sldMkLst>
        <pc:spChg chg="mod">
          <ac:chgData name="IGOR PEREIRA DOS SANTOS" userId="2ba31ab3-4af6-46f7-a76b-d6cc5b428f6b" providerId="ADAL" clId="{4AAF0E6F-8774-48B5-9B5F-5CE2B13CA8C3}" dt="2023-10-23T23:49:46.796" v="8475" actId="20577"/>
          <ac:spMkLst>
            <pc:docMk/>
            <pc:sldMk cId="2360534561" sldId="305"/>
            <ac:spMk id="7173" creationId="{27305109-3859-42A2-87E1-F5A3FF7FF357}"/>
          </ac:spMkLst>
        </pc:spChg>
      </pc:sldChg>
      <pc:sldChg chg="modSp add mod">
        <pc:chgData name="IGOR PEREIRA DOS SANTOS" userId="2ba31ab3-4af6-46f7-a76b-d6cc5b428f6b" providerId="ADAL" clId="{4AAF0E6F-8774-48B5-9B5F-5CE2B13CA8C3}" dt="2023-10-23T23:53:00.163" v="9027" actId="1076"/>
        <pc:sldMkLst>
          <pc:docMk/>
          <pc:sldMk cId="851322820" sldId="306"/>
        </pc:sldMkLst>
        <pc:spChg chg="mod">
          <ac:chgData name="IGOR PEREIRA DOS SANTOS" userId="2ba31ab3-4af6-46f7-a76b-d6cc5b428f6b" providerId="ADAL" clId="{4AAF0E6F-8774-48B5-9B5F-5CE2B13CA8C3}" dt="2023-10-23T23:53:00.163" v="9027" actId="1076"/>
          <ac:spMkLst>
            <pc:docMk/>
            <pc:sldMk cId="851322820" sldId="306"/>
            <ac:spMk id="7173" creationId="{27305109-3859-42A2-87E1-F5A3FF7FF357}"/>
          </ac:spMkLst>
        </pc:spChg>
      </pc:sldChg>
      <pc:sldChg chg="modSp add mod">
        <pc:chgData name="IGOR PEREIRA DOS SANTOS" userId="2ba31ab3-4af6-46f7-a76b-d6cc5b428f6b" providerId="ADAL" clId="{4AAF0E6F-8774-48B5-9B5F-5CE2B13CA8C3}" dt="2023-10-23T23:54:27.507" v="9366" actId="1076"/>
        <pc:sldMkLst>
          <pc:docMk/>
          <pc:sldMk cId="1602210618" sldId="307"/>
        </pc:sldMkLst>
        <pc:spChg chg="mod">
          <ac:chgData name="IGOR PEREIRA DOS SANTOS" userId="2ba31ab3-4af6-46f7-a76b-d6cc5b428f6b" providerId="ADAL" clId="{4AAF0E6F-8774-48B5-9B5F-5CE2B13CA8C3}" dt="2023-10-23T23:54:27.507" v="9366" actId="1076"/>
          <ac:spMkLst>
            <pc:docMk/>
            <pc:sldMk cId="1602210618" sldId="307"/>
            <ac:spMk id="7173" creationId="{27305109-3859-42A2-87E1-F5A3FF7FF357}"/>
          </ac:spMkLst>
        </pc:spChg>
      </pc:sldChg>
      <pc:sldChg chg="modSp add mod">
        <pc:chgData name="IGOR PEREIRA DOS SANTOS" userId="2ba31ab3-4af6-46f7-a76b-d6cc5b428f6b" providerId="ADAL" clId="{4AAF0E6F-8774-48B5-9B5F-5CE2B13CA8C3}" dt="2023-10-23T23:55:24.635" v="9563" actId="20577"/>
        <pc:sldMkLst>
          <pc:docMk/>
          <pc:sldMk cId="1575759944" sldId="308"/>
        </pc:sldMkLst>
        <pc:spChg chg="mod">
          <ac:chgData name="IGOR PEREIRA DOS SANTOS" userId="2ba31ab3-4af6-46f7-a76b-d6cc5b428f6b" providerId="ADAL" clId="{4AAF0E6F-8774-48B5-9B5F-5CE2B13CA8C3}" dt="2023-10-23T23:55:24.635" v="9563" actId="20577"/>
          <ac:spMkLst>
            <pc:docMk/>
            <pc:sldMk cId="1575759944" sldId="308"/>
            <ac:spMk id="7173" creationId="{27305109-3859-42A2-87E1-F5A3FF7FF357}"/>
          </ac:spMkLst>
        </pc:spChg>
      </pc:sldChg>
    </pc:docChg>
  </pc:docChgLst>
  <pc:docChgLst>
    <pc:chgData name="IGOR PEREIRA DOS SANTOS" userId="2ba31ab3-4af6-46f7-a76b-d6cc5b428f6b" providerId="ADAL" clId="{EEA01046-F817-492D-A66A-826C4DBCF11B}"/>
    <pc:docChg chg="undo custSel addSld delSld modSld sldOrd">
      <pc:chgData name="IGOR PEREIRA DOS SANTOS" userId="2ba31ab3-4af6-46f7-a76b-d6cc5b428f6b" providerId="ADAL" clId="{EEA01046-F817-492D-A66A-826C4DBCF11B}" dt="2023-10-03T22:57:15.548" v="2568" actId="1076"/>
      <pc:docMkLst>
        <pc:docMk/>
      </pc:docMkLst>
      <pc:sldChg chg="modSp mod">
        <pc:chgData name="IGOR PEREIRA DOS SANTOS" userId="2ba31ab3-4af6-46f7-a76b-d6cc5b428f6b" providerId="ADAL" clId="{EEA01046-F817-492D-A66A-826C4DBCF11B}" dt="2023-10-03T22:11:36.219" v="57" actId="1076"/>
        <pc:sldMkLst>
          <pc:docMk/>
          <pc:sldMk cId="0" sldId="260"/>
        </pc:sldMkLst>
        <pc:spChg chg="mod">
          <ac:chgData name="IGOR PEREIRA DOS SANTOS" userId="2ba31ab3-4af6-46f7-a76b-d6cc5b428f6b" providerId="ADAL" clId="{EEA01046-F817-492D-A66A-826C4DBCF11B}" dt="2023-10-03T22:11:36.219" v="57" actId="1076"/>
          <ac:spMkLst>
            <pc:docMk/>
            <pc:sldMk cId="0" sldId="260"/>
            <ac:spMk id="7173" creationId="{27305109-3859-42A2-87E1-F5A3FF7FF357}"/>
          </ac:spMkLst>
        </pc:spChg>
      </pc:sldChg>
      <pc:sldChg chg="del">
        <pc:chgData name="IGOR PEREIRA DOS SANTOS" userId="2ba31ab3-4af6-46f7-a76b-d6cc5b428f6b" providerId="ADAL" clId="{EEA01046-F817-492D-A66A-826C4DBCF11B}" dt="2023-10-03T22:07:29.096" v="0" actId="47"/>
        <pc:sldMkLst>
          <pc:docMk/>
          <pc:sldMk cId="3297037727" sldId="276"/>
        </pc:sldMkLst>
      </pc:sldChg>
      <pc:sldChg chg="modSp add mod">
        <pc:chgData name="IGOR PEREIRA DOS SANTOS" userId="2ba31ab3-4af6-46f7-a76b-d6cc5b428f6b" providerId="ADAL" clId="{EEA01046-F817-492D-A66A-826C4DBCF11B}" dt="2023-10-03T22:14:06.616" v="477" actId="1076"/>
        <pc:sldMkLst>
          <pc:docMk/>
          <pc:sldMk cId="4177628233" sldId="276"/>
        </pc:sldMkLst>
        <pc:spChg chg="mod">
          <ac:chgData name="IGOR PEREIRA DOS SANTOS" userId="2ba31ab3-4af6-46f7-a76b-d6cc5b428f6b" providerId="ADAL" clId="{EEA01046-F817-492D-A66A-826C4DBCF11B}" dt="2023-10-03T22:14:06.616" v="477" actId="1076"/>
          <ac:spMkLst>
            <pc:docMk/>
            <pc:sldMk cId="4177628233" sldId="276"/>
            <ac:spMk id="7173" creationId="{27305109-3859-42A2-87E1-F5A3FF7FF357}"/>
          </ac:spMkLst>
        </pc:spChg>
      </pc:sldChg>
      <pc:sldChg chg="modSp add mod">
        <pc:chgData name="IGOR PEREIRA DOS SANTOS" userId="2ba31ab3-4af6-46f7-a76b-d6cc5b428f6b" providerId="ADAL" clId="{EEA01046-F817-492D-A66A-826C4DBCF11B}" dt="2023-10-03T22:16:18.383" v="615" actId="1076"/>
        <pc:sldMkLst>
          <pc:docMk/>
          <pc:sldMk cId="3660622524" sldId="277"/>
        </pc:sldMkLst>
        <pc:spChg chg="mod">
          <ac:chgData name="IGOR PEREIRA DOS SANTOS" userId="2ba31ab3-4af6-46f7-a76b-d6cc5b428f6b" providerId="ADAL" clId="{EEA01046-F817-492D-A66A-826C4DBCF11B}" dt="2023-10-03T22:16:18.383" v="615" actId="1076"/>
          <ac:spMkLst>
            <pc:docMk/>
            <pc:sldMk cId="3660622524" sldId="277"/>
            <ac:spMk id="7173" creationId="{27305109-3859-42A2-87E1-F5A3FF7FF357}"/>
          </ac:spMkLst>
        </pc:spChg>
      </pc:sldChg>
      <pc:sldChg chg="del">
        <pc:chgData name="IGOR PEREIRA DOS SANTOS" userId="2ba31ab3-4af6-46f7-a76b-d6cc5b428f6b" providerId="ADAL" clId="{EEA01046-F817-492D-A66A-826C4DBCF11B}" dt="2023-10-03T22:07:29.232" v="1" actId="47"/>
        <pc:sldMkLst>
          <pc:docMk/>
          <pc:sldMk cId="4109129172" sldId="277"/>
        </pc:sldMkLst>
      </pc:sldChg>
      <pc:sldChg chg="addSp modSp add mod">
        <pc:chgData name="IGOR PEREIRA DOS SANTOS" userId="2ba31ab3-4af6-46f7-a76b-d6cc5b428f6b" providerId="ADAL" clId="{EEA01046-F817-492D-A66A-826C4DBCF11B}" dt="2023-10-03T22:16:52.097" v="620" actId="688"/>
        <pc:sldMkLst>
          <pc:docMk/>
          <pc:sldMk cId="1771348877" sldId="278"/>
        </pc:sldMkLst>
        <pc:spChg chg="mod">
          <ac:chgData name="IGOR PEREIRA DOS SANTOS" userId="2ba31ab3-4af6-46f7-a76b-d6cc5b428f6b" providerId="ADAL" clId="{EEA01046-F817-492D-A66A-826C4DBCF11B}" dt="2023-10-03T22:16:39.831" v="618" actId="1076"/>
          <ac:spMkLst>
            <pc:docMk/>
            <pc:sldMk cId="1771348877" sldId="278"/>
            <ac:spMk id="7173" creationId="{27305109-3859-42A2-87E1-F5A3FF7FF357}"/>
          </ac:spMkLst>
        </pc:spChg>
        <pc:picChg chg="add mod">
          <ac:chgData name="IGOR PEREIRA DOS SANTOS" userId="2ba31ab3-4af6-46f7-a76b-d6cc5b428f6b" providerId="ADAL" clId="{EEA01046-F817-492D-A66A-826C4DBCF11B}" dt="2023-10-03T22:16:52.097" v="620" actId="688"/>
          <ac:picMkLst>
            <pc:docMk/>
            <pc:sldMk cId="1771348877" sldId="278"/>
            <ac:picMk id="3" creationId="{96D1879B-6847-0457-3AB7-9495F8FD309B}"/>
          </ac:picMkLst>
        </pc:picChg>
      </pc:sldChg>
      <pc:sldChg chg="del">
        <pc:chgData name="IGOR PEREIRA DOS SANTOS" userId="2ba31ab3-4af6-46f7-a76b-d6cc5b428f6b" providerId="ADAL" clId="{EEA01046-F817-492D-A66A-826C4DBCF11B}" dt="2023-10-03T22:07:29.428" v="2" actId="47"/>
        <pc:sldMkLst>
          <pc:docMk/>
          <pc:sldMk cId="2843056169" sldId="278"/>
        </pc:sldMkLst>
      </pc:sldChg>
      <pc:sldChg chg="del">
        <pc:chgData name="IGOR PEREIRA DOS SANTOS" userId="2ba31ab3-4af6-46f7-a76b-d6cc5b428f6b" providerId="ADAL" clId="{EEA01046-F817-492D-A66A-826C4DBCF11B}" dt="2023-10-03T22:07:29.593" v="3" actId="47"/>
        <pc:sldMkLst>
          <pc:docMk/>
          <pc:sldMk cId="207313971" sldId="279"/>
        </pc:sldMkLst>
      </pc:sldChg>
      <pc:sldChg chg="addSp modSp add mod ord">
        <pc:chgData name="IGOR PEREIRA DOS SANTOS" userId="2ba31ab3-4af6-46f7-a76b-d6cc5b428f6b" providerId="ADAL" clId="{EEA01046-F817-492D-A66A-826C4DBCF11B}" dt="2023-10-03T22:18:57.121" v="781" actId="1076"/>
        <pc:sldMkLst>
          <pc:docMk/>
          <pc:sldMk cId="1967479434" sldId="279"/>
        </pc:sldMkLst>
        <pc:spChg chg="mod">
          <ac:chgData name="IGOR PEREIRA DOS SANTOS" userId="2ba31ab3-4af6-46f7-a76b-d6cc5b428f6b" providerId="ADAL" clId="{EEA01046-F817-492D-A66A-826C4DBCF11B}" dt="2023-10-03T22:18:48.676" v="779" actId="207"/>
          <ac:spMkLst>
            <pc:docMk/>
            <pc:sldMk cId="1967479434" sldId="279"/>
            <ac:spMk id="7173" creationId="{27305109-3859-42A2-87E1-F5A3FF7FF357}"/>
          </ac:spMkLst>
        </pc:spChg>
        <pc:picChg chg="add mod">
          <ac:chgData name="IGOR PEREIRA DOS SANTOS" userId="2ba31ab3-4af6-46f7-a76b-d6cc5b428f6b" providerId="ADAL" clId="{EEA01046-F817-492D-A66A-826C4DBCF11B}" dt="2023-10-03T22:18:57.121" v="781" actId="1076"/>
          <ac:picMkLst>
            <pc:docMk/>
            <pc:sldMk cId="1967479434" sldId="279"/>
            <ac:picMk id="3" creationId="{12940A85-0E36-E9B9-E9BF-0D1D3F61DD47}"/>
          </ac:picMkLst>
        </pc:picChg>
      </pc:sldChg>
      <pc:sldChg chg="modSp add mod">
        <pc:chgData name="IGOR PEREIRA DOS SANTOS" userId="2ba31ab3-4af6-46f7-a76b-d6cc5b428f6b" providerId="ADAL" clId="{EEA01046-F817-492D-A66A-826C4DBCF11B}" dt="2023-10-03T22:41:32.426" v="1222" actId="207"/>
        <pc:sldMkLst>
          <pc:docMk/>
          <pc:sldMk cId="4006506439" sldId="280"/>
        </pc:sldMkLst>
        <pc:spChg chg="mod">
          <ac:chgData name="IGOR PEREIRA DOS SANTOS" userId="2ba31ab3-4af6-46f7-a76b-d6cc5b428f6b" providerId="ADAL" clId="{EEA01046-F817-492D-A66A-826C4DBCF11B}" dt="2023-10-03T22:41:32.426" v="1222" actId="207"/>
          <ac:spMkLst>
            <pc:docMk/>
            <pc:sldMk cId="4006506439" sldId="280"/>
            <ac:spMk id="7173" creationId="{27305109-3859-42A2-87E1-F5A3FF7FF357}"/>
          </ac:spMkLst>
        </pc:spChg>
        <pc:picChg chg="mod">
          <ac:chgData name="IGOR PEREIRA DOS SANTOS" userId="2ba31ab3-4af6-46f7-a76b-d6cc5b428f6b" providerId="ADAL" clId="{EEA01046-F817-492D-A66A-826C4DBCF11B}" dt="2023-10-03T22:41:16.523" v="1219" actId="1076"/>
          <ac:picMkLst>
            <pc:docMk/>
            <pc:sldMk cId="4006506439" sldId="280"/>
            <ac:picMk id="3" creationId="{12940A85-0E36-E9B9-E9BF-0D1D3F61DD47}"/>
          </ac:picMkLst>
        </pc:picChg>
      </pc:sldChg>
      <pc:sldChg chg="del">
        <pc:chgData name="IGOR PEREIRA DOS SANTOS" userId="2ba31ab3-4af6-46f7-a76b-d6cc5b428f6b" providerId="ADAL" clId="{EEA01046-F817-492D-A66A-826C4DBCF11B}" dt="2023-10-03T22:07:29.925" v="5" actId="47"/>
        <pc:sldMkLst>
          <pc:docMk/>
          <pc:sldMk cId="4089445691" sldId="280"/>
        </pc:sldMkLst>
      </pc:sldChg>
      <pc:sldChg chg="delSp modSp add mod">
        <pc:chgData name="IGOR PEREIRA DOS SANTOS" userId="2ba31ab3-4af6-46f7-a76b-d6cc5b428f6b" providerId="ADAL" clId="{EEA01046-F817-492D-A66A-826C4DBCF11B}" dt="2023-10-03T22:42:29.544" v="1388" actId="1076"/>
        <pc:sldMkLst>
          <pc:docMk/>
          <pc:sldMk cId="3150078402" sldId="281"/>
        </pc:sldMkLst>
        <pc:spChg chg="mod">
          <ac:chgData name="IGOR PEREIRA DOS SANTOS" userId="2ba31ab3-4af6-46f7-a76b-d6cc5b428f6b" providerId="ADAL" clId="{EEA01046-F817-492D-A66A-826C4DBCF11B}" dt="2023-10-03T22:42:29.544" v="1388" actId="1076"/>
          <ac:spMkLst>
            <pc:docMk/>
            <pc:sldMk cId="3150078402" sldId="281"/>
            <ac:spMk id="7173" creationId="{27305109-3859-42A2-87E1-F5A3FF7FF357}"/>
          </ac:spMkLst>
        </pc:spChg>
        <pc:picChg chg="del">
          <ac:chgData name="IGOR PEREIRA DOS SANTOS" userId="2ba31ab3-4af6-46f7-a76b-d6cc5b428f6b" providerId="ADAL" clId="{EEA01046-F817-492D-A66A-826C4DBCF11B}" dt="2023-10-03T22:41:41.552" v="1224" actId="478"/>
          <ac:picMkLst>
            <pc:docMk/>
            <pc:sldMk cId="3150078402" sldId="281"/>
            <ac:picMk id="3" creationId="{12940A85-0E36-E9B9-E9BF-0D1D3F61DD47}"/>
          </ac:picMkLst>
        </pc:picChg>
      </pc:sldChg>
      <pc:sldChg chg="del">
        <pc:chgData name="IGOR PEREIRA DOS SANTOS" userId="2ba31ab3-4af6-46f7-a76b-d6cc5b428f6b" providerId="ADAL" clId="{EEA01046-F817-492D-A66A-826C4DBCF11B}" dt="2023-10-03T22:07:30.103" v="6" actId="47"/>
        <pc:sldMkLst>
          <pc:docMk/>
          <pc:sldMk cId="4247747150" sldId="281"/>
        </pc:sldMkLst>
      </pc:sldChg>
      <pc:sldChg chg="addSp modSp add mod">
        <pc:chgData name="IGOR PEREIRA DOS SANTOS" userId="2ba31ab3-4af6-46f7-a76b-d6cc5b428f6b" providerId="ADAL" clId="{EEA01046-F817-492D-A66A-826C4DBCF11B}" dt="2023-10-03T22:47:00.713" v="1393" actId="1076"/>
        <pc:sldMkLst>
          <pc:docMk/>
          <pc:sldMk cId="338764239" sldId="282"/>
        </pc:sldMkLst>
        <pc:spChg chg="mod">
          <ac:chgData name="IGOR PEREIRA DOS SANTOS" userId="2ba31ab3-4af6-46f7-a76b-d6cc5b428f6b" providerId="ADAL" clId="{EEA01046-F817-492D-A66A-826C4DBCF11B}" dt="2023-10-03T22:46:55.207" v="1391" actId="1076"/>
          <ac:spMkLst>
            <pc:docMk/>
            <pc:sldMk cId="338764239" sldId="282"/>
            <ac:spMk id="7173" creationId="{27305109-3859-42A2-87E1-F5A3FF7FF357}"/>
          </ac:spMkLst>
        </pc:spChg>
        <pc:picChg chg="add mod">
          <ac:chgData name="IGOR PEREIRA DOS SANTOS" userId="2ba31ab3-4af6-46f7-a76b-d6cc5b428f6b" providerId="ADAL" clId="{EEA01046-F817-492D-A66A-826C4DBCF11B}" dt="2023-10-03T22:47:00.713" v="1393" actId="1076"/>
          <ac:picMkLst>
            <pc:docMk/>
            <pc:sldMk cId="338764239" sldId="282"/>
            <ac:picMk id="3" creationId="{DCD2B8F9-58B2-D661-7D5A-D218FAF63FE5}"/>
          </ac:picMkLst>
        </pc:picChg>
      </pc:sldChg>
      <pc:sldChg chg="del">
        <pc:chgData name="IGOR PEREIRA DOS SANTOS" userId="2ba31ab3-4af6-46f7-a76b-d6cc5b428f6b" providerId="ADAL" clId="{EEA01046-F817-492D-A66A-826C4DBCF11B}" dt="2023-10-03T22:07:29.744" v="4" actId="47"/>
        <pc:sldMkLst>
          <pc:docMk/>
          <pc:sldMk cId="4262653133" sldId="282"/>
        </pc:sldMkLst>
      </pc:sldChg>
      <pc:sldChg chg="modSp add mod ord">
        <pc:chgData name="IGOR PEREIRA DOS SANTOS" userId="2ba31ab3-4af6-46f7-a76b-d6cc5b428f6b" providerId="ADAL" clId="{EEA01046-F817-492D-A66A-826C4DBCF11B}" dt="2023-10-03T22:50:36.510" v="1710" actId="1076"/>
        <pc:sldMkLst>
          <pc:docMk/>
          <pc:sldMk cId="455436424" sldId="283"/>
        </pc:sldMkLst>
        <pc:spChg chg="mod">
          <ac:chgData name="IGOR PEREIRA DOS SANTOS" userId="2ba31ab3-4af6-46f7-a76b-d6cc5b428f6b" providerId="ADAL" clId="{EEA01046-F817-492D-A66A-826C4DBCF11B}" dt="2023-10-03T22:50:36.510" v="1710" actId="1076"/>
          <ac:spMkLst>
            <pc:docMk/>
            <pc:sldMk cId="455436424" sldId="283"/>
            <ac:spMk id="7173" creationId="{27305109-3859-42A2-87E1-F5A3FF7FF357}"/>
          </ac:spMkLst>
        </pc:spChg>
      </pc:sldChg>
      <pc:sldChg chg="del">
        <pc:chgData name="IGOR PEREIRA DOS SANTOS" userId="2ba31ab3-4af6-46f7-a76b-d6cc5b428f6b" providerId="ADAL" clId="{EEA01046-F817-492D-A66A-826C4DBCF11B}" dt="2023-10-03T22:07:30.271" v="7" actId="47"/>
        <pc:sldMkLst>
          <pc:docMk/>
          <pc:sldMk cId="3650714628" sldId="283"/>
        </pc:sldMkLst>
      </pc:sldChg>
      <pc:sldChg chg="modSp add mod">
        <pc:chgData name="IGOR PEREIRA DOS SANTOS" userId="2ba31ab3-4af6-46f7-a76b-d6cc5b428f6b" providerId="ADAL" clId="{EEA01046-F817-492D-A66A-826C4DBCF11B}" dt="2023-10-03T22:51:31.965" v="1982" actId="1076"/>
        <pc:sldMkLst>
          <pc:docMk/>
          <pc:sldMk cId="439898135" sldId="284"/>
        </pc:sldMkLst>
        <pc:spChg chg="mod">
          <ac:chgData name="IGOR PEREIRA DOS SANTOS" userId="2ba31ab3-4af6-46f7-a76b-d6cc5b428f6b" providerId="ADAL" clId="{EEA01046-F817-492D-A66A-826C4DBCF11B}" dt="2023-10-03T22:51:31.965" v="1982" actId="1076"/>
          <ac:spMkLst>
            <pc:docMk/>
            <pc:sldMk cId="439898135" sldId="284"/>
            <ac:spMk id="7173" creationId="{27305109-3859-42A2-87E1-F5A3FF7FF357}"/>
          </ac:spMkLst>
        </pc:spChg>
      </pc:sldChg>
      <pc:sldChg chg="del">
        <pc:chgData name="IGOR PEREIRA DOS SANTOS" userId="2ba31ab3-4af6-46f7-a76b-d6cc5b428f6b" providerId="ADAL" clId="{EEA01046-F817-492D-A66A-826C4DBCF11B}" dt="2023-10-03T22:07:30.459" v="8" actId="47"/>
        <pc:sldMkLst>
          <pc:docMk/>
          <pc:sldMk cId="3000237576" sldId="284"/>
        </pc:sldMkLst>
      </pc:sldChg>
      <pc:sldChg chg="del">
        <pc:chgData name="IGOR PEREIRA DOS SANTOS" userId="2ba31ab3-4af6-46f7-a76b-d6cc5b428f6b" providerId="ADAL" clId="{EEA01046-F817-492D-A66A-826C4DBCF11B}" dt="2023-10-03T22:07:30.623" v="9" actId="47"/>
        <pc:sldMkLst>
          <pc:docMk/>
          <pc:sldMk cId="968302448" sldId="285"/>
        </pc:sldMkLst>
      </pc:sldChg>
      <pc:sldChg chg="modSp add mod">
        <pc:chgData name="IGOR PEREIRA DOS SANTOS" userId="2ba31ab3-4af6-46f7-a76b-d6cc5b428f6b" providerId="ADAL" clId="{EEA01046-F817-492D-A66A-826C4DBCF11B}" dt="2023-10-03T22:57:15.548" v="2568" actId="1076"/>
        <pc:sldMkLst>
          <pc:docMk/>
          <pc:sldMk cId="3536421562" sldId="285"/>
        </pc:sldMkLst>
        <pc:spChg chg="mod">
          <ac:chgData name="IGOR PEREIRA DOS SANTOS" userId="2ba31ab3-4af6-46f7-a76b-d6cc5b428f6b" providerId="ADAL" clId="{EEA01046-F817-492D-A66A-826C4DBCF11B}" dt="2023-10-03T22:57:15.548" v="2568" actId="1076"/>
          <ac:spMkLst>
            <pc:docMk/>
            <pc:sldMk cId="3536421562" sldId="285"/>
            <ac:spMk id="7173" creationId="{27305109-3859-42A2-87E1-F5A3FF7FF357}"/>
          </ac:spMkLst>
        </pc:spChg>
      </pc:sldChg>
      <pc:sldChg chg="del">
        <pc:chgData name="IGOR PEREIRA DOS SANTOS" userId="2ba31ab3-4af6-46f7-a76b-d6cc5b428f6b" providerId="ADAL" clId="{EEA01046-F817-492D-A66A-826C4DBCF11B}" dt="2023-10-03T22:07:30.773" v="10" actId="47"/>
        <pc:sldMkLst>
          <pc:docMk/>
          <pc:sldMk cId="4153456368" sldId="286"/>
        </pc:sldMkLst>
      </pc:sldChg>
      <pc:sldChg chg="del">
        <pc:chgData name="IGOR PEREIRA DOS SANTOS" userId="2ba31ab3-4af6-46f7-a76b-d6cc5b428f6b" providerId="ADAL" clId="{EEA01046-F817-492D-A66A-826C4DBCF11B}" dt="2023-10-03T22:07:30.954" v="11" actId="47"/>
        <pc:sldMkLst>
          <pc:docMk/>
          <pc:sldMk cId="132007954" sldId="287"/>
        </pc:sldMkLst>
      </pc:sldChg>
      <pc:sldChg chg="del">
        <pc:chgData name="IGOR PEREIRA DOS SANTOS" userId="2ba31ab3-4af6-46f7-a76b-d6cc5b428f6b" providerId="ADAL" clId="{EEA01046-F817-492D-A66A-826C4DBCF11B}" dt="2023-10-03T22:07:31.123" v="12" actId="47"/>
        <pc:sldMkLst>
          <pc:docMk/>
          <pc:sldMk cId="1015978385" sldId="288"/>
        </pc:sldMkLst>
      </pc:sldChg>
      <pc:sldChg chg="del">
        <pc:chgData name="IGOR PEREIRA DOS SANTOS" userId="2ba31ab3-4af6-46f7-a76b-d6cc5b428f6b" providerId="ADAL" clId="{EEA01046-F817-492D-A66A-826C4DBCF11B}" dt="2023-10-03T22:07:31.636" v="15" actId="47"/>
        <pc:sldMkLst>
          <pc:docMk/>
          <pc:sldMk cId="2031138078" sldId="289"/>
        </pc:sldMkLst>
      </pc:sldChg>
      <pc:sldChg chg="del">
        <pc:chgData name="IGOR PEREIRA DOS SANTOS" userId="2ba31ab3-4af6-46f7-a76b-d6cc5b428f6b" providerId="ADAL" clId="{EEA01046-F817-492D-A66A-826C4DBCF11B}" dt="2023-10-03T22:07:31.256" v="13" actId="47"/>
        <pc:sldMkLst>
          <pc:docMk/>
          <pc:sldMk cId="3183444945" sldId="290"/>
        </pc:sldMkLst>
      </pc:sldChg>
      <pc:sldChg chg="del">
        <pc:chgData name="IGOR PEREIRA DOS SANTOS" userId="2ba31ab3-4af6-46f7-a76b-d6cc5b428f6b" providerId="ADAL" clId="{EEA01046-F817-492D-A66A-826C4DBCF11B}" dt="2023-10-03T22:07:31.451" v="14" actId="47"/>
        <pc:sldMkLst>
          <pc:docMk/>
          <pc:sldMk cId="2863966750" sldId="291"/>
        </pc:sldMkLst>
      </pc:sldChg>
      <pc:sldChg chg="del">
        <pc:chgData name="IGOR PEREIRA DOS SANTOS" userId="2ba31ab3-4af6-46f7-a76b-d6cc5b428f6b" providerId="ADAL" clId="{EEA01046-F817-492D-A66A-826C4DBCF11B}" dt="2023-10-03T22:07:31.822" v="16" actId="47"/>
        <pc:sldMkLst>
          <pc:docMk/>
          <pc:sldMk cId="3041263039" sldId="292"/>
        </pc:sldMkLst>
      </pc:sldChg>
      <pc:sldChg chg="del">
        <pc:chgData name="IGOR PEREIRA DOS SANTOS" userId="2ba31ab3-4af6-46f7-a76b-d6cc5b428f6b" providerId="ADAL" clId="{EEA01046-F817-492D-A66A-826C4DBCF11B}" dt="2023-10-03T22:07:31.991" v="17" actId="47"/>
        <pc:sldMkLst>
          <pc:docMk/>
          <pc:sldMk cId="236423333" sldId="293"/>
        </pc:sldMkLst>
      </pc:sldChg>
      <pc:sldChg chg="del">
        <pc:chgData name="IGOR PEREIRA DOS SANTOS" userId="2ba31ab3-4af6-46f7-a76b-d6cc5b428f6b" providerId="ADAL" clId="{EEA01046-F817-492D-A66A-826C4DBCF11B}" dt="2023-10-03T22:07:32.166" v="18" actId="47"/>
        <pc:sldMkLst>
          <pc:docMk/>
          <pc:sldMk cId="1580733282" sldId="294"/>
        </pc:sldMkLst>
      </pc:sldChg>
      <pc:sldChg chg="del">
        <pc:chgData name="IGOR PEREIRA DOS SANTOS" userId="2ba31ab3-4af6-46f7-a76b-d6cc5b428f6b" providerId="ADAL" clId="{EEA01046-F817-492D-A66A-826C4DBCF11B}" dt="2023-10-03T22:07:32.339" v="19" actId="47"/>
        <pc:sldMkLst>
          <pc:docMk/>
          <pc:sldMk cId="1061876045" sldId="295"/>
        </pc:sldMkLst>
      </pc:sldChg>
      <pc:sldChg chg="del">
        <pc:chgData name="IGOR PEREIRA DOS SANTOS" userId="2ba31ab3-4af6-46f7-a76b-d6cc5b428f6b" providerId="ADAL" clId="{EEA01046-F817-492D-A66A-826C4DBCF11B}" dt="2023-10-03T22:07:32.532" v="20" actId="47"/>
        <pc:sldMkLst>
          <pc:docMk/>
          <pc:sldMk cId="3003122258" sldId="296"/>
        </pc:sldMkLst>
      </pc:sldChg>
      <pc:sldChg chg="del">
        <pc:chgData name="IGOR PEREIRA DOS SANTOS" userId="2ba31ab3-4af6-46f7-a76b-d6cc5b428f6b" providerId="ADAL" clId="{EEA01046-F817-492D-A66A-826C4DBCF11B}" dt="2023-10-03T22:07:32.719" v="21" actId="47"/>
        <pc:sldMkLst>
          <pc:docMk/>
          <pc:sldMk cId="2999757663" sldId="297"/>
        </pc:sldMkLst>
      </pc:sldChg>
      <pc:sldChg chg="del">
        <pc:chgData name="IGOR PEREIRA DOS SANTOS" userId="2ba31ab3-4af6-46f7-a76b-d6cc5b428f6b" providerId="ADAL" clId="{EEA01046-F817-492D-A66A-826C4DBCF11B}" dt="2023-10-03T22:07:32.892" v="22" actId="47"/>
        <pc:sldMkLst>
          <pc:docMk/>
          <pc:sldMk cId="1853641003" sldId="298"/>
        </pc:sldMkLst>
      </pc:sldChg>
      <pc:sldChg chg="del">
        <pc:chgData name="IGOR PEREIRA DOS SANTOS" userId="2ba31ab3-4af6-46f7-a76b-d6cc5b428f6b" providerId="ADAL" clId="{EEA01046-F817-492D-A66A-826C4DBCF11B}" dt="2023-10-03T22:07:33.089" v="23" actId="47"/>
        <pc:sldMkLst>
          <pc:docMk/>
          <pc:sldMk cId="3751750963" sldId="299"/>
        </pc:sldMkLst>
      </pc:sldChg>
      <pc:sldChg chg="del">
        <pc:chgData name="IGOR PEREIRA DOS SANTOS" userId="2ba31ab3-4af6-46f7-a76b-d6cc5b428f6b" providerId="ADAL" clId="{EEA01046-F817-492D-A66A-826C4DBCF11B}" dt="2023-10-03T22:07:33.366" v="24" actId="47"/>
        <pc:sldMkLst>
          <pc:docMk/>
          <pc:sldMk cId="75875005" sldId="300"/>
        </pc:sldMkLst>
      </pc:sldChg>
      <pc:sldChg chg="del">
        <pc:chgData name="IGOR PEREIRA DOS SANTOS" userId="2ba31ab3-4af6-46f7-a76b-d6cc5b428f6b" providerId="ADAL" clId="{EEA01046-F817-492D-A66A-826C4DBCF11B}" dt="2023-10-03T22:07:33.439" v="25" actId="47"/>
        <pc:sldMkLst>
          <pc:docMk/>
          <pc:sldMk cId="1991970399" sldId="301"/>
        </pc:sldMkLst>
      </pc:sldChg>
      <pc:sldChg chg="del">
        <pc:chgData name="IGOR PEREIRA DOS SANTOS" userId="2ba31ab3-4af6-46f7-a76b-d6cc5b428f6b" providerId="ADAL" clId="{EEA01046-F817-492D-A66A-826C4DBCF11B}" dt="2023-10-03T22:07:33.952" v="26" actId="47"/>
        <pc:sldMkLst>
          <pc:docMk/>
          <pc:sldMk cId="2684621866" sldId="302"/>
        </pc:sldMkLst>
      </pc:sldChg>
      <pc:sldChg chg="del">
        <pc:chgData name="IGOR PEREIRA DOS SANTOS" userId="2ba31ab3-4af6-46f7-a76b-d6cc5b428f6b" providerId="ADAL" clId="{EEA01046-F817-492D-A66A-826C4DBCF11B}" dt="2023-10-03T22:07:34.181" v="27" actId="47"/>
        <pc:sldMkLst>
          <pc:docMk/>
          <pc:sldMk cId="3620574854" sldId="303"/>
        </pc:sldMkLst>
      </pc:sldChg>
      <pc:sldChg chg="del">
        <pc:chgData name="IGOR PEREIRA DOS SANTOS" userId="2ba31ab3-4af6-46f7-a76b-d6cc5b428f6b" providerId="ADAL" clId="{EEA01046-F817-492D-A66A-826C4DBCF11B}" dt="2023-10-03T22:07:34.607" v="28" actId="47"/>
        <pc:sldMkLst>
          <pc:docMk/>
          <pc:sldMk cId="3353572665" sldId="304"/>
        </pc:sldMkLst>
      </pc:sldChg>
      <pc:sldChg chg="del">
        <pc:chgData name="IGOR PEREIRA DOS SANTOS" userId="2ba31ab3-4af6-46f7-a76b-d6cc5b428f6b" providerId="ADAL" clId="{EEA01046-F817-492D-A66A-826C4DBCF11B}" dt="2023-10-03T22:07:34.913" v="29" actId="47"/>
        <pc:sldMkLst>
          <pc:docMk/>
          <pc:sldMk cId="106040953" sldId="305"/>
        </pc:sldMkLst>
      </pc:sldChg>
      <pc:sldChg chg="del">
        <pc:chgData name="IGOR PEREIRA DOS SANTOS" userId="2ba31ab3-4af6-46f7-a76b-d6cc5b428f6b" providerId="ADAL" clId="{EEA01046-F817-492D-A66A-826C4DBCF11B}" dt="2023-10-03T22:07:35.222" v="30" actId="47"/>
        <pc:sldMkLst>
          <pc:docMk/>
          <pc:sldMk cId="3817957916" sldId="306"/>
        </pc:sldMkLst>
      </pc:sldChg>
      <pc:sldChg chg="del">
        <pc:chgData name="IGOR PEREIRA DOS SANTOS" userId="2ba31ab3-4af6-46f7-a76b-d6cc5b428f6b" providerId="ADAL" clId="{EEA01046-F817-492D-A66A-826C4DBCF11B}" dt="2023-10-03T22:07:35.622" v="31" actId="47"/>
        <pc:sldMkLst>
          <pc:docMk/>
          <pc:sldMk cId="2054771629" sldId="307"/>
        </pc:sldMkLst>
      </pc:sldChg>
      <pc:sldChg chg="del">
        <pc:chgData name="IGOR PEREIRA DOS SANTOS" userId="2ba31ab3-4af6-46f7-a76b-d6cc5b428f6b" providerId="ADAL" clId="{EEA01046-F817-492D-A66A-826C4DBCF11B}" dt="2023-10-03T22:07:35.910" v="32" actId="47"/>
        <pc:sldMkLst>
          <pc:docMk/>
          <pc:sldMk cId="3189040556" sldId="308"/>
        </pc:sldMkLst>
      </pc:sldChg>
      <pc:sldChg chg="del">
        <pc:chgData name="IGOR PEREIRA DOS SANTOS" userId="2ba31ab3-4af6-46f7-a76b-d6cc5b428f6b" providerId="ADAL" clId="{EEA01046-F817-492D-A66A-826C4DBCF11B}" dt="2023-10-03T22:07:36.245" v="33" actId="47"/>
        <pc:sldMkLst>
          <pc:docMk/>
          <pc:sldMk cId="4183933178" sldId="309"/>
        </pc:sldMkLst>
      </pc:sldChg>
      <pc:sldChg chg="del">
        <pc:chgData name="IGOR PEREIRA DOS SANTOS" userId="2ba31ab3-4af6-46f7-a76b-d6cc5b428f6b" providerId="ADAL" clId="{EEA01046-F817-492D-A66A-826C4DBCF11B}" dt="2023-10-03T22:07:36.657" v="34" actId="47"/>
        <pc:sldMkLst>
          <pc:docMk/>
          <pc:sldMk cId="3367263627" sldId="310"/>
        </pc:sldMkLst>
      </pc:sldChg>
      <pc:sldChg chg="del">
        <pc:chgData name="IGOR PEREIRA DOS SANTOS" userId="2ba31ab3-4af6-46f7-a76b-d6cc5b428f6b" providerId="ADAL" clId="{EEA01046-F817-492D-A66A-826C4DBCF11B}" dt="2023-10-03T22:07:37.070" v="35" actId="47"/>
        <pc:sldMkLst>
          <pc:docMk/>
          <pc:sldMk cId="1661702406" sldId="311"/>
        </pc:sldMkLst>
      </pc:sldChg>
      <pc:sldChg chg="del">
        <pc:chgData name="IGOR PEREIRA DOS SANTOS" userId="2ba31ab3-4af6-46f7-a76b-d6cc5b428f6b" providerId="ADAL" clId="{EEA01046-F817-492D-A66A-826C4DBCF11B}" dt="2023-10-03T22:07:37.432" v="36" actId="47"/>
        <pc:sldMkLst>
          <pc:docMk/>
          <pc:sldMk cId="1731010130" sldId="312"/>
        </pc:sldMkLst>
      </pc:sldChg>
      <pc:sldChg chg="del">
        <pc:chgData name="IGOR PEREIRA DOS SANTOS" userId="2ba31ab3-4af6-46f7-a76b-d6cc5b428f6b" providerId="ADAL" clId="{EEA01046-F817-492D-A66A-826C4DBCF11B}" dt="2023-10-03T22:07:37.930" v="37" actId="47"/>
        <pc:sldMkLst>
          <pc:docMk/>
          <pc:sldMk cId="3674935276" sldId="313"/>
        </pc:sldMkLst>
      </pc:sldChg>
      <pc:sldChg chg="del">
        <pc:chgData name="IGOR PEREIRA DOS SANTOS" userId="2ba31ab3-4af6-46f7-a76b-d6cc5b428f6b" providerId="ADAL" clId="{EEA01046-F817-492D-A66A-826C4DBCF11B}" dt="2023-10-03T22:07:38.227" v="38" actId="47"/>
        <pc:sldMkLst>
          <pc:docMk/>
          <pc:sldMk cId="2388190812" sldId="314"/>
        </pc:sldMkLst>
      </pc:sldChg>
      <pc:sldChg chg="del">
        <pc:chgData name="IGOR PEREIRA DOS SANTOS" userId="2ba31ab3-4af6-46f7-a76b-d6cc5b428f6b" providerId="ADAL" clId="{EEA01046-F817-492D-A66A-826C4DBCF11B}" dt="2023-10-03T22:07:38.435" v="39" actId="47"/>
        <pc:sldMkLst>
          <pc:docMk/>
          <pc:sldMk cId="2583268143" sldId="315"/>
        </pc:sldMkLst>
      </pc:sldChg>
      <pc:sldChg chg="del">
        <pc:chgData name="IGOR PEREIRA DOS SANTOS" userId="2ba31ab3-4af6-46f7-a76b-d6cc5b428f6b" providerId="ADAL" clId="{EEA01046-F817-492D-A66A-826C4DBCF11B}" dt="2023-10-03T22:07:38.780" v="40" actId="47"/>
        <pc:sldMkLst>
          <pc:docMk/>
          <pc:sldMk cId="941727922" sldId="316"/>
        </pc:sldMkLst>
      </pc:sldChg>
    </pc:docChg>
  </pc:docChgLst>
  <pc:docChgLst>
    <pc:chgData name="IGOR PEREIRA DOS SANTOS" userId="2ba31ab3-4af6-46f7-a76b-d6cc5b428f6b" providerId="ADAL" clId="{78E6FAD7-348B-4914-82E7-A2B7C6902384}"/>
    <pc:docChg chg="undo custSel addSld delSld modSld sldOrd">
      <pc:chgData name="IGOR PEREIRA DOS SANTOS" userId="2ba31ab3-4af6-46f7-a76b-d6cc5b428f6b" providerId="ADAL" clId="{78E6FAD7-348B-4914-82E7-A2B7C6902384}" dt="2023-09-26T22:16:08.284" v="9109" actId="1076"/>
      <pc:docMkLst>
        <pc:docMk/>
      </pc:docMkLst>
      <pc:sldChg chg="modSp mod">
        <pc:chgData name="IGOR PEREIRA DOS SANTOS" userId="2ba31ab3-4af6-46f7-a76b-d6cc5b428f6b" providerId="ADAL" clId="{78E6FAD7-348B-4914-82E7-A2B7C6902384}" dt="2023-09-14T21:14:26.602" v="829" actId="1076"/>
        <pc:sldMkLst>
          <pc:docMk/>
          <pc:sldMk cId="4089445691" sldId="280"/>
        </pc:sldMkLst>
        <pc:spChg chg="mod">
          <ac:chgData name="IGOR PEREIRA DOS SANTOS" userId="2ba31ab3-4af6-46f7-a76b-d6cc5b428f6b" providerId="ADAL" clId="{78E6FAD7-348B-4914-82E7-A2B7C6902384}" dt="2023-09-14T21:05:50.013" v="20" actId="20577"/>
          <ac:spMkLst>
            <pc:docMk/>
            <pc:sldMk cId="4089445691" sldId="280"/>
            <ac:spMk id="7173" creationId="{27305109-3859-42A2-87E1-F5A3FF7FF357}"/>
          </ac:spMkLst>
        </pc:spChg>
        <pc:picChg chg="mod">
          <ac:chgData name="IGOR PEREIRA DOS SANTOS" userId="2ba31ab3-4af6-46f7-a76b-d6cc5b428f6b" providerId="ADAL" clId="{78E6FAD7-348B-4914-82E7-A2B7C6902384}" dt="2023-09-14T21:14:26.602" v="829" actId="1076"/>
          <ac:picMkLst>
            <pc:docMk/>
            <pc:sldMk cId="4089445691" sldId="280"/>
            <ac:picMk id="3" creationId="{2626C44E-0958-A3C7-304B-9E856E193977}"/>
          </ac:picMkLst>
        </pc:picChg>
      </pc:sldChg>
      <pc:sldChg chg="addSp delSp modSp add mod">
        <pc:chgData name="IGOR PEREIRA DOS SANTOS" userId="2ba31ab3-4af6-46f7-a76b-d6cc5b428f6b" providerId="ADAL" clId="{78E6FAD7-348B-4914-82E7-A2B7C6902384}" dt="2023-09-14T21:16:27.906" v="847" actId="1076"/>
        <pc:sldMkLst>
          <pc:docMk/>
          <pc:sldMk cId="4247747150" sldId="281"/>
        </pc:sldMkLst>
        <pc:spChg chg="mod">
          <ac:chgData name="IGOR PEREIRA DOS SANTOS" userId="2ba31ab3-4af6-46f7-a76b-d6cc5b428f6b" providerId="ADAL" clId="{78E6FAD7-348B-4914-82E7-A2B7C6902384}" dt="2023-09-14T21:14:55.825" v="834" actId="1076"/>
          <ac:spMkLst>
            <pc:docMk/>
            <pc:sldMk cId="4247747150" sldId="281"/>
            <ac:spMk id="7173" creationId="{27305109-3859-42A2-87E1-F5A3FF7FF357}"/>
          </ac:spMkLst>
        </pc:spChg>
        <pc:picChg chg="del">
          <ac:chgData name="IGOR PEREIRA DOS SANTOS" userId="2ba31ab3-4af6-46f7-a76b-d6cc5b428f6b" providerId="ADAL" clId="{78E6FAD7-348B-4914-82E7-A2B7C6902384}" dt="2023-09-14T21:05:35.980" v="1" actId="478"/>
          <ac:picMkLst>
            <pc:docMk/>
            <pc:sldMk cId="4247747150" sldId="281"/>
            <ac:picMk id="3" creationId="{2626C44E-0958-A3C7-304B-9E856E193977}"/>
          </ac:picMkLst>
        </pc:picChg>
        <pc:picChg chg="add mod">
          <ac:chgData name="IGOR PEREIRA DOS SANTOS" userId="2ba31ab3-4af6-46f7-a76b-d6cc5b428f6b" providerId="ADAL" clId="{78E6FAD7-348B-4914-82E7-A2B7C6902384}" dt="2023-09-14T21:16:27.906" v="847" actId="1076"/>
          <ac:picMkLst>
            <pc:docMk/>
            <pc:sldMk cId="4247747150" sldId="281"/>
            <ac:picMk id="4" creationId="{1419DBF3-19DE-2C77-8B8B-6EAA76A94C9B}"/>
          </ac:picMkLst>
        </pc:picChg>
        <pc:picChg chg="add mod">
          <ac:chgData name="IGOR PEREIRA DOS SANTOS" userId="2ba31ab3-4af6-46f7-a76b-d6cc5b428f6b" providerId="ADAL" clId="{78E6FAD7-348B-4914-82E7-A2B7C6902384}" dt="2023-09-14T21:16:09.913" v="845" actId="1076"/>
          <ac:picMkLst>
            <pc:docMk/>
            <pc:sldMk cId="4247747150" sldId="281"/>
            <ac:picMk id="6" creationId="{1B9FE3CE-0540-3C20-EFFB-C6038E0165C6}"/>
          </ac:picMkLst>
        </pc:picChg>
      </pc:sldChg>
      <pc:sldChg chg="modSp add mod">
        <pc:chgData name="IGOR PEREIRA DOS SANTOS" userId="2ba31ab3-4af6-46f7-a76b-d6cc5b428f6b" providerId="ADAL" clId="{78E6FAD7-348B-4914-82E7-A2B7C6902384}" dt="2023-09-14T21:14:15.851" v="828" actId="113"/>
        <pc:sldMkLst>
          <pc:docMk/>
          <pc:sldMk cId="4262653133" sldId="282"/>
        </pc:sldMkLst>
        <pc:spChg chg="mod">
          <ac:chgData name="IGOR PEREIRA DOS SANTOS" userId="2ba31ab3-4af6-46f7-a76b-d6cc5b428f6b" providerId="ADAL" clId="{78E6FAD7-348B-4914-82E7-A2B7C6902384}" dt="2023-09-14T21:14:15.851" v="828" actId="113"/>
          <ac:spMkLst>
            <pc:docMk/>
            <pc:sldMk cId="4262653133" sldId="282"/>
            <ac:spMk id="7173" creationId="{27305109-3859-42A2-87E1-F5A3FF7FF357}"/>
          </ac:spMkLst>
        </pc:spChg>
      </pc:sldChg>
      <pc:sldChg chg="delSp modSp add del mod">
        <pc:chgData name="IGOR PEREIRA DOS SANTOS" userId="2ba31ab3-4af6-46f7-a76b-d6cc5b428f6b" providerId="ADAL" clId="{78E6FAD7-348B-4914-82E7-A2B7C6902384}" dt="2023-09-14T21:20:05.816" v="853" actId="2696"/>
        <pc:sldMkLst>
          <pc:docMk/>
          <pc:sldMk cId="1045369712" sldId="283"/>
        </pc:sldMkLst>
        <pc:spChg chg="mod">
          <ac:chgData name="IGOR PEREIRA DOS SANTOS" userId="2ba31ab3-4af6-46f7-a76b-d6cc5b428f6b" providerId="ADAL" clId="{78E6FAD7-348B-4914-82E7-A2B7C6902384}" dt="2023-09-14T21:20:03.305" v="852" actId="1076"/>
          <ac:spMkLst>
            <pc:docMk/>
            <pc:sldMk cId="1045369712" sldId="283"/>
            <ac:spMk id="7173" creationId="{27305109-3859-42A2-87E1-F5A3FF7FF357}"/>
          </ac:spMkLst>
        </pc:spChg>
        <pc:picChg chg="del">
          <ac:chgData name="IGOR PEREIRA DOS SANTOS" userId="2ba31ab3-4af6-46f7-a76b-d6cc5b428f6b" providerId="ADAL" clId="{78E6FAD7-348B-4914-82E7-A2B7C6902384}" dt="2023-09-14T21:19:56.651" v="849" actId="478"/>
          <ac:picMkLst>
            <pc:docMk/>
            <pc:sldMk cId="1045369712" sldId="283"/>
            <ac:picMk id="4" creationId="{1419DBF3-19DE-2C77-8B8B-6EAA76A94C9B}"/>
          </ac:picMkLst>
        </pc:picChg>
        <pc:picChg chg="del">
          <ac:chgData name="IGOR PEREIRA DOS SANTOS" userId="2ba31ab3-4af6-46f7-a76b-d6cc5b428f6b" providerId="ADAL" clId="{78E6FAD7-348B-4914-82E7-A2B7C6902384}" dt="2023-09-14T21:19:57.169" v="850" actId="478"/>
          <ac:picMkLst>
            <pc:docMk/>
            <pc:sldMk cId="1045369712" sldId="283"/>
            <ac:picMk id="6" creationId="{1B9FE3CE-0540-3C20-EFFB-C6038E0165C6}"/>
          </ac:picMkLst>
        </pc:picChg>
      </pc:sldChg>
      <pc:sldChg chg="modSp add mod ord">
        <pc:chgData name="IGOR PEREIRA DOS SANTOS" userId="2ba31ab3-4af6-46f7-a76b-d6cc5b428f6b" providerId="ADAL" clId="{78E6FAD7-348B-4914-82E7-A2B7C6902384}" dt="2023-09-14T21:23:03.442" v="1140" actId="20577"/>
        <pc:sldMkLst>
          <pc:docMk/>
          <pc:sldMk cId="3650714628" sldId="283"/>
        </pc:sldMkLst>
        <pc:spChg chg="mod">
          <ac:chgData name="IGOR PEREIRA DOS SANTOS" userId="2ba31ab3-4af6-46f7-a76b-d6cc5b428f6b" providerId="ADAL" clId="{78E6FAD7-348B-4914-82E7-A2B7C6902384}" dt="2023-09-14T21:23:03.442" v="1140" actId="20577"/>
          <ac:spMkLst>
            <pc:docMk/>
            <pc:sldMk cId="3650714628" sldId="283"/>
            <ac:spMk id="7173" creationId="{27305109-3859-42A2-87E1-F5A3FF7FF357}"/>
          </ac:spMkLst>
        </pc:spChg>
      </pc:sldChg>
      <pc:sldChg chg="addSp modSp add mod">
        <pc:chgData name="IGOR PEREIRA DOS SANTOS" userId="2ba31ab3-4af6-46f7-a76b-d6cc5b428f6b" providerId="ADAL" clId="{78E6FAD7-348B-4914-82E7-A2B7C6902384}" dt="2023-09-14T21:24:49.274" v="1323" actId="1076"/>
        <pc:sldMkLst>
          <pc:docMk/>
          <pc:sldMk cId="3000237576" sldId="284"/>
        </pc:sldMkLst>
        <pc:spChg chg="mod">
          <ac:chgData name="IGOR PEREIRA DOS SANTOS" userId="2ba31ab3-4af6-46f7-a76b-d6cc5b428f6b" providerId="ADAL" clId="{78E6FAD7-348B-4914-82E7-A2B7C6902384}" dt="2023-09-14T21:24:30.100" v="1321" actId="20577"/>
          <ac:spMkLst>
            <pc:docMk/>
            <pc:sldMk cId="3000237576" sldId="284"/>
            <ac:spMk id="7173" creationId="{27305109-3859-42A2-87E1-F5A3FF7FF357}"/>
          </ac:spMkLst>
        </pc:spChg>
        <pc:picChg chg="add mod">
          <ac:chgData name="IGOR PEREIRA DOS SANTOS" userId="2ba31ab3-4af6-46f7-a76b-d6cc5b428f6b" providerId="ADAL" clId="{78E6FAD7-348B-4914-82E7-A2B7C6902384}" dt="2023-09-14T21:24:49.274" v="1323" actId="1076"/>
          <ac:picMkLst>
            <pc:docMk/>
            <pc:sldMk cId="3000237576" sldId="284"/>
            <ac:picMk id="3" creationId="{29B74BEA-B940-12EA-0CD3-5AFCACA5F8CC}"/>
          </ac:picMkLst>
        </pc:picChg>
      </pc:sldChg>
      <pc:sldChg chg="delSp modSp add mod">
        <pc:chgData name="IGOR PEREIRA DOS SANTOS" userId="2ba31ab3-4af6-46f7-a76b-d6cc5b428f6b" providerId="ADAL" clId="{78E6FAD7-348B-4914-82E7-A2B7C6902384}" dt="2023-09-14T21:28:29.176" v="1886" actId="1076"/>
        <pc:sldMkLst>
          <pc:docMk/>
          <pc:sldMk cId="968302448" sldId="285"/>
        </pc:sldMkLst>
        <pc:spChg chg="mod">
          <ac:chgData name="IGOR PEREIRA DOS SANTOS" userId="2ba31ab3-4af6-46f7-a76b-d6cc5b428f6b" providerId="ADAL" clId="{78E6FAD7-348B-4914-82E7-A2B7C6902384}" dt="2023-09-14T21:28:29.176" v="1886" actId="1076"/>
          <ac:spMkLst>
            <pc:docMk/>
            <pc:sldMk cId="968302448" sldId="285"/>
            <ac:spMk id="7173" creationId="{27305109-3859-42A2-87E1-F5A3FF7FF357}"/>
          </ac:spMkLst>
        </pc:spChg>
        <pc:picChg chg="del">
          <ac:chgData name="IGOR PEREIRA DOS SANTOS" userId="2ba31ab3-4af6-46f7-a76b-d6cc5b428f6b" providerId="ADAL" clId="{78E6FAD7-348B-4914-82E7-A2B7C6902384}" dt="2023-09-14T21:25:51.395" v="1325" actId="478"/>
          <ac:picMkLst>
            <pc:docMk/>
            <pc:sldMk cId="968302448" sldId="285"/>
            <ac:picMk id="3" creationId="{29B74BEA-B940-12EA-0CD3-5AFCACA5F8CC}"/>
          </ac:picMkLst>
        </pc:picChg>
      </pc:sldChg>
      <pc:sldChg chg="addSp modSp add mod">
        <pc:chgData name="IGOR PEREIRA DOS SANTOS" userId="2ba31ab3-4af6-46f7-a76b-d6cc5b428f6b" providerId="ADAL" clId="{78E6FAD7-348B-4914-82E7-A2B7C6902384}" dt="2023-09-14T21:28:59.353" v="1927" actId="1076"/>
        <pc:sldMkLst>
          <pc:docMk/>
          <pc:sldMk cId="4153456368" sldId="286"/>
        </pc:sldMkLst>
        <pc:spChg chg="mod">
          <ac:chgData name="IGOR PEREIRA DOS SANTOS" userId="2ba31ab3-4af6-46f7-a76b-d6cc5b428f6b" providerId="ADAL" clId="{78E6FAD7-348B-4914-82E7-A2B7C6902384}" dt="2023-09-14T21:28:49.769" v="1925" actId="1076"/>
          <ac:spMkLst>
            <pc:docMk/>
            <pc:sldMk cId="4153456368" sldId="286"/>
            <ac:spMk id="7173" creationId="{27305109-3859-42A2-87E1-F5A3FF7FF357}"/>
          </ac:spMkLst>
        </pc:spChg>
        <pc:picChg chg="add mod">
          <ac:chgData name="IGOR PEREIRA DOS SANTOS" userId="2ba31ab3-4af6-46f7-a76b-d6cc5b428f6b" providerId="ADAL" clId="{78E6FAD7-348B-4914-82E7-A2B7C6902384}" dt="2023-09-14T21:28:59.353" v="1927" actId="1076"/>
          <ac:picMkLst>
            <pc:docMk/>
            <pc:sldMk cId="4153456368" sldId="286"/>
            <ac:picMk id="3" creationId="{ECEAF552-0A88-DE89-BB6F-9DCE87C6CC69}"/>
          </ac:picMkLst>
        </pc:picChg>
      </pc:sldChg>
      <pc:sldChg chg="delSp modSp add mod">
        <pc:chgData name="IGOR PEREIRA DOS SANTOS" userId="2ba31ab3-4af6-46f7-a76b-d6cc5b428f6b" providerId="ADAL" clId="{78E6FAD7-348B-4914-82E7-A2B7C6902384}" dt="2023-09-14T21:32:33.489" v="2229" actId="1076"/>
        <pc:sldMkLst>
          <pc:docMk/>
          <pc:sldMk cId="132007954" sldId="287"/>
        </pc:sldMkLst>
        <pc:spChg chg="mod">
          <ac:chgData name="IGOR PEREIRA DOS SANTOS" userId="2ba31ab3-4af6-46f7-a76b-d6cc5b428f6b" providerId="ADAL" clId="{78E6FAD7-348B-4914-82E7-A2B7C6902384}" dt="2023-09-14T21:32:33.489" v="2229" actId="1076"/>
          <ac:spMkLst>
            <pc:docMk/>
            <pc:sldMk cId="132007954" sldId="287"/>
            <ac:spMk id="7173" creationId="{27305109-3859-42A2-87E1-F5A3FF7FF357}"/>
          </ac:spMkLst>
        </pc:spChg>
        <pc:picChg chg="del">
          <ac:chgData name="IGOR PEREIRA DOS SANTOS" userId="2ba31ab3-4af6-46f7-a76b-d6cc5b428f6b" providerId="ADAL" clId="{78E6FAD7-348B-4914-82E7-A2B7C6902384}" dt="2023-09-14T21:31:08.544" v="1929" actId="478"/>
          <ac:picMkLst>
            <pc:docMk/>
            <pc:sldMk cId="132007954" sldId="287"/>
            <ac:picMk id="3" creationId="{ECEAF552-0A88-DE89-BB6F-9DCE87C6CC69}"/>
          </ac:picMkLst>
        </pc:picChg>
      </pc:sldChg>
      <pc:sldChg chg="modSp add mod">
        <pc:chgData name="IGOR PEREIRA DOS SANTOS" userId="2ba31ab3-4af6-46f7-a76b-d6cc5b428f6b" providerId="ADAL" clId="{78E6FAD7-348B-4914-82E7-A2B7C6902384}" dt="2023-09-14T21:34:21.046" v="2456" actId="20577"/>
        <pc:sldMkLst>
          <pc:docMk/>
          <pc:sldMk cId="1015978385" sldId="288"/>
        </pc:sldMkLst>
        <pc:spChg chg="mod">
          <ac:chgData name="IGOR PEREIRA DOS SANTOS" userId="2ba31ab3-4af6-46f7-a76b-d6cc5b428f6b" providerId="ADAL" clId="{78E6FAD7-348B-4914-82E7-A2B7C6902384}" dt="2023-09-14T21:34:21.046" v="2456" actId="20577"/>
          <ac:spMkLst>
            <pc:docMk/>
            <pc:sldMk cId="1015978385" sldId="288"/>
            <ac:spMk id="7173" creationId="{27305109-3859-42A2-87E1-F5A3FF7FF357}"/>
          </ac:spMkLst>
        </pc:spChg>
      </pc:sldChg>
      <pc:sldChg chg="addSp modSp add mod">
        <pc:chgData name="IGOR PEREIRA DOS SANTOS" userId="2ba31ab3-4af6-46f7-a76b-d6cc5b428f6b" providerId="ADAL" clId="{78E6FAD7-348B-4914-82E7-A2B7C6902384}" dt="2023-09-14T21:36:37.288" v="2553" actId="1076"/>
        <pc:sldMkLst>
          <pc:docMk/>
          <pc:sldMk cId="2031138078" sldId="289"/>
        </pc:sldMkLst>
        <pc:spChg chg="mod">
          <ac:chgData name="IGOR PEREIRA DOS SANTOS" userId="2ba31ab3-4af6-46f7-a76b-d6cc5b428f6b" providerId="ADAL" clId="{78E6FAD7-348B-4914-82E7-A2B7C6902384}" dt="2023-09-14T21:34:51.793" v="2529" actId="1076"/>
          <ac:spMkLst>
            <pc:docMk/>
            <pc:sldMk cId="2031138078" sldId="289"/>
            <ac:spMk id="7173" creationId="{27305109-3859-42A2-87E1-F5A3FF7FF357}"/>
          </ac:spMkLst>
        </pc:spChg>
        <pc:picChg chg="add mod">
          <ac:chgData name="IGOR PEREIRA DOS SANTOS" userId="2ba31ab3-4af6-46f7-a76b-d6cc5b428f6b" providerId="ADAL" clId="{78E6FAD7-348B-4914-82E7-A2B7C6902384}" dt="2023-09-14T21:36:37.288" v="2553" actId="1076"/>
          <ac:picMkLst>
            <pc:docMk/>
            <pc:sldMk cId="2031138078" sldId="289"/>
            <ac:picMk id="3" creationId="{DD5BBA2B-436D-BF03-3B4A-F8699A3D613D}"/>
          </ac:picMkLst>
        </pc:picChg>
      </pc:sldChg>
      <pc:sldChg chg="modSp add mod">
        <pc:chgData name="IGOR PEREIRA DOS SANTOS" userId="2ba31ab3-4af6-46f7-a76b-d6cc5b428f6b" providerId="ADAL" clId="{78E6FAD7-348B-4914-82E7-A2B7C6902384}" dt="2023-09-14T21:35:34.154" v="2544" actId="313"/>
        <pc:sldMkLst>
          <pc:docMk/>
          <pc:sldMk cId="3183444945" sldId="290"/>
        </pc:sldMkLst>
        <pc:spChg chg="mod">
          <ac:chgData name="IGOR PEREIRA DOS SANTOS" userId="2ba31ab3-4af6-46f7-a76b-d6cc5b428f6b" providerId="ADAL" clId="{78E6FAD7-348B-4914-82E7-A2B7C6902384}" dt="2023-09-14T21:35:34.154" v="2544" actId="313"/>
          <ac:spMkLst>
            <pc:docMk/>
            <pc:sldMk cId="3183444945" sldId="290"/>
            <ac:spMk id="7173" creationId="{27305109-3859-42A2-87E1-F5A3FF7FF357}"/>
          </ac:spMkLst>
        </pc:spChg>
      </pc:sldChg>
      <pc:sldChg chg="addSp modSp add mod">
        <pc:chgData name="IGOR PEREIRA DOS SANTOS" userId="2ba31ab3-4af6-46f7-a76b-d6cc5b428f6b" providerId="ADAL" clId="{78E6FAD7-348B-4914-82E7-A2B7C6902384}" dt="2023-09-14T21:36:10.720" v="2551" actId="1076"/>
        <pc:sldMkLst>
          <pc:docMk/>
          <pc:sldMk cId="2863966750" sldId="291"/>
        </pc:sldMkLst>
        <pc:spChg chg="mod">
          <ac:chgData name="IGOR PEREIRA DOS SANTOS" userId="2ba31ab3-4af6-46f7-a76b-d6cc5b428f6b" providerId="ADAL" clId="{78E6FAD7-348B-4914-82E7-A2B7C6902384}" dt="2023-09-14T21:36:03.072" v="2547" actId="1076"/>
          <ac:spMkLst>
            <pc:docMk/>
            <pc:sldMk cId="2863966750" sldId="291"/>
            <ac:spMk id="7173" creationId="{27305109-3859-42A2-87E1-F5A3FF7FF357}"/>
          </ac:spMkLst>
        </pc:spChg>
        <pc:picChg chg="add mod">
          <ac:chgData name="IGOR PEREIRA DOS SANTOS" userId="2ba31ab3-4af6-46f7-a76b-d6cc5b428f6b" providerId="ADAL" clId="{78E6FAD7-348B-4914-82E7-A2B7C6902384}" dt="2023-09-14T21:36:10.720" v="2551" actId="1076"/>
          <ac:picMkLst>
            <pc:docMk/>
            <pc:sldMk cId="2863966750" sldId="291"/>
            <ac:picMk id="3" creationId="{8356E198-E3D2-5EEA-5D39-74A51FE41880}"/>
          </ac:picMkLst>
        </pc:picChg>
      </pc:sldChg>
      <pc:sldChg chg="addSp delSp modSp add mod">
        <pc:chgData name="IGOR PEREIRA DOS SANTOS" userId="2ba31ab3-4af6-46f7-a76b-d6cc5b428f6b" providerId="ADAL" clId="{78E6FAD7-348B-4914-82E7-A2B7C6902384}" dt="2023-09-14T21:39:43.593" v="2721" actId="1076"/>
        <pc:sldMkLst>
          <pc:docMk/>
          <pc:sldMk cId="3041263039" sldId="292"/>
        </pc:sldMkLst>
        <pc:spChg chg="mod">
          <ac:chgData name="IGOR PEREIRA DOS SANTOS" userId="2ba31ab3-4af6-46f7-a76b-d6cc5b428f6b" providerId="ADAL" clId="{78E6FAD7-348B-4914-82E7-A2B7C6902384}" dt="2023-09-14T21:39:18.110" v="2719" actId="20577"/>
          <ac:spMkLst>
            <pc:docMk/>
            <pc:sldMk cId="3041263039" sldId="292"/>
            <ac:spMk id="7173" creationId="{27305109-3859-42A2-87E1-F5A3FF7FF357}"/>
          </ac:spMkLst>
        </pc:spChg>
        <pc:picChg chg="del">
          <ac:chgData name="IGOR PEREIRA DOS SANTOS" userId="2ba31ab3-4af6-46f7-a76b-d6cc5b428f6b" providerId="ADAL" clId="{78E6FAD7-348B-4914-82E7-A2B7C6902384}" dt="2023-09-14T21:38:29.197" v="2555" actId="478"/>
          <ac:picMkLst>
            <pc:docMk/>
            <pc:sldMk cId="3041263039" sldId="292"/>
            <ac:picMk id="3" creationId="{DD5BBA2B-436D-BF03-3B4A-F8699A3D613D}"/>
          </ac:picMkLst>
        </pc:picChg>
        <pc:picChg chg="add mod">
          <ac:chgData name="IGOR PEREIRA DOS SANTOS" userId="2ba31ab3-4af6-46f7-a76b-d6cc5b428f6b" providerId="ADAL" clId="{78E6FAD7-348B-4914-82E7-A2B7C6902384}" dt="2023-09-14T21:39:43.593" v="2721" actId="1076"/>
          <ac:picMkLst>
            <pc:docMk/>
            <pc:sldMk cId="3041263039" sldId="292"/>
            <ac:picMk id="4" creationId="{B47C5E82-978E-0A54-AC02-E318719FB458}"/>
          </ac:picMkLst>
        </pc:picChg>
      </pc:sldChg>
      <pc:sldChg chg="addSp delSp modSp add mod">
        <pc:chgData name="IGOR PEREIRA DOS SANTOS" userId="2ba31ab3-4af6-46f7-a76b-d6cc5b428f6b" providerId="ADAL" clId="{78E6FAD7-348B-4914-82E7-A2B7C6902384}" dt="2023-09-14T21:45:26.584" v="2923" actId="1076"/>
        <pc:sldMkLst>
          <pc:docMk/>
          <pc:sldMk cId="236423333" sldId="293"/>
        </pc:sldMkLst>
        <pc:spChg chg="mod">
          <ac:chgData name="IGOR PEREIRA DOS SANTOS" userId="2ba31ab3-4af6-46f7-a76b-d6cc5b428f6b" providerId="ADAL" clId="{78E6FAD7-348B-4914-82E7-A2B7C6902384}" dt="2023-09-14T21:45:21.448" v="2922" actId="1076"/>
          <ac:spMkLst>
            <pc:docMk/>
            <pc:sldMk cId="236423333" sldId="293"/>
            <ac:spMk id="7173" creationId="{27305109-3859-42A2-87E1-F5A3FF7FF357}"/>
          </ac:spMkLst>
        </pc:spChg>
        <pc:picChg chg="add mod">
          <ac:chgData name="IGOR PEREIRA DOS SANTOS" userId="2ba31ab3-4af6-46f7-a76b-d6cc5b428f6b" providerId="ADAL" clId="{78E6FAD7-348B-4914-82E7-A2B7C6902384}" dt="2023-09-14T21:45:26.584" v="2923" actId="1076"/>
          <ac:picMkLst>
            <pc:docMk/>
            <pc:sldMk cId="236423333" sldId="293"/>
            <ac:picMk id="3" creationId="{059FDC4F-C8BD-692B-6BAB-13C539C4DBEE}"/>
          </ac:picMkLst>
        </pc:picChg>
        <pc:picChg chg="del">
          <ac:chgData name="IGOR PEREIRA DOS SANTOS" userId="2ba31ab3-4af6-46f7-a76b-d6cc5b428f6b" providerId="ADAL" clId="{78E6FAD7-348B-4914-82E7-A2B7C6902384}" dt="2023-09-14T21:42:03.574" v="2723" actId="478"/>
          <ac:picMkLst>
            <pc:docMk/>
            <pc:sldMk cId="236423333" sldId="293"/>
            <ac:picMk id="4" creationId="{B47C5E82-978E-0A54-AC02-E318719FB458}"/>
          </ac:picMkLst>
        </pc:picChg>
      </pc:sldChg>
      <pc:sldChg chg="delSp modSp add mod">
        <pc:chgData name="IGOR PEREIRA DOS SANTOS" userId="2ba31ab3-4af6-46f7-a76b-d6cc5b428f6b" providerId="ADAL" clId="{78E6FAD7-348B-4914-82E7-A2B7C6902384}" dt="2023-09-14T21:51:49.736" v="3219" actId="1076"/>
        <pc:sldMkLst>
          <pc:docMk/>
          <pc:sldMk cId="1580733282" sldId="294"/>
        </pc:sldMkLst>
        <pc:spChg chg="mod">
          <ac:chgData name="IGOR PEREIRA DOS SANTOS" userId="2ba31ab3-4af6-46f7-a76b-d6cc5b428f6b" providerId="ADAL" clId="{78E6FAD7-348B-4914-82E7-A2B7C6902384}" dt="2023-09-14T21:51:49.736" v="3219" actId="1076"/>
          <ac:spMkLst>
            <pc:docMk/>
            <pc:sldMk cId="1580733282" sldId="294"/>
            <ac:spMk id="7173" creationId="{27305109-3859-42A2-87E1-F5A3FF7FF357}"/>
          </ac:spMkLst>
        </pc:spChg>
        <pc:picChg chg="del">
          <ac:chgData name="IGOR PEREIRA DOS SANTOS" userId="2ba31ab3-4af6-46f7-a76b-d6cc5b428f6b" providerId="ADAL" clId="{78E6FAD7-348B-4914-82E7-A2B7C6902384}" dt="2023-09-14T21:50:33.179" v="2925" actId="478"/>
          <ac:picMkLst>
            <pc:docMk/>
            <pc:sldMk cId="1580733282" sldId="294"/>
            <ac:picMk id="3" creationId="{059FDC4F-C8BD-692B-6BAB-13C539C4DBEE}"/>
          </ac:picMkLst>
        </pc:picChg>
      </pc:sldChg>
      <pc:sldChg chg="modSp add mod">
        <pc:chgData name="IGOR PEREIRA DOS SANTOS" userId="2ba31ab3-4af6-46f7-a76b-d6cc5b428f6b" providerId="ADAL" clId="{78E6FAD7-348B-4914-82E7-A2B7C6902384}" dt="2023-09-26T21:51:31.858" v="8224" actId="207"/>
        <pc:sldMkLst>
          <pc:docMk/>
          <pc:sldMk cId="1061876045" sldId="295"/>
        </pc:sldMkLst>
        <pc:spChg chg="mod">
          <ac:chgData name="IGOR PEREIRA DOS SANTOS" userId="2ba31ab3-4af6-46f7-a76b-d6cc5b428f6b" providerId="ADAL" clId="{78E6FAD7-348B-4914-82E7-A2B7C6902384}" dt="2023-09-26T21:51:31.858" v="8224" actId="207"/>
          <ac:spMkLst>
            <pc:docMk/>
            <pc:sldMk cId="1061876045" sldId="295"/>
            <ac:spMk id="7173" creationId="{27305109-3859-42A2-87E1-F5A3FF7FF357}"/>
          </ac:spMkLst>
        </pc:spChg>
      </pc:sldChg>
      <pc:sldChg chg="modSp add mod">
        <pc:chgData name="IGOR PEREIRA DOS SANTOS" userId="2ba31ab3-4af6-46f7-a76b-d6cc5b428f6b" providerId="ADAL" clId="{78E6FAD7-348B-4914-82E7-A2B7C6902384}" dt="2023-09-26T21:52:14.966" v="8225" actId="207"/>
        <pc:sldMkLst>
          <pc:docMk/>
          <pc:sldMk cId="3003122258" sldId="296"/>
        </pc:sldMkLst>
        <pc:spChg chg="mod">
          <ac:chgData name="IGOR PEREIRA DOS SANTOS" userId="2ba31ab3-4af6-46f7-a76b-d6cc5b428f6b" providerId="ADAL" clId="{78E6FAD7-348B-4914-82E7-A2B7C6902384}" dt="2023-09-26T21:52:14.966" v="8225" actId="207"/>
          <ac:spMkLst>
            <pc:docMk/>
            <pc:sldMk cId="3003122258" sldId="296"/>
            <ac:spMk id="7173" creationId="{27305109-3859-42A2-87E1-F5A3FF7FF357}"/>
          </ac:spMkLst>
        </pc:spChg>
      </pc:sldChg>
      <pc:sldChg chg="modSp add mod">
        <pc:chgData name="IGOR PEREIRA DOS SANTOS" userId="2ba31ab3-4af6-46f7-a76b-d6cc5b428f6b" providerId="ADAL" clId="{78E6FAD7-348B-4914-82E7-A2B7C6902384}" dt="2023-09-26T11:40:44.147" v="4240" actId="1076"/>
        <pc:sldMkLst>
          <pc:docMk/>
          <pc:sldMk cId="2999757663" sldId="297"/>
        </pc:sldMkLst>
        <pc:spChg chg="mod">
          <ac:chgData name="IGOR PEREIRA DOS SANTOS" userId="2ba31ab3-4af6-46f7-a76b-d6cc5b428f6b" providerId="ADAL" clId="{78E6FAD7-348B-4914-82E7-A2B7C6902384}" dt="2023-09-26T11:40:44.147" v="4240" actId="1076"/>
          <ac:spMkLst>
            <pc:docMk/>
            <pc:sldMk cId="2999757663" sldId="297"/>
            <ac:spMk id="7173" creationId="{27305109-3859-42A2-87E1-F5A3FF7FF357}"/>
          </ac:spMkLst>
        </pc:spChg>
      </pc:sldChg>
      <pc:sldChg chg="modSp add mod">
        <pc:chgData name="IGOR PEREIRA DOS SANTOS" userId="2ba31ab3-4af6-46f7-a76b-d6cc5b428f6b" providerId="ADAL" clId="{78E6FAD7-348B-4914-82E7-A2B7C6902384}" dt="2023-09-26T11:42:56.880" v="4633" actId="20577"/>
        <pc:sldMkLst>
          <pc:docMk/>
          <pc:sldMk cId="1853641003" sldId="298"/>
        </pc:sldMkLst>
        <pc:spChg chg="mod">
          <ac:chgData name="IGOR PEREIRA DOS SANTOS" userId="2ba31ab3-4af6-46f7-a76b-d6cc5b428f6b" providerId="ADAL" clId="{78E6FAD7-348B-4914-82E7-A2B7C6902384}" dt="2023-09-26T11:42:56.880" v="4633" actId="20577"/>
          <ac:spMkLst>
            <pc:docMk/>
            <pc:sldMk cId="1853641003" sldId="298"/>
            <ac:spMk id="7173" creationId="{27305109-3859-42A2-87E1-F5A3FF7FF357}"/>
          </ac:spMkLst>
        </pc:spChg>
      </pc:sldChg>
      <pc:sldChg chg="addSp modSp add mod">
        <pc:chgData name="IGOR PEREIRA DOS SANTOS" userId="2ba31ab3-4af6-46f7-a76b-d6cc5b428f6b" providerId="ADAL" clId="{78E6FAD7-348B-4914-82E7-A2B7C6902384}" dt="2023-09-26T11:46:51.112" v="4660" actId="1076"/>
        <pc:sldMkLst>
          <pc:docMk/>
          <pc:sldMk cId="3751750963" sldId="299"/>
        </pc:sldMkLst>
        <pc:spChg chg="mod">
          <ac:chgData name="IGOR PEREIRA DOS SANTOS" userId="2ba31ab3-4af6-46f7-a76b-d6cc5b428f6b" providerId="ADAL" clId="{78E6FAD7-348B-4914-82E7-A2B7C6902384}" dt="2023-09-26T11:46:51.112" v="4660" actId="1076"/>
          <ac:spMkLst>
            <pc:docMk/>
            <pc:sldMk cId="3751750963" sldId="299"/>
            <ac:spMk id="7173" creationId="{27305109-3859-42A2-87E1-F5A3FF7FF357}"/>
          </ac:spMkLst>
        </pc:spChg>
        <pc:picChg chg="add mod">
          <ac:chgData name="IGOR PEREIRA DOS SANTOS" userId="2ba31ab3-4af6-46f7-a76b-d6cc5b428f6b" providerId="ADAL" clId="{78E6FAD7-348B-4914-82E7-A2B7C6902384}" dt="2023-09-26T11:46:04.290" v="4650" actId="1076"/>
          <ac:picMkLst>
            <pc:docMk/>
            <pc:sldMk cId="3751750963" sldId="299"/>
            <ac:picMk id="3" creationId="{BF6276A5-D885-EF78-4D48-8468B52B793D}"/>
          </ac:picMkLst>
        </pc:picChg>
        <pc:picChg chg="add mod">
          <ac:chgData name="IGOR PEREIRA DOS SANTOS" userId="2ba31ab3-4af6-46f7-a76b-d6cc5b428f6b" providerId="ADAL" clId="{78E6FAD7-348B-4914-82E7-A2B7C6902384}" dt="2023-09-26T11:46:28.091" v="4657" actId="1076"/>
          <ac:picMkLst>
            <pc:docMk/>
            <pc:sldMk cId="3751750963" sldId="299"/>
            <ac:picMk id="5" creationId="{E9458367-D3B3-71E7-5571-756E85D5C8AE}"/>
          </ac:picMkLst>
        </pc:picChg>
      </pc:sldChg>
      <pc:sldChg chg="addSp modSp add mod ord">
        <pc:chgData name="IGOR PEREIRA DOS SANTOS" userId="2ba31ab3-4af6-46f7-a76b-d6cc5b428f6b" providerId="ADAL" clId="{78E6FAD7-348B-4914-82E7-A2B7C6902384}" dt="2023-09-26T19:54:21.439" v="4937" actId="1076"/>
        <pc:sldMkLst>
          <pc:docMk/>
          <pc:sldMk cId="75875005" sldId="300"/>
        </pc:sldMkLst>
        <pc:spChg chg="mod">
          <ac:chgData name="IGOR PEREIRA DOS SANTOS" userId="2ba31ab3-4af6-46f7-a76b-d6cc5b428f6b" providerId="ADAL" clId="{78E6FAD7-348B-4914-82E7-A2B7C6902384}" dt="2023-09-26T11:59:24.100" v="4932" actId="207"/>
          <ac:spMkLst>
            <pc:docMk/>
            <pc:sldMk cId="75875005" sldId="300"/>
            <ac:spMk id="7173" creationId="{27305109-3859-42A2-87E1-F5A3FF7FF357}"/>
          </ac:spMkLst>
        </pc:spChg>
        <pc:picChg chg="add mod">
          <ac:chgData name="IGOR PEREIRA DOS SANTOS" userId="2ba31ab3-4af6-46f7-a76b-d6cc5b428f6b" providerId="ADAL" clId="{78E6FAD7-348B-4914-82E7-A2B7C6902384}" dt="2023-09-26T19:54:21.439" v="4937" actId="1076"/>
          <ac:picMkLst>
            <pc:docMk/>
            <pc:sldMk cId="75875005" sldId="300"/>
            <ac:picMk id="3" creationId="{0F05D208-5596-0D70-17B5-BAED6C570546}"/>
          </ac:picMkLst>
        </pc:picChg>
      </pc:sldChg>
      <pc:sldChg chg="add del">
        <pc:chgData name="IGOR PEREIRA DOS SANTOS" userId="2ba31ab3-4af6-46f7-a76b-d6cc5b428f6b" providerId="ADAL" clId="{78E6FAD7-348B-4914-82E7-A2B7C6902384}" dt="2023-09-26T11:56:13.481" v="4662" actId="47"/>
        <pc:sldMkLst>
          <pc:docMk/>
          <pc:sldMk cId="2604808498" sldId="300"/>
        </pc:sldMkLst>
      </pc:sldChg>
      <pc:sldChg chg="addSp delSp modSp add mod">
        <pc:chgData name="IGOR PEREIRA DOS SANTOS" userId="2ba31ab3-4af6-46f7-a76b-d6cc5b428f6b" providerId="ADAL" clId="{78E6FAD7-348B-4914-82E7-A2B7C6902384}" dt="2023-09-26T20:05:13.768" v="4957" actId="20577"/>
        <pc:sldMkLst>
          <pc:docMk/>
          <pc:sldMk cId="1991970399" sldId="301"/>
        </pc:sldMkLst>
        <pc:spChg chg="mod">
          <ac:chgData name="IGOR PEREIRA DOS SANTOS" userId="2ba31ab3-4af6-46f7-a76b-d6cc5b428f6b" providerId="ADAL" clId="{78E6FAD7-348B-4914-82E7-A2B7C6902384}" dt="2023-09-26T20:05:13.768" v="4957" actId="20577"/>
          <ac:spMkLst>
            <pc:docMk/>
            <pc:sldMk cId="1991970399" sldId="301"/>
            <ac:spMk id="7173" creationId="{27305109-3859-42A2-87E1-F5A3FF7FF357}"/>
          </ac:spMkLst>
        </pc:spChg>
        <pc:picChg chg="del">
          <ac:chgData name="IGOR PEREIRA DOS SANTOS" userId="2ba31ab3-4af6-46f7-a76b-d6cc5b428f6b" providerId="ADAL" clId="{78E6FAD7-348B-4914-82E7-A2B7C6902384}" dt="2023-09-26T19:57:43.189" v="4939" actId="478"/>
          <ac:picMkLst>
            <pc:docMk/>
            <pc:sldMk cId="1991970399" sldId="301"/>
            <ac:picMk id="3" creationId="{0F05D208-5596-0D70-17B5-BAED6C570546}"/>
          </ac:picMkLst>
        </pc:picChg>
        <pc:picChg chg="add mod">
          <ac:chgData name="IGOR PEREIRA DOS SANTOS" userId="2ba31ab3-4af6-46f7-a76b-d6cc5b428f6b" providerId="ADAL" clId="{78E6FAD7-348B-4914-82E7-A2B7C6902384}" dt="2023-09-26T19:57:55.372" v="4944" actId="1076"/>
          <ac:picMkLst>
            <pc:docMk/>
            <pc:sldMk cId="1991970399" sldId="301"/>
            <ac:picMk id="4" creationId="{89663E58-2422-9AE0-19FC-08E57EE6FB2C}"/>
          </ac:picMkLst>
        </pc:picChg>
      </pc:sldChg>
      <pc:sldChg chg="delSp add del mod">
        <pc:chgData name="IGOR PEREIRA DOS SANTOS" userId="2ba31ab3-4af6-46f7-a76b-d6cc5b428f6b" providerId="ADAL" clId="{78E6FAD7-348B-4914-82E7-A2B7C6902384}" dt="2023-09-26T20:05:59.249" v="4960" actId="2696"/>
        <pc:sldMkLst>
          <pc:docMk/>
          <pc:sldMk cId="1426990655" sldId="302"/>
        </pc:sldMkLst>
        <pc:picChg chg="del">
          <ac:chgData name="IGOR PEREIRA DOS SANTOS" userId="2ba31ab3-4af6-46f7-a76b-d6cc5b428f6b" providerId="ADAL" clId="{78E6FAD7-348B-4914-82E7-A2B7C6902384}" dt="2023-09-26T20:05:56.333" v="4959" actId="478"/>
          <ac:picMkLst>
            <pc:docMk/>
            <pc:sldMk cId="1426990655" sldId="302"/>
            <ac:picMk id="4" creationId="{89663E58-2422-9AE0-19FC-08E57EE6FB2C}"/>
          </ac:picMkLst>
        </pc:picChg>
      </pc:sldChg>
      <pc:sldChg chg="delSp modSp add mod ord">
        <pc:chgData name="IGOR PEREIRA DOS SANTOS" userId="2ba31ab3-4af6-46f7-a76b-d6cc5b428f6b" providerId="ADAL" clId="{78E6FAD7-348B-4914-82E7-A2B7C6902384}" dt="2023-09-26T20:11:12.693" v="5654" actId="1076"/>
        <pc:sldMkLst>
          <pc:docMk/>
          <pc:sldMk cId="2684621866" sldId="302"/>
        </pc:sldMkLst>
        <pc:spChg chg="mod">
          <ac:chgData name="IGOR PEREIRA DOS SANTOS" userId="2ba31ab3-4af6-46f7-a76b-d6cc5b428f6b" providerId="ADAL" clId="{78E6FAD7-348B-4914-82E7-A2B7C6902384}" dt="2023-09-26T20:11:12.693" v="5654" actId="1076"/>
          <ac:spMkLst>
            <pc:docMk/>
            <pc:sldMk cId="2684621866" sldId="302"/>
            <ac:spMk id="7173" creationId="{27305109-3859-42A2-87E1-F5A3FF7FF357}"/>
          </ac:spMkLst>
        </pc:spChg>
        <pc:picChg chg="del">
          <ac:chgData name="IGOR PEREIRA DOS SANTOS" userId="2ba31ab3-4af6-46f7-a76b-d6cc5b428f6b" providerId="ADAL" clId="{78E6FAD7-348B-4914-82E7-A2B7C6902384}" dt="2023-09-26T20:06:04.753" v="4964" actId="478"/>
          <ac:picMkLst>
            <pc:docMk/>
            <pc:sldMk cId="2684621866" sldId="302"/>
            <ac:picMk id="3" creationId="{0F05D208-5596-0D70-17B5-BAED6C570546}"/>
          </ac:picMkLst>
        </pc:picChg>
      </pc:sldChg>
      <pc:sldChg chg="addSp delSp modSp add mod">
        <pc:chgData name="IGOR PEREIRA DOS SANTOS" userId="2ba31ab3-4af6-46f7-a76b-d6cc5b428f6b" providerId="ADAL" clId="{78E6FAD7-348B-4914-82E7-A2B7C6902384}" dt="2023-09-26T22:16:08.284" v="9109" actId="1076"/>
        <pc:sldMkLst>
          <pc:docMk/>
          <pc:sldMk cId="3620574854" sldId="303"/>
        </pc:sldMkLst>
        <pc:spChg chg="mod">
          <ac:chgData name="IGOR PEREIRA DOS SANTOS" userId="2ba31ab3-4af6-46f7-a76b-d6cc5b428f6b" providerId="ADAL" clId="{78E6FAD7-348B-4914-82E7-A2B7C6902384}" dt="2023-09-26T22:16:08.284" v="9109" actId="1076"/>
          <ac:spMkLst>
            <pc:docMk/>
            <pc:sldMk cId="3620574854" sldId="303"/>
            <ac:spMk id="7173" creationId="{27305109-3859-42A2-87E1-F5A3FF7FF357}"/>
          </ac:spMkLst>
        </pc:spChg>
        <pc:picChg chg="add del">
          <ac:chgData name="IGOR PEREIRA DOS SANTOS" userId="2ba31ab3-4af6-46f7-a76b-d6cc5b428f6b" providerId="ADAL" clId="{78E6FAD7-348B-4914-82E7-A2B7C6902384}" dt="2023-09-26T22:14:38.627" v="9108" actId="22"/>
          <ac:picMkLst>
            <pc:docMk/>
            <pc:sldMk cId="3620574854" sldId="303"/>
            <ac:picMk id="3" creationId="{FA9FC867-416D-675C-36AE-8897DD0233CE}"/>
          </ac:picMkLst>
        </pc:picChg>
      </pc:sldChg>
      <pc:sldChg chg="addSp modSp add mod">
        <pc:chgData name="IGOR PEREIRA DOS SANTOS" userId="2ba31ab3-4af6-46f7-a76b-d6cc5b428f6b" providerId="ADAL" clId="{78E6FAD7-348B-4914-82E7-A2B7C6902384}" dt="2023-09-26T20:44:20.710" v="6130" actId="1076"/>
        <pc:sldMkLst>
          <pc:docMk/>
          <pc:sldMk cId="3353572665" sldId="304"/>
        </pc:sldMkLst>
        <pc:spChg chg="mod">
          <ac:chgData name="IGOR PEREIRA DOS SANTOS" userId="2ba31ab3-4af6-46f7-a76b-d6cc5b428f6b" providerId="ADAL" clId="{78E6FAD7-348B-4914-82E7-A2B7C6902384}" dt="2023-09-26T20:44:09.779" v="6128" actId="207"/>
          <ac:spMkLst>
            <pc:docMk/>
            <pc:sldMk cId="3353572665" sldId="304"/>
            <ac:spMk id="7173" creationId="{27305109-3859-42A2-87E1-F5A3FF7FF357}"/>
          </ac:spMkLst>
        </pc:spChg>
        <pc:picChg chg="add mod">
          <ac:chgData name="IGOR PEREIRA DOS SANTOS" userId="2ba31ab3-4af6-46f7-a76b-d6cc5b428f6b" providerId="ADAL" clId="{78E6FAD7-348B-4914-82E7-A2B7C6902384}" dt="2023-09-26T20:44:20.710" v="6130" actId="1076"/>
          <ac:picMkLst>
            <pc:docMk/>
            <pc:sldMk cId="3353572665" sldId="304"/>
            <ac:picMk id="3" creationId="{80EDF0CD-ECB3-DF8D-8197-9C6B6E654CBF}"/>
          </ac:picMkLst>
        </pc:picChg>
      </pc:sldChg>
      <pc:sldChg chg="addSp delSp modSp add mod">
        <pc:chgData name="IGOR PEREIRA DOS SANTOS" userId="2ba31ab3-4af6-46f7-a76b-d6cc5b428f6b" providerId="ADAL" clId="{78E6FAD7-348B-4914-82E7-A2B7C6902384}" dt="2023-09-26T20:47:32.201" v="6136" actId="1076"/>
        <pc:sldMkLst>
          <pc:docMk/>
          <pc:sldMk cId="106040953" sldId="305"/>
        </pc:sldMkLst>
        <pc:spChg chg="mod">
          <ac:chgData name="IGOR PEREIRA DOS SANTOS" userId="2ba31ab3-4af6-46f7-a76b-d6cc5b428f6b" providerId="ADAL" clId="{78E6FAD7-348B-4914-82E7-A2B7C6902384}" dt="2023-09-26T20:47:30.099" v="6134" actId="1076"/>
          <ac:spMkLst>
            <pc:docMk/>
            <pc:sldMk cId="106040953" sldId="305"/>
            <ac:spMk id="7173" creationId="{27305109-3859-42A2-87E1-F5A3FF7FF357}"/>
          </ac:spMkLst>
        </pc:spChg>
        <pc:picChg chg="del">
          <ac:chgData name="IGOR PEREIRA DOS SANTOS" userId="2ba31ab3-4af6-46f7-a76b-d6cc5b428f6b" providerId="ADAL" clId="{78E6FAD7-348B-4914-82E7-A2B7C6902384}" dt="2023-09-26T20:47:26.786" v="6133" actId="478"/>
          <ac:picMkLst>
            <pc:docMk/>
            <pc:sldMk cId="106040953" sldId="305"/>
            <ac:picMk id="3" creationId="{80EDF0CD-ECB3-DF8D-8197-9C6B6E654CBF}"/>
          </ac:picMkLst>
        </pc:picChg>
        <pc:picChg chg="add mod">
          <ac:chgData name="IGOR PEREIRA DOS SANTOS" userId="2ba31ab3-4af6-46f7-a76b-d6cc5b428f6b" providerId="ADAL" clId="{78E6FAD7-348B-4914-82E7-A2B7C6902384}" dt="2023-09-26T20:47:32.201" v="6136" actId="1076"/>
          <ac:picMkLst>
            <pc:docMk/>
            <pc:sldMk cId="106040953" sldId="305"/>
            <ac:picMk id="4" creationId="{C776CAF8-2D08-BB07-B0EE-778D0557D9BB}"/>
          </ac:picMkLst>
        </pc:picChg>
      </pc:sldChg>
      <pc:sldChg chg="delSp modSp add mod ord">
        <pc:chgData name="IGOR PEREIRA DOS SANTOS" userId="2ba31ab3-4af6-46f7-a76b-d6cc5b428f6b" providerId="ADAL" clId="{78E6FAD7-348B-4914-82E7-A2B7C6902384}" dt="2023-09-26T20:50:20.028" v="6351" actId="1076"/>
        <pc:sldMkLst>
          <pc:docMk/>
          <pc:sldMk cId="3817957916" sldId="306"/>
        </pc:sldMkLst>
        <pc:spChg chg="mod">
          <ac:chgData name="IGOR PEREIRA DOS SANTOS" userId="2ba31ab3-4af6-46f7-a76b-d6cc5b428f6b" providerId="ADAL" clId="{78E6FAD7-348B-4914-82E7-A2B7C6902384}" dt="2023-09-26T20:50:20.028" v="6351" actId="1076"/>
          <ac:spMkLst>
            <pc:docMk/>
            <pc:sldMk cId="3817957916" sldId="306"/>
            <ac:spMk id="7173" creationId="{27305109-3859-42A2-87E1-F5A3FF7FF357}"/>
          </ac:spMkLst>
        </pc:spChg>
        <pc:picChg chg="del">
          <ac:chgData name="IGOR PEREIRA DOS SANTOS" userId="2ba31ab3-4af6-46f7-a76b-d6cc5b428f6b" providerId="ADAL" clId="{78E6FAD7-348B-4914-82E7-A2B7C6902384}" dt="2023-09-26T20:47:47.134" v="6140" actId="478"/>
          <ac:picMkLst>
            <pc:docMk/>
            <pc:sldMk cId="3817957916" sldId="306"/>
            <ac:picMk id="3" creationId="{80EDF0CD-ECB3-DF8D-8197-9C6B6E654CBF}"/>
          </ac:picMkLst>
        </pc:picChg>
      </pc:sldChg>
      <pc:sldChg chg="addSp modSp add mod">
        <pc:chgData name="IGOR PEREIRA DOS SANTOS" userId="2ba31ab3-4af6-46f7-a76b-d6cc5b428f6b" providerId="ADAL" clId="{78E6FAD7-348B-4914-82E7-A2B7C6902384}" dt="2023-09-26T20:53:00.839" v="6786" actId="207"/>
        <pc:sldMkLst>
          <pc:docMk/>
          <pc:sldMk cId="2054771629" sldId="307"/>
        </pc:sldMkLst>
        <pc:spChg chg="mod">
          <ac:chgData name="IGOR PEREIRA DOS SANTOS" userId="2ba31ab3-4af6-46f7-a76b-d6cc5b428f6b" providerId="ADAL" clId="{78E6FAD7-348B-4914-82E7-A2B7C6902384}" dt="2023-09-26T20:53:00.839" v="6786" actId="207"/>
          <ac:spMkLst>
            <pc:docMk/>
            <pc:sldMk cId="2054771629" sldId="307"/>
            <ac:spMk id="7173" creationId="{27305109-3859-42A2-87E1-F5A3FF7FF357}"/>
          </ac:spMkLst>
        </pc:spChg>
        <pc:picChg chg="add mod">
          <ac:chgData name="IGOR PEREIRA DOS SANTOS" userId="2ba31ab3-4af6-46f7-a76b-d6cc5b428f6b" providerId="ADAL" clId="{78E6FAD7-348B-4914-82E7-A2B7C6902384}" dt="2023-09-26T20:51:28.989" v="6510" actId="1076"/>
          <ac:picMkLst>
            <pc:docMk/>
            <pc:sldMk cId="2054771629" sldId="307"/>
            <ac:picMk id="2" creationId="{C97C13C6-3834-A1E3-F3D7-EF21092298CB}"/>
          </ac:picMkLst>
        </pc:picChg>
      </pc:sldChg>
      <pc:sldChg chg="delSp modSp add mod">
        <pc:chgData name="IGOR PEREIRA DOS SANTOS" userId="2ba31ab3-4af6-46f7-a76b-d6cc5b428f6b" providerId="ADAL" clId="{78E6FAD7-348B-4914-82E7-A2B7C6902384}" dt="2023-09-26T20:54:20.366" v="6962" actId="207"/>
        <pc:sldMkLst>
          <pc:docMk/>
          <pc:sldMk cId="3189040556" sldId="308"/>
        </pc:sldMkLst>
        <pc:spChg chg="mod">
          <ac:chgData name="IGOR PEREIRA DOS SANTOS" userId="2ba31ab3-4af6-46f7-a76b-d6cc5b428f6b" providerId="ADAL" clId="{78E6FAD7-348B-4914-82E7-A2B7C6902384}" dt="2023-09-26T20:54:20.366" v="6962" actId="207"/>
          <ac:spMkLst>
            <pc:docMk/>
            <pc:sldMk cId="3189040556" sldId="308"/>
            <ac:spMk id="7173" creationId="{27305109-3859-42A2-87E1-F5A3FF7FF357}"/>
          </ac:spMkLst>
        </pc:spChg>
        <pc:picChg chg="del">
          <ac:chgData name="IGOR PEREIRA DOS SANTOS" userId="2ba31ab3-4af6-46f7-a76b-d6cc5b428f6b" providerId="ADAL" clId="{78E6FAD7-348B-4914-82E7-A2B7C6902384}" dt="2023-09-26T20:53:06.148" v="6788" actId="478"/>
          <ac:picMkLst>
            <pc:docMk/>
            <pc:sldMk cId="3189040556" sldId="308"/>
            <ac:picMk id="2" creationId="{C97C13C6-3834-A1E3-F3D7-EF21092298CB}"/>
          </ac:picMkLst>
        </pc:picChg>
      </pc:sldChg>
      <pc:sldChg chg="addSp modSp add mod">
        <pc:chgData name="IGOR PEREIRA DOS SANTOS" userId="2ba31ab3-4af6-46f7-a76b-d6cc5b428f6b" providerId="ADAL" clId="{78E6FAD7-348B-4914-82E7-A2B7C6902384}" dt="2023-09-26T20:54:51.196" v="6968" actId="1076"/>
        <pc:sldMkLst>
          <pc:docMk/>
          <pc:sldMk cId="4183933178" sldId="309"/>
        </pc:sldMkLst>
        <pc:spChg chg="mod">
          <ac:chgData name="IGOR PEREIRA DOS SANTOS" userId="2ba31ab3-4af6-46f7-a76b-d6cc5b428f6b" providerId="ADAL" clId="{78E6FAD7-348B-4914-82E7-A2B7C6902384}" dt="2023-09-26T20:54:47.070" v="6966" actId="1076"/>
          <ac:spMkLst>
            <pc:docMk/>
            <pc:sldMk cId="4183933178" sldId="309"/>
            <ac:spMk id="7173" creationId="{27305109-3859-42A2-87E1-F5A3FF7FF357}"/>
          </ac:spMkLst>
        </pc:spChg>
        <pc:picChg chg="add mod">
          <ac:chgData name="IGOR PEREIRA DOS SANTOS" userId="2ba31ab3-4af6-46f7-a76b-d6cc5b428f6b" providerId="ADAL" clId="{78E6FAD7-348B-4914-82E7-A2B7C6902384}" dt="2023-09-26T20:54:51.196" v="6968" actId="1076"/>
          <ac:picMkLst>
            <pc:docMk/>
            <pc:sldMk cId="4183933178" sldId="309"/>
            <ac:picMk id="3" creationId="{7823975D-3065-DF2F-C132-D98E50D02C54}"/>
          </ac:picMkLst>
        </pc:picChg>
      </pc:sldChg>
      <pc:sldChg chg="add del">
        <pc:chgData name="IGOR PEREIRA DOS SANTOS" userId="2ba31ab3-4af6-46f7-a76b-d6cc5b428f6b" providerId="ADAL" clId="{78E6FAD7-348B-4914-82E7-A2B7C6902384}" dt="2023-09-26T20:55:03.793" v="6970" actId="47"/>
        <pc:sldMkLst>
          <pc:docMk/>
          <pc:sldMk cId="1049509149" sldId="310"/>
        </pc:sldMkLst>
      </pc:sldChg>
      <pc:sldChg chg="modSp add mod ord">
        <pc:chgData name="IGOR PEREIRA DOS SANTOS" userId="2ba31ab3-4af6-46f7-a76b-d6cc5b428f6b" providerId="ADAL" clId="{78E6FAD7-348B-4914-82E7-A2B7C6902384}" dt="2023-09-26T20:56:38.438" v="7311" actId="1076"/>
        <pc:sldMkLst>
          <pc:docMk/>
          <pc:sldMk cId="3367263627" sldId="310"/>
        </pc:sldMkLst>
        <pc:spChg chg="mod">
          <ac:chgData name="IGOR PEREIRA DOS SANTOS" userId="2ba31ab3-4af6-46f7-a76b-d6cc5b428f6b" providerId="ADAL" clId="{78E6FAD7-348B-4914-82E7-A2B7C6902384}" dt="2023-09-26T20:56:38.438" v="7311" actId="1076"/>
          <ac:spMkLst>
            <pc:docMk/>
            <pc:sldMk cId="3367263627" sldId="310"/>
            <ac:spMk id="7173" creationId="{27305109-3859-42A2-87E1-F5A3FF7FF357}"/>
          </ac:spMkLst>
        </pc:spChg>
      </pc:sldChg>
      <pc:sldChg chg="modSp add mod">
        <pc:chgData name="IGOR PEREIRA DOS SANTOS" userId="2ba31ab3-4af6-46f7-a76b-d6cc5b428f6b" providerId="ADAL" clId="{78E6FAD7-348B-4914-82E7-A2B7C6902384}" dt="2023-09-26T20:59:42.588" v="7651" actId="207"/>
        <pc:sldMkLst>
          <pc:docMk/>
          <pc:sldMk cId="1661702406" sldId="311"/>
        </pc:sldMkLst>
        <pc:spChg chg="mod">
          <ac:chgData name="IGOR PEREIRA DOS SANTOS" userId="2ba31ab3-4af6-46f7-a76b-d6cc5b428f6b" providerId="ADAL" clId="{78E6FAD7-348B-4914-82E7-A2B7C6902384}" dt="2023-09-26T20:59:42.588" v="7651" actId="207"/>
          <ac:spMkLst>
            <pc:docMk/>
            <pc:sldMk cId="1661702406" sldId="311"/>
            <ac:spMk id="7173" creationId="{27305109-3859-42A2-87E1-F5A3FF7FF357}"/>
          </ac:spMkLst>
        </pc:spChg>
      </pc:sldChg>
      <pc:sldChg chg="modSp add mod">
        <pc:chgData name="IGOR PEREIRA DOS SANTOS" userId="2ba31ab3-4af6-46f7-a76b-d6cc5b428f6b" providerId="ADAL" clId="{78E6FAD7-348B-4914-82E7-A2B7C6902384}" dt="2023-09-26T21:00:48.801" v="7855" actId="1076"/>
        <pc:sldMkLst>
          <pc:docMk/>
          <pc:sldMk cId="1731010130" sldId="312"/>
        </pc:sldMkLst>
        <pc:spChg chg="mod">
          <ac:chgData name="IGOR PEREIRA DOS SANTOS" userId="2ba31ab3-4af6-46f7-a76b-d6cc5b428f6b" providerId="ADAL" clId="{78E6FAD7-348B-4914-82E7-A2B7C6902384}" dt="2023-09-26T21:00:48.801" v="7855" actId="1076"/>
          <ac:spMkLst>
            <pc:docMk/>
            <pc:sldMk cId="1731010130" sldId="312"/>
            <ac:spMk id="7173" creationId="{27305109-3859-42A2-87E1-F5A3FF7FF357}"/>
          </ac:spMkLst>
        </pc:spChg>
      </pc:sldChg>
      <pc:sldChg chg="addSp modSp add mod">
        <pc:chgData name="IGOR PEREIRA DOS SANTOS" userId="2ba31ab3-4af6-46f7-a76b-d6cc5b428f6b" providerId="ADAL" clId="{78E6FAD7-348B-4914-82E7-A2B7C6902384}" dt="2023-09-26T21:01:38.023" v="7861" actId="1076"/>
        <pc:sldMkLst>
          <pc:docMk/>
          <pc:sldMk cId="3674935276" sldId="313"/>
        </pc:sldMkLst>
        <pc:spChg chg="mod">
          <ac:chgData name="IGOR PEREIRA DOS SANTOS" userId="2ba31ab3-4af6-46f7-a76b-d6cc5b428f6b" providerId="ADAL" clId="{78E6FAD7-348B-4914-82E7-A2B7C6902384}" dt="2023-09-26T21:01:35.906" v="7859" actId="1076"/>
          <ac:spMkLst>
            <pc:docMk/>
            <pc:sldMk cId="3674935276" sldId="313"/>
            <ac:spMk id="7173" creationId="{27305109-3859-42A2-87E1-F5A3FF7FF357}"/>
          </ac:spMkLst>
        </pc:spChg>
        <pc:picChg chg="add mod">
          <ac:chgData name="IGOR PEREIRA DOS SANTOS" userId="2ba31ab3-4af6-46f7-a76b-d6cc5b428f6b" providerId="ADAL" clId="{78E6FAD7-348B-4914-82E7-A2B7C6902384}" dt="2023-09-26T21:01:38.023" v="7861" actId="1076"/>
          <ac:picMkLst>
            <pc:docMk/>
            <pc:sldMk cId="3674935276" sldId="313"/>
            <ac:picMk id="3" creationId="{BBE864F0-D0A7-7A5F-755B-E92F39F94CFE}"/>
          </ac:picMkLst>
        </pc:picChg>
      </pc:sldChg>
      <pc:sldChg chg="modSp add mod ord">
        <pc:chgData name="IGOR PEREIRA DOS SANTOS" userId="2ba31ab3-4af6-46f7-a76b-d6cc5b428f6b" providerId="ADAL" clId="{78E6FAD7-348B-4914-82E7-A2B7C6902384}" dt="2023-09-26T21:03:03.204" v="8220" actId="207"/>
        <pc:sldMkLst>
          <pc:docMk/>
          <pc:sldMk cId="2388190812" sldId="314"/>
        </pc:sldMkLst>
        <pc:spChg chg="mod">
          <ac:chgData name="IGOR PEREIRA DOS SANTOS" userId="2ba31ab3-4af6-46f7-a76b-d6cc5b428f6b" providerId="ADAL" clId="{78E6FAD7-348B-4914-82E7-A2B7C6902384}" dt="2023-09-26T21:03:03.204" v="8220" actId="207"/>
          <ac:spMkLst>
            <pc:docMk/>
            <pc:sldMk cId="2388190812" sldId="314"/>
            <ac:spMk id="7173" creationId="{27305109-3859-42A2-87E1-F5A3FF7FF357}"/>
          </ac:spMkLst>
        </pc:spChg>
      </pc:sldChg>
      <pc:sldChg chg="modSp add mod">
        <pc:chgData name="IGOR PEREIRA DOS SANTOS" userId="2ba31ab3-4af6-46f7-a76b-d6cc5b428f6b" providerId="ADAL" clId="{78E6FAD7-348B-4914-82E7-A2B7C6902384}" dt="2023-09-26T21:54:34.285" v="8517" actId="1076"/>
        <pc:sldMkLst>
          <pc:docMk/>
          <pc:sldMk cId="2583268143" sldId="315"/>
        </pc:sldMkLst>
        <pc:spChg chg="mod">
          <ac:chgData name="IGOR PEREIRA DOS SANTOS" userId="2ba31ab3-4af6-46f7-a76b-d6cc5b428f6b" providerId="ADAL" clId="{78E6FAD7-348B-4914-82E7-A2B7C6902384}" dt="2023-09-26T21:54:34.285" v="8517" actId="1076"/>
          <ac:spMkLst>
            <pc:docMk/>
            <pc:sldMk cId="2583268143" sldId="315"/>
            <ac:spMk id="7173" creationId="{27305109-3859-42A2-87E1-F5A3FF7FF357}"/>
          </ac:spMkLst>
        </pc:spChg>
      </pc:sldChg>
      <pc:sldChg chg="addSp modSp add mod">
        <pc:chgData name="IGOR PEREIRA DOS SANTOS" userId="2ba31ab3-4af6-46f7-a76b-d6cc5b428f6b" providerId="ADAL" clId="{78E6FAD7-348B-4914-82E7-A2B7C6902384}" dt="2023-09-26T22:05:49.182" v="8787" actId="1076"/>
        <pc:sldMkLst>
          <pc:docMk/>
          <pc:sldMk cId="941727922" sldId="316"/>
        </pc:sldMkLst>
        <pc:spChg chg="mod">
          <ac:chgData name="IGOR PEREIRA DOS SANTOS" userId="2ba31ab3-4af6-46f7-a76b-d6cc5b428f6b" providerId="ADAL" clId="{78E6FAD7-348B-4914-82E7-A2B7C6902384}" dt="2023-09-26T22:05:35.058" v="8785" actId="207"/>
          <ac:spMkLst>
            <pc:docMk/>
            <pc:sldMk cId="941727922" sldId="316"/>
            <ac:spMk id="7173" creationId="{27305109-3859-42A2-87E1-F5A3FF7FF357}"/>
          </ac:spMkLst>
        </pc:spChg>
        <pc:picChg chg="add mod">
          <ac:chgData name="IGOR PEREIRA DOS SANTOS" userId="2ba31ab3-4af6-46f7-a76b-d6cc5b428f6b" providerId="ADAL" clId="{78E6FAD7-348B-4914-82E7-A2B7C6902384}" dt="2023-09-26T22:05:49.182" v="8787" actId="1076"/>
          <ac:picMkLst>
            <pc:docMk/>
            <pc:sldMk cId="941727922" sldId="316"/>
            <ac:picMk id="3" creationId="{55D85477-D570-74A9-5871-20F52B027989}"/>
          </ac:picMkLst>
        </pc:picChg>
      </pc:sldChg>
    </pc:docChg>
  </pc:docChgLst>
  <pc:docChgLst>
    <pc:chgData name="IGOR PEREIRA DOS SANTOS" userId="2ba31ab3-4af6-46f7-a76b-d6cc5b428f6b" providerId="ADAL" clId="{E0E9EE9F-CEC3-443D-9BEE-9720E3E3E539}"/>
    <pc:docChg chg="undo custSel addSld delSld modSld sldOrd">
      <pc:chgData name="IGOR PEREIRA DOS SANTOS" userId="2ba31ab3-4af6-46f7-a76b-d6cc5b428f6b" providerId="ADAL" clId="{E0E9EE9F-CEC3-443D-9BEE-9720E3E3E539}" dt="2023-10-05T00:48:09.971" v="4166" actId="1076"/>
      <pc:docMkLst>
        <pc:docMk/>
      </pc:docMkLst>
      <pc:sldChg chg="modSp mod">
        <pc:chgData name="IGOR PEREIRA DOS SANTOS" userId="2ba31ab3-4af6-46f7-a76b-d6cc5b428f6b" providerId="ADAL" clId="{E0E9EE9F-CEC3-443D-9BEE-9720E3E3E539}" dt="2023-10-05T00:16:27.461" v="19" actId="20577"/>
        <pc:sldMkLst>
          <pc:docMk/>
          <pc:sldMk cId="0" sldId="260"/>
        </pc:sldMkLst>
        <pc:spChg chg="mod">
          <ac:chgData name="IGOR PEREIRA DOS SANTOS" userId="2ba31ab3-4af6-46f7-a76b-d6cc5b428f6b" providerId="ADAL" clId="{E0E9EE9F-CEC3-443D-9BEE-9720E3E3E539}" dt="2023-10-05T00:16:27.461" v="19" actId="20577"/>
          <ac:spMkLst>
            <pc:docMk/>
            <pc:sldMk cId="0" sldId="260"/>
            <ac:spMk id="7173" creationId="{27305109-3859-42A2-87E1-F5A3FF7FF357}"/>
          </ac:spMkLst>
        </pc:spChg>
      </pc:sldChg>
      <pc:sldChg chg="modSp mod">
        <pc:chgData name="IGOR PEREIRA DOS SANTOS" userId="2ba31ab3-4af6-46f7-a76b-d6cc5b428f6b" providerId="ADAL" clId="{E0E9EE9F-CEC3-443D-9BEE-9720E3E3E539}" dt="2023-10-05T00:17:41.672" v="472" actId="20577"/>
        <pc:sldMkLst>
          <pc:docMk/>
          <pc:sldMk cId="4177628233" sldId="276"/>
        </pc:sldMkLst>
        <pc:spChg chg="mod">
          <ac:chgData name="IGOR PEREIRA DOS SANTOS" userId="2ba31ab3-4af6-46f7-a76b-d6cc5b428f6b" providerId="ADAL" clId="{E0E9EE9F-CEC3-443D-9BEE-9720E3E3E539}" dt="2023-10-05T00:17:41.672" v="472" actId="20577"/>
          <ac:spMkLst>
            <pc:docMk/>
            <pc:sldMk cId="4177628233" sldId="276"/>
            <ac:spMk id="7173" creationId="{27305109-3859-42A2-87E1-F5A3FF7FF357}"/>
          </ac:spMkLst>
        </pc:spChg>
      </pc:sldChg>
      <pc:sldChg chg="addSp modSp add mod">
        <pc:chgData name="IGOR PEREIRA DOS SANTOS" userId="2ba31ab3-4af6-46f7-a76b-d6cc5b428f6b" providerId="ADAL" clId="{E0E9EE9F-CEC3-443D-9BEE-9720E3E3E539}" dt="2023-10-05T00:20:29.552" v="740" actId="20577"/>
        <pc:sldMkLst>
          <pc:docMk/>
          <pc:sldMk cId="1552761717" sldId="277"/>
        </pc:sldMkLst>
        <pc:spChg chg="mod">
          <ac:chgData name="IGOR PEREIRA DOS SANTOS" userId="2ba31ab3-4af6-46f7-a76b-d6cc5b428f6b" providerId="ADAL" clId="{E0E9EE9F-CEC3-443D-9BEE-9720E3E3E539}" dt="2023-10-05T00:20:29.552" v="740" actId="20577"/>
          <ac:spMkLst>
            <pc:docMk/>
            <pc:sldMk cId="1552761717" sldId="277"/>
            <ac:spMk id="7173" creationId="{27305109-3859-42A2-87E1-F5A3FF7FF357}"/>
          </ac:spMkLst>
        </pc:spChg>
        <pc:picChg chg="add mod">
          <ac:chgData name="IGOR PEREIRA DOS SANTOS" userId="2ba31ab3-4af6-46f7-a76b-d6cc5b428f6b" providerId="ADAL" clId="{E0E9EE9F-CEC3-443D-9BEE-9720E3E3E539}" dt="2023-10-05T00:19:57.884" v="720" actId="1076"/>
          <ac:picMkLst>
            <pc:docMk/>
            <pc:sldMk cId="1552761717" sldId="277"/>
            <ac:picMk id="3" creationId="{A408073B-AA41-BF29-B55C-0BCC88F4690E}"/>
          </ac:picMkLst>
        </pc:picChg>
      </pc:sldChg>
      <pc:sldChg chg="del">
        <pc:chgData name="IGOR PEREIRA DOS SANTOS" userId="2ba31ab3-4af6-46f7-a76b-d6cc5b428f6b" providerId="ADAL" clId="{E0E9EE9F-CEC3-443D-9BEE-9720E3E3E539}" dt="2023-10-05T00:16:30.262" v="20" actId="47"/>
        <pc:sldMkLst>
          <pc:docMk/>
          <pc:sldMk cId="3660622524" sldId="277"/>
        </pc:sldMkLst>
      </pc:sldChg>
      <pc:sldChg chg="del">
        <pc:chgData name="IGOR PEREIRA DOS SANTOS" userId="2ba31ab3-4af6-46f7-a76b-d6cc5b428f6b" providerId="ADAL" clId="{E0E9EE9F-CEC3-443D-9BEE-9720E3E3E539}" dt="2023-10-05T00:16:30.445" v="21" actId="47"/>
        <pc:sldMkLst>
          <pc:docMk/>
          <pc:sldMk cId="1771348877" sldId="278"/>
        </pc:sldMkLst>
      </pc:sldChg>
      <pc:sldChg chg="addSp delSp modSp add mod">
        <pc:chgData name="IGOR PEREIRA DOS SANTOS" userId="2ba31ab3-4af6-46f7-a76b-d6cc5b428f6b" providerId="ADAL" clId="{E0E9EE9F-CEC3-443D-9BEE-9720E3E3E539}" dt="2023-10-05T00:22:43.252" v="747" actId="1076"/>
        <pc:sldMkLst>
          <pc:docMk/>
          <pc:sldMk cId="2605744938" sldId="278"/>
        </pc:sldMkLst>
        <pc:spChg chg="mod">
          <ac:chgData name="IGOR PEREIRA DOS SANTOS" userId="2ba31ab3-4af6-46f7-a76b-d6cc5b428f6b" providerId="ADAL" clId="{E0E9EE9F-CEC3-443D-9BEE-9720E3E3E539}" dt="2023-10-05T00:22:39.498" v="745" actId="1076"/>
          <ac:spMkLst>
            <pc:docMk/>
            <pc:sldMk cId="2605744938" sldId="278"/>
            <ac:spMk id="7173" creationId="{27305109-3859-42A2-87E1-F5A3FF7FF357}"/>
          </ac:spMkLst>
        </pc:spChg>
        <pc:picChg chg="del">
          <ac:chgData name="IGOR PEREIRA DOS SANTOS" userId="2ba31ab3-4af6-46f7-a76b-d6cc5b428f6b" providerId="ADAL" clId="{E0E9EE9F-CEC3-443D-9BEE-9720E3E3E539}" dt="2023-10-05T00:22:34.861" v="742" actId="478"/>
          <ac:picMkLst>
            <pc:docMk/>
            <pc:sldMk cId="2605744938" sldId="278"/>
            <ac:picMk id="3" creationId="{A408073B-AA41-BF29-B55C-0BCC88F4690E}"/>
          </ac:picMkLst>
        </pc:picChg>
        <pc:picChg chg="add mod">
          <ac:chgData name="IGOR PEREIRA DOS SANTOS" userId="2ba31ab3-4af6-46f7-a76b-d6cc5b428f6b" providerId="ADAL" clId="{E0E9EE9F-CEC3-443D-9BEE-9720E3E3E539}" dt="2023-10-05T00:22:43.252" v="747" actId="1076"/>
          <ac:picMkLst>
            <pc:docMk/>
            <pc:sldMk cId="2605744938" sldId="278"/>
            <ac:picMk id="4" creationId="{7DD06C54-976B-EB5D-6075-4486BC05A50F}"/>
          </ac:picMkLst>
        </pc:picChg>
      </pc:sldChg>
      <pc:sldChg chg="addSp delSp modSp add mod ord">
        <pc:chgData name="IGOR PEREIRA DOS SANTOS" userId="2ba31ab3-4af6-46f7-a76b-d6cc5b428f6b" providerId="ADAL" clId="{E0E9EE9F-CEC3-443D-9BEE-9720E3E3E539}" dt="2023-10-05T00:24:13.246" v="1129" actId="207"/>
        <pc:sldMkLst>
          <pc:docMk/>
          <pc:sldMk cId="585557039" sldId="279"/>
        </pc:sldMkLst>
        <pc:spChg chg="mod">
          <ac:chgData name="IGOR PEREIRA DOS SANTOS" userId="2ba31ab3-4af6-46f7-a76b-d6cc5b428f6b" providerId="ADAL" clId="{E0E9EE9F-CEC3-443D-9BEE-9720E3E3E539}" dt="2023-10-05T00:24:13.246" v="1129" actId="207"/>
          <ac:spMkLst>
            <pc:docMk/>
            <pc:sldMk cId="585557039" sldId="279"/>
            <ac:spMk id="7173" creationId="{27305109-3859-42A2-87E1-F5A3FF7FF357}"/>
          </ac:spMkLst>
        </pc:spChg>
        <pc:picChg chg="del">
          <ac:chgData name="IGOR PEREIRA DOS SANTOS" userId="2ba31ab3-4af6-46f7-a76b-d6cc5b428f6b" providerId="ADAL" clId="{E0E9EE9F-CEC3-443D-9BEE-9720E3E3E539}" dt="2023-10-05T00:22:52.868" v="751" actId="478"/>
          <ac:picMkLst>
            <pc:docMk/>
            <pc:sldMk cId="585557039" sldId="279"/>
            <ac:picMk id="3" creationId="{A408073B-AA41-BF29-B55C-0BCC88F4690E}"/>
          </ac:picMkLst>
        </pc:picChg>
        <pc:picChg chg="add mod">
          <ac:chgData name="IGOR PEREIRA DOS SANTOS" userId="2ba31ab3-4af6-46f7-a76b-d6cc5b428f6b" providerId="ADAL" clId="{E0E9EE9F-CEC3-443D-9BEE-9720E3E3E539}" dt="2023-10-05T00:24:04.362" v="1127" actId="1076"/>
          <ac:picMkLst>
            <pc:docMk/>
            <pc:sldMk cId="585557039" sldId="279"/>
            <ac:picMk id="4" creationId="{7F55F3CD-2A63-B099-00BD-337CD5717D13}"/>
          </ac:picMkLst>
        </pc:picChg>
      </pc:sldChg>
      <pc:sldChg chg="del">
        <pc:chgData name="IGOR PEREIRA DOS SANTOS" userId="2ba31ab3-4af6-46f7-a76b-d6cc5b428f6b" providerId="ADAL" clId="{E0E9EE9F-CEC3-443D-9BEE-9720E3E3E539}" dt="2023-10-05T00:16:30.649" v="22" actId="47"/>
        <pc:sldMkLst>
          <pc:docMk/>
          <pc:sldMk cId="1967479434" sldId="279"/>
        </pc:sldMkLst>
      </pc:sldChg>
      <pc:sldChg chg="del">
        <pc:chgData name="IGOR PEREIRA DOS SANTOS" userId="2ba31ab3-4af6-46f7-a76b-d6cc5b428f6b" providerId="ADAL" clId="{E0E9EE9F-CEC3-443D-9BEE-9720E3E3E539}" dt="2023-10-05T00:16:30.765" v="23" actId="47"/>
        <pc:sldMkLst>
          <pc:docMk/>
          <pc:sldMk cId="4006506439" sldId="280"/>
        </pc:sldMkLst>
      </pc:sldChg>
      <pc:sldChg chg="delSp modSp add mod">
        <pc:chgData name="IGOR PEREIRA DOS SANTOS" userId="2ba31ab3-4af6-46f7-a76b-d6cc5b428f6b" providerId="ADAL" clId="{E0E9EE9F-CEC3-443D-9BEE-9720E3E3E539}" dt="2023-10-05T00:25:30.001" v="1423" actId="1076"/>
        <pc:sldMkLst>
          <pc:docMk/>
          <pc:sldMk cId="4115757975" sldId="280"/>
        </pc:sldMkLst>
        <pc:spChg chg="mod">
          <ac:chgData name="IGOR PEREIRA DOS SANTOS" userId="2ba31ab3-4af6-46f7-a76b-d6cc5b428f6b" providerId="ADAL" clId="{E0E9EE9F-CEC3-443D-9BEE-9720E3E3E539}" dt="2023-10-05T00:25:30.001" v="1423" actId="1076"/>
          <ac:spMkLst>
            <pc:docMk/>
            <pc:sldMk cId="4115757975" sldId="280"/>
            <ac:spMk id="7173" creationId="{27305109-3859-42A2-87E1-F5A3FF7FF357}"/>
          </ac:spMkLst>
        </pc:spChg>
        <pc:picChg chg="del">
          <ac:chgData name="IGOR PEREIRA DOS SANTOS" userId="2ba31ab3-4af6-46f7-a76b-d6cc5b428f6b" providerId="ADAL" clId="{E0E9EE9F-CEC3-443D-9BEE-9720E3E3E539}" dt="2023-10-05T00:24:21.882" v="1131" actId="478"/>
          <ac:picMkLst>
            <pc:docMk/>
            <pc:sldMk cId="4115757975" sldId="280"/>
            <ac:picMk id="4" creationId="{7F55F3CD-2A63-B099-00BD-337CD5717D13}"/>
          </ac:picMkLst>
        </pc:picChg>
      </pc:sldChg>
      <pc:sldChg chg="addSp modSp add mod">
        <pc:chgData name="IGOR PEREIRA DOS SANTOS" userId="2ba31ab3-4af6-46f7-a76b-d6cc5b428f6b" providerId="ADAL" clId="{E0E9EE9F-CEC3-443D-9BEE-9720E3E3E539}" dt="2023-10-05T00:25:55.076" v="1428" actId="1076"/>
        <pc:sldMkLst>
          <pc:docMk/>
          <pc:sldMk cId="184903632" sldId="281"/>
        </pc:sldMkLst>
        <pc:spChg chg="mod">
          <ac:chgData name="IGOR PEREIRA DOS SANTOS" userId="2ba31ab3-4af6-46f7-a76b-d6cc5b428f6b" providerId="ADAL" clId="{E0E9EE9F-CEC3-443D-9BEE-9720E3E3E539}" dt="2023-10-05T00:25:51.689" v="1426" actId="1076"/>
          <ac:spMkLst>
            <pc:docMk/>
            <pc:sldMk cId="184903632" sldId="281"/>
            <ac:spMk id="7173" creationId="{27305109-3859-42A2-87E1-F5A3FF7FF357}"/>
          </ac:spMkLst>
        </pc:spChg>
        <pc:picChg chg="add mod">
          <ac:chgData name="IGOR PEREIRA DOS SANTOS" userId="2ba31ab3-4af6-46f7-a76b-d6cc5b428f6b" providerId="ADAL" clId="{E0E9EE9F-CEC3-443D-9BEE-9720E3E3E539}" dt="2023-10-05T00:25:55.076" v="1428" actId="1076"/>
          <ac:picMkLst>
            <pc:docMk/>
            <pc:sldMk cId="184903632" sldId="281"/>
            <ac:picMk id="3" creationId="{6E9C2896-861C-022A-3924-302ED0C209FE}"/>
          </ac:picMkLst>
        </pc:picChg>
      </pc:sldChg>
      <pc:sldChg chg="del">
        <pc:chgData name="IGOR PEREIRA DOS SANTOS" userId="2ba31ab3-4af6-46f7-a76b-d6cc5b428f6b" providerId="ADAL" clId="{E0E9EE9F-CEC3-443D-9BEE-9720E3E3E539}" dt="2023-10-05T00:16:30.947" v="24" actId="47"/>
        <pc:sldMkLst>
          <pc:docMk/>
          <pc:sldMk cId="3150078402" sldId="281"/>
        </pc:sldMkLst>
      </pc:sldChg>
      <pc:sldChg chg="del">
        <pc:chgData name="IGOR PEREIRA DOS SANTOS" userId="2ba31ab3-4af6-46f7-a76b-d6cc5b428f6b" providerId="ADAL" clId="{E0E9EE9F-CEC3-443D-9BEE-9720E3E3E539}" dt="2023-10-05T00:16:31.389" v="25" actId="47"/>
        <pc:sldMkLst>
          <pc:docMk/>
          <pc:sldMk cId="338764239" sldId="282"/>
        </pc:sldMkLst>
      </pc:sldChg>
      <pc:sldChg chg="modSp add mod ord">
        <pc:chgData name="IGOR PEREIRA DOS SANTOS" userId="2ba31ab3-4af6-46f7-a76b-d6cc5b428f6b" providerId="ADAL" clId="{E0E9EE9F-CEC3-443D-9BEE-9720E3E3E539}" dt="2023-10-05T00:35:37.970" v="2967" actId="20577"/>
        <pc:sldMkLst>
          <pc:docMk/>
          <pc:sldMk cId="1841837799" sldId="282"/>
        </pc:sldMkLst>
        <pc:spChg chg="mod">
          <ac:chgData name="IGOR PEREIRA DOS SANTOS" userId="2ba31ab3-4af6-46f7-a76b-d6cc5b428f6b" providerId="ADAL" clId="{E0E9EE9F-CEC3-443D-9BEE-9720E3E3E539}" dt="2023-10-05T00:35:37.970" v="2967" actId="20577"/>
          <ac:spMkLst>
            <pc:docMk/>
            <pc:sldMk cId="1841837799" sldId="282"/>
            <ac:spMk id="7173" creationId="{27305109-3859-42A2-87E1-F5A3FF7FF357}"/>
          </ac:spMkLst>
        </pc:spChg>
      </pc:sldChg>
      <pc:sldChg chg="del">
        <pc:chgData name="IGOR PEREIRA DOS SANTOS" userId="2ba31ab3-4af6-46f7-a76b-d6cc5b428f6b" providerId="ADAL" clId="{E0E9EE9F-CEC3-443D-9BEE-9720E3E3E539}" dt="2023-10-05T00:16:31.659" v="26" actId="47"/>
        <pc:sldMkLst>
          <pc:docMk/>
          <pc:sldMk cId="455436424" sldId="283"/>
        </pc:sldMkLst>
      </pc:sldChg>
      <pc:sldChg chg="addSp modSp add mod">
        <pc:chgData name="IGOR PEREIRA DOS SANTOS" userId="2ba31ab3-4af6-46f7-a76b-d6cc5b428f6b" providerId="ADAL" clId="{E0E9EE9F-CEC3-443D-9BEE-9720E3E3E539}" dt="2023-10-05T00:35:41.322" v="2968" actId="20577"/>
        <pc:sldMkLst>
          <pc:docMk/>
          <pc:sldMk cId="2663446980" sldId="283"/>
        </pc:sldMkLst>
        <pc:spChg chg="mod">
          <ac:chgData name="IGOR PEREIRA DOS SANTOS" userId="2ba31ab3-4af6-46f7-a76b-d6cc5b428f6b" providerId="ADAL" clId="{E0E9EE9F-CEC3-443D-9BEE-9720E3E3E539}" dt="2023-10-05T00:35:41.322" v="2968" actId="20577"/>
          <ac:spMkLst>
            <pc:docMk/>
            <pc:sldMk cId="2663446980" sldId="283"/>
            <ac:spMk id="7173" creationId="{27305109-3859-42A2-87E1-F5A3FF7FF357}"/>
          </ac:spMkLst>
        </pc:spChg>
        <pc:picChg chg="add mod">
          <ac:chgData name="IGOR PEREIRA DOS SANTOS" userId="2ba31ab3-4af6-46f7-a76b-d6cc5b428f6b" providerId="ADAL" clId="{E0E9EE9F-CEC3-443D-9BEE-9720E3E3E539}" dt="2023-10-05T00:30:22.458" v="2119" actId="1076"/>
          <ac:picMkLst>
            <pc:docMk/>
            <pc:sldMk cId="2663446980" sldId="283"/>
            <ac:picMk id="3" creationId="{2E4164C6-7BF6-5E11-A8DC-0BB888594F82}"/>
          </ac:picMkLst>
        </pc:picChg>
      </pc:sldChg>
      <pc:sldChg chg="del">
        <pc:chgData name="IGOR PEREIRA DOS SANTOS" userId="2ba31ab3-4af6-46f7-a76b-d6cc5b428f6b" providerId="ADAL" clId="{E0E9EE9F-CEC3-443D-9BEE-9720E3E3E539}" dt="2023-10-05T00:16:32.131" v="27" actId="47"/>
        <pc:sldMkLst>
          <pc:docMk/>
          <pc:sldMk cId="439898135" sldId="284"/>
        </pc:sldMkLst>
      </pc:sldChg>
      <pc:sldChg chg="modSp add mod">
        <pc:chgData name="IGOR PEREIRA DOS SANTOS" userId="2ba31ab3-4af6-46f7-a76b-d6cc5b428f6b" providerId="ADAL" clId="{E0E9EE9F-CEC3-443D-9BEE-9720E3E3E539}" dt="2023-10-05T00:35:44.650" v="2969" actId="20577"/>
        <pc:sldMkLst>
          <pc:docMk/>
          <pc:sldMk cId="1771646591" sldId="284"/>
        </pc:sldMkLst>
        <pc:spChg chg="mod">
          <ac:chgData name="IGOR PEREIRA DOS SANTOS" userId="2ba31ab3-4af6-46f7-a76b-d6cc5b428f6b" providerId="ADAL" clId="{E0E9EE9F-CEC3-443D-9BEE-9720E3E3E539}" dt="2023-10-05T00:35:44.650" v="2969" actId="20577"/>
          <ac:spMkLst>
            <pc:docMk/>
            <pc:sldMk cId="1771646591" sldId="284"/>
            <ac:spMk id="7173" creationId="{27305109-3859-42A2-87E1-F5A3FF7FF357}"/>
          </ac:spMkLst>
        </pc:spChg>
        <pc:picChg chg="mod">
          <ac:chgData name="IGOR PEREIRA DOS SANTOS" userId="2ba31ab3-4af6-46f7-a76b-d6cc5b428f6b" providerId="ADAL" clId="{E0E9EE9F-CEC3-443D-9BEE-9720E3E3E539}" dt="2023-10-05T00:31:45.633" v="2280" actId="1076"/>
          <ac:picMkLst>
            <pc:docMk/>
            <pc:sldMk cId="1771646591" sldId="284"/>
            <ac:picMk id="3" creationId="{2E4164C6-7BF6-5E11-A8DC-0BB888594F82}"/>
          </ac:picMkLst>
        </pc:picChg>
      </pc:sldChg>
      <pc:sldChg chg="modSp add mod ord">
        <pc:chgData name="IGOR PEREIRA DOS SANTOS" userId="2ba31ab3-4af6-46f7-a76b-d6cc5b428f6b" providerId="ADAL" clId="{E0E9EE9F-CEC3-443D-9BEE-9720E3E3E539}" dt="2023-10-05T00:35:47.557" v="2970" actId="20577"/>
        <pc:sldMkLst>
          <pc:docMk/>
          <pc:sldMk cId="723630587" sldId="285"/>
        </pc:sldMkLst>
        <pc:spChg chg="mod">
          <ac:chgData name="IGOR PEREIRA DOS SANTOS" userId="2ba31ab3-4af6-46f7-a76b-d6cc5b428f6b" providerId="ADAL" clId="{E0E9EE9F-CEC3-443D-9BEE-9720E3E3E539}" dt="2023-10-05T00:35:47.557" v="2970" actId="20577"/>
          <ac:spMkLst>
            <pc:docMk/>
            <pc:sldMk cId="723630587" sldId="285"/>
            <ac:spMk id="7173" creationId="{27305109-3859-42A2-87E1-F5A3FF7FF357}"/>
          </ac:spMkLst>
        </pc:spChg>
      </pc:sldChg>
      <pc:sldChg chg="del">
        <pc:chgData name="IGOR PEREIRA DOS SANTOS" userId="2ba31ab3-4af6-46f7-a76b-d6cc5b428f6b" providerId="ADAL" clId="{E0E9EE9F-CEC3-443D-9BEE-9720E3E3E539}" dt="2023-10-05T00:16:32.613" v="28" actId="47"/>
        <pc:sldMkLst>
          <pc:docMk/>
          <pc:sldMk cId="3536421562" sldId="285"/>
        </pc:sldMkLst>
      </pc:sldChg>
      <pc:sldChg chg="modSp add mod">
        <pc:chgData name="IGOR PEREIRA DOS SANTOS" userId="2ba31ab3-4af6-46f7-a76b-d6cc5b428f6b" providerId="ADAL" clId="{E0E9EE9F-CEC3-443D-9BEE-9720E3E3E539}" dt="2023-10-05T00:36:04.194" v="2998" actId="20577"/>
        <pc:sldMkLst>
          <pc:docMk/>
          <pc:sldMk cId="1857473542" sldId="286"/>
        </pc:sldMkLst>
        <pc:spChg chg="mod">
          <ac:chgData name="IGOR PEREIRA DOS SANTOS" userId="2ba31ab3-4af6-46f7-a76b-d6cc5b428f6b" providerId="ADAL" clId="{E0E9EE9F-CEC3-443D-9BEE-9720E3E3E539}" dt="2023-10-05T00:36:04.194" v="2998" actId="20577"/>
          <ac:spMkLst>
            <pc:docMk/>
            <pc:sldMk cId="1857473542" sldId="286"/>
            <ac:spMk id="7173" creationId="{27305109-3859-42A2-87E1-F5A3FF7FF357}"/>
          </ac:spMkLst>
        </pc:spChg>
      </pc:sldChg>
      <pc:sldChg chg="modSp add mod">
        <pc:chgData name="IGOR PEREIRA DOS SANTOS" userId="2ba31ab3-4af6-46f7-a76b-d6cc5b428f6b" providerId="ADAL" clId="{E0E9EE9F-CEC3-443D-9BEE-9720E3E3E539}" dt="2023-10-05T00:37:17.001" v="3415" actId="207"/>
        <pc:sldMkLst>
          <pc:docMk/>
          <pc:sldMk cId="538967091" sldId="287"/>
        </pc:sldMkLst>
        <pc:spChg chg="mod">
          <ac:chgData name="IGOR PEREIRA DOS SANTOS" userId="2ba31ab3-4af6-46f7-a76b-d6cc5b428f6b" providerId="ADAL" clId="{E0E9EE9F-CEC3-443D-9BEE-9720E3E3E539}" dt="2023-10-05T00:37:17.001" v="3415" actId="207"/>
          <ac:spMkLst>
            <pc:docMk/>
            <pc:sldMk cId="538967091" sldId="287"/>
            <ac:spMk id="7173" creationId="{27305109-3859-42A2-87E1-F5A3FF7FF357}"/>
          </ac:spMkLst>
        </pc:spChg>
      </pc:sldChg>
      <pc:sldChg chg="modSp add mod">
        <pc:chgData name="IGOR PEREIRA DOS SANTOS" userId="2ba31ab3-4af6-46f7-a76b-d6cc5b428f6b" providerId="ADAL" clId="{E0E9EE9F-CEC3-443D-9BEE-9720E3E3E539}" dt="2023-10-05T00:39:11.136" v="3797" actId="207"/>
        <pc:sldMkLst>
          <pc:docMk/>
          <pc:sldMk cId="1971386838" sldId="288"/>
        </pc:sldMkLst>
        <pc:spChg chg="mod">
          <ac:chgData name="IGOR PEREIRA DOS SANTOS" userId="2ba31ab3-4af6-46f7-a76b-d6cc5b428f6b" providerId="ADAL" clId="{E0E9EE9F-CEC3-443D-9BEE-9720E3E3E539}" dt="2023-10-05T00:39:11.136" v="3797" actId="207"/>
          <ac:spMkLst>
            <pc:docMk/>
            <pc:sldMk cId="1971386838" sldId="288"/>
            <ac:spMk id="7173" creationId="{27305109-3859-42A2-87E1-F5A3FF7FF357}"/>
          </ac:spMkLst>
        </pc:spChg>
      </pc:sldChg>
      <pc:sldChg chg="modSp add mod ord">
        <pc:chgData name="IGOR PEREIRA DOS SANTOS" userId="2ba31ab3-4af6-46f7-a76b-d6cc5b428f6b" providerId="ADAL" clId="{E0E9EE9F-CEC3-443D-9BEE-9720E3E3E539}" dt="2023-10-05T00:48:09.971" v="4166" actId="1076"/>
        <pc:sldMkLst>
          <pc:docMk/>
          <pc:sldMk cId="2596632796" sldId="289"/>
        </pc:sldMkLst>
        <pc:spChg chg="mod">
          <ac:chgData name="IGOR PEREIRA DOS SANTOS" userId="2ba31ab3-4af6-46f7-a76b-d6cc5b428f6b" providerId="ADAL" clId="{E0E9EE9F-CEC3-443D-9BEE-9720E3E3E539}" dt="2023-10-05T00:48:09.971" v="4166" actId="1076"/>
          <ac:spMkLst>
            <pc:docMk/>
            <pc:sldMk cId="2596632796" sldId="289"/>
            <ac:spMk id="7173" creationId="{27305109-3859-42A2-87E1-F5A3FF7FF357}"/>
          </ac:spMkLst>
        </pc:spChg>
      </pc:sldChg>
    </pc:docChg>
  </pc:docChgLst>
  <pc:docChgLst>
    <pc:chgData name="IGOR PEREIRA DOS SANTOS" userId="2ba31ab3-4af6-46f7-a76b-d6cc5b428f6b" providerId="ADAL" clId="{0992080B-19AD-4072-8535-9F3BFA0D65A9}"/>
    <pc:docChg chg="custSel addSld delSld modSld">
      <pc:chgData name="IGOR PEREIRA DOS SANTOS" userId="2ba31ab3-4af6-46f7-a76b-d6cc5b428f6b" providerId="ADAL" clId="{0992080B-19AD-4072-8535-9F3BFA0D65A9}" dt="2023-10-16T22:19:22.760" v="2868" actId="207"/>
      <pc:docMkLst>
        <pc:docMk/>
      </pc:docMkLst>
      <pc:sldChg chg="modSp mod">
        <pc:chgData name="IGOR PEREIRA DOS SANTOS" userId="2ba31ab3-4af6-46f7-a76b-d6cc5b428f6b" providerId="ADAL" clId="{0992080B-19AD-4072-8535-9F3BFA0D65A9}" dt="2023-10-16T22:04:09.635" v="147" actId="1076"/>
        <pc:sldMkLst>
          <pc:docMk/>
          <pc:sldMk cId="0" sldId="260"/>
        </pc:sldMkLst>
        <pc:spChg chg="mod">
          <ac:chgData name="IGOR PEREIRA DOS SANTOS" userId="2ba31ab3-4af6-46f7-a76b-d6cc5b428f6b" providerId="ADAL" clId="{0992080B-19AD-4072-8535-9F3BFA0D65A9}" dt="2023-10-16T22:04:09.635" v="147" actId="1076"/>
          <ac:spMkLst>
            <pc:docMk/>
            <pc:sldMk cId="0" sldId="260"/>
            <ac:spMk id="7173" creationId="{27305109-3859-42A2-87E1-F5A3FF7FF357}"/>
          </ac:spMkLst>
        </pc:spChg>
      </pc:sldChg>
      <pc:sldChg chg="modSp add mod">
        <pc:chgData name="IGOR PEREIRA DOS SANTOS" userId="2ba31ab3-4af6-46f7-a76b-d6cc5b428f6b" providerId="ADAL" clId="{0992080B-19AD-4072-8535-9F3BFA0D65A9}" dt="2023-10-16T22:08:15.434" v="751" actId="1076"/>
        <pc:sldMkLst>
          <pc:docMk/>
          <pc:sldMk cId="1561958831" sldId="276"/>
        </pc:sldMkLst>
        <pc:spChg chg="mod">
          <ac:chgData name="IGOR PEREIRA DOS SANTOS" userId="2ba31ab3-4af6-46f7-a76b-d6cc5b428f6b" providerId="ADAL" clId="{0992080B-19AD-4072-8535-9F3BFA0D65A9}" dt="2023-10-16T22:08:15.434" v="751" actId="1076"/>
          <ac:spMkLst>
            <pc:docMk/>
            <pc:sldMk cId="1561958831" sldId="276"/>
            <ac:spMk id="7173" creationId="{27305109-3859-42A2-87E1-F5A3FF7FF357}"/>
          </ac:spMkLst>
        </pc:spChg>
      </pc:sldChg>
      <pc:sldChg chg="del">
        <pc:chgData name="IGOR PEREIRA DOS SANTOS" userId="2ba31ab3-4af6-46f7-a76b-d6cc5b428f6b" providerId="ADAL" clId="{0992080B-19AD-4072-8535-9F3BFA0D65A9}" dt="2023-10-16T22:03:03.497" v="0" actId="47"/>
        <pc:sldMkLst>
          <pc:docMk/>
          <pc:sldMk cId="4177628233" sldId="276"/>
        </pc:sldMkLst>
      </pc:sldChg>
      <pc:sldChg chg="del">
        <pc:chgData name="IGOR PEREIRA DOS SANTOS" userId="2ba31ab3-4af6-46f7-a76b-d6cc5b428f6b" providerId="ADAL" clId="{0992080B-19AD-4072-8535-9F3BFA0D65A9}" dt="2023-10-16T22:03:03.732" v="1" actId="47"/>
        <pc:sldMkLst>
          <pc:docMk/>
          <pc:sldMk cId="1552761717" sldId="277"/>
        </pc:sldMkLst>
      </pc:sldChg>
      <pc:sldChg chg="modSp add mod">
        <pc:chgData name="IGOR PEREIRA DOS SANTOS" userId="2ba31ab3-4af6-46f7-a76b-d6cc5b428f6b" providerId="ADAL" clId="{0992080B-19AD-4072-8535-9F3BFA0D65A9}" dt="2023-10-16T22:08:28.492" v="757" actId="20577"/>
        <pc:sldMkLst>
          <pc:docMk/>
          <pc:sldMk cId="1911093750" sldId="277"/>
        </pc:sldMkLst>
        <pc:spChg chg="mod">
          <ac:chgData name="IGOR PEREIRA DOS SANTOS" userId="2ba31ab3-4af6-46f7-a76b-d6cc5b428f6b" providerId="ADAL" clId="{0992080B-19AD-4072-8535-9F3BFA0D65A9}" dt="2023-10-16T22:08:28.492" v="757" actId="20577"/>
          <ac:spMkLst>
            <pc:docMk/>
            <pc:sldMk cId="1911093750" sldId="277"/>
            <ac:spMk id="7173" creationId="{27305109-3859-42A2-87E1-F5A3FF7FF357}"/>
          </ac:spMkLst>
        </pc:spChg>
      </pc:sldChg>
      <pc:sldChg chg="del">
        <pc:chgData name="IGOR PEREIRA DOS SANTOS" userId="2ba31ab3-4af6-46f7-a76b-d6cc5b428f6b" providerId="ADAL" clId="{0992080B-19AD-4072-8535-9F3BFA0D65A9}" dt="2023-10-16T22:03:03.854" v="2" actId="47"/>
        <pc:sldMkLst>
          <pc:docMk/>
          <pc:sldMk cId="2605744938" sldId="278"/>
        </pc:sldMkLst>
      </pc:sldChg>
      <pc:sldChg chg="modSp add mod">
        <pc:chgData name="IGOR PEREIRA DOS SANTOS" userId="2ba31ab3-4af6-46f7-a76b-d6cc5b428f6b" providerId="ADAL" clId="{0992080B-19AD-4072-8535-9F3BFA0D65A9}" dt="2023-10-16T22:09:37.605" v="1003" actId="207"/>
        <pc:sldMkLst>
          <pc:docMk/>
          <pc:sldMk cId="3658444432" sldId="278"/>
        </pc:sldMkLst>
        <pc:spChg chg="mod">
          <ac:chgData name="IGOR PEREIRA DOS SANTOS" userId="2ba31ab3-4af6-46f7-a76b-d6cc5b428f6b" providerId="ADAL" clId="{0992080B-19AD-4072-8535-9F3BFA0D65A9}" dt="2023-10-16T22:09:37.605" v="1003" actId="207"/>
          <ac:spMkLst>
            <pc:docMk/>
            <pc:sldMk cId="3658444432" sldId="278"/>
            <ac:spMk id="7173" creationId="{27305109-3859-42A2-87E1-F5A3FF7FF357}"/>
          </ac:spMkLst>
        </pc:spChg>
      </pc:sldChg>
      <pc:sldChg chg="modSp add mod">
        <pc:chgData name="IGOR PEREIRA DOS SANTOS" userId="2ba31ab3-4af6-46f7-a76b-d6cc5b428f6b" providerId="ADAL" clId="{0992080B-19AD-4072-8535-9F3BFA0D65A9}" dt="2023-10-16T22:10:39.602" v="1291" actId="1076"/>
        <pc:sldMkLst>
          <pc:docMk/>
          <pc:sldMk cId="148595009" sldId="279"/>
        </pc:sldMkLst>
        <pc:spChg chg="mod">
          <ac:chgData name="IGOR PEREIRA DOS SANTOS" userId="2ba31ab3-4af6-46f7-a76b-d6cc5b428f6b" providerId="ADAL" clId="{0992080B-19AD-4072-8535-9F3BFA0D65A9}" dt="2023-10-16T22:10:39.602" v="1291" actId="1076"/>
          <ac:spMkLst>
            <pc:docMk/>
            <pc:sldMk cId="148595009" sldId="279"/>
            <ac:spMk id="7173" creationId="{27305109-3859-42A2-87E1-F5A3FF7FF357}"/>
          </ac:spMkLst>
        </pc:spChg>
      </pc:sldChg>
      <pc:sldChg chg="del">
        <pc:chgData name="IGOR PEREIRA DOS SANTOS" userId="2ba31ab3-4af6-46f7-a76b-d6cc5b428f6b" providerId="ADAL" clId="{0992080B-19AD-4072-8535-9F3BFA0D65A9}" dt="2023-10-16T22:03:04.039" v="3" actId="47"/>
        <pc:sldMkLst>
          <pc:docMk/>
          <pc:sldMk cId="585557039" sldId="279"/>
        </pc:sldMkLst>
      </pc:sldChg>
      <pc:sldChg chg="modSp add mod">
        <pc:chgData name="IGOR PEREIRA DOS SANTOS" userId="2ba31ab3-4af6-46f7-a76b-d6cc5b428f6b" providerId="ADAL" clId="{0992080B-19AD-4072-8535-9F3BFA0D65A9}" dt="2023-10-16T22:12:15.698" v="1793" actId="1076"/>
        <pc:sldMkLst>
          <pc:docMk/>
          <pc:sldMk cId="2434690707" sldId="280"/>
        </pc:sldMkLst>
        <pc:spChg chg="mod">
          <ac:chgData name="IGOR PEREIRA DOS SANTOS" userId="2ba31ab3-4af6-46f7-a76b-d6cc5b428f6b" providerId="ADAL" clId="{0992080B-19AD-4072-8535-9F3BFA0D65A9}" dt="2023-10-16T22:12:15.698" v="1793" actId="1076"/>
          <ac:spMkLst>
            <pc:docMk/>
            <pc:sldMk cId="2434690707" sldId="280"/>
            <ac:spMk id="7173" creationId="{27305109-3859-42A2-87E1-F5A3FF7FF357}"/>
          </ac:spMkLst>
        </pc:spChg>
      </pc:sldChg>
      <pc:sldChg chg="del">
        <pc:chgData name="IGOR PEREIRA DOS SANTOS" userId="2ba31ab3-4af6-46f7-a76b-d6cc5b428f6b" providerId="ADAL" clId="{0992080B-19AD-4072-8535-9F3BFA0D65A9}" dt="2023-10-16T22:03:04.220" v="4" actId="47"/>
        <pc:sldMkLst>
          <pc:docMk/>
          <pc:sldMk cId="4115757975" sldId="280"/>
        </pc:sldMkLst>
      </pc:sldChg>
      <pc:sldChg chg="del">
        <pc:chgData name="IGOR PEREIRA DOS SANTOS" userId="2ba31ab3-4af6-46f7-a76b-d6cc5b428f6b" providerId="ADAL" clId="{0992080B-19AD-4072-8535-9F3BFA0D65A9}" dt="2023-10-16T22:03:04.405" v="5" actId="47"/>
        <pc:sldMkLst>
          <pc:docMk/>
          <pc:sldMk cId="184903632" sldId="281"/>
        </pc:sldMkLst>
      </pc:sldChg>
      <pc:sldChg chg="modSp add mod">
        <pc:chgData name="IGOR PEREIRA DOS SANTOS" userId="2ba31ab3-4af6-46f7-a76b-d6cc5b428f6b" providerId="ADAL" clId="{0992080B-19AD-4072-8535-9F3BFA0D65A9}" dt="2023-10-16T22:14:54.035" v="2151" actId="207"/>
        <pc:sldMkLst>
          <pc:docMk/>
          <pc:sldMk cId="1169048272" sldId="281"/>
        </pc:sldMkLst>
        <pc:spChg chg="mod">
          <ac:chgData name="IGOR PEREIRA DOS SANTOS" userId="2ba31ab3-4af6-46f7-a76b-d6cc5b428f6b" providerId="ADAL" clId="{0992080B-19AD-4072-8535-9F3BFA0D65A9}" dt="2023-10-16T22:14:54.035" v="2151" actId="207"/>
          <ac:spMkLst>
            <pc:docMk/>
            <pc:sldMk cId="1169048272" sldId="281"/>
            <ac:spMk id="7173" creationId="{27305109-3859-42A2-87E1-F5A3FF7FF357}"/>
          </ac:spMkLst>
        </pc:spChg>
      </pc:sldChg>
      <pc:sldChg chg="del">
        <pc:chgData name="IGOR PEREIRA DOS SANTOS" userId="2ba31ab3-4af6-46f7-a76b-d6cc5b428f6b" providerId="ADAL" clId="{0992080B-19AD-4072-8535-9F3BFA0D65A9}" dt="2023-10-16T22:03:04.583" v="6" actId="47"/>
        <pc:sldMkLst>
          <pc:docMk/>
          <pc:sldMk cId="1841837799" sldId="282"/>
        </pc:sldMkLst>
      </pc:sldChg>
      <pc:sldChg chg="modSp add mod">
        <pc:chgData name="IGOR PEREIRA DOS SANTOS" userId="2ba31ab3-4af6-46f7-a76b-d6cc5b428f6b" providerId="ADAL" clId="{0992080B-19AD-4072-8535-9F3BFA0D65A9}" dt="2023-10-16T22:15:51.467" v="2358" actId="1076"/>
        <pc:sldMkLst>
          <pc:docMk/>
          <pc:sldMk cId="3786891955" sldId="282"/>
        </pc:sldMkLst>
        <pc:spChg chg="mod">
          <ac:chgData name="IGOR PEREIRA DOS SANTOS" userId="2ba31ab3-4af6-46f7-a76b-d6cc5b428f6b" providerId="ADAL" clId="{0992080B-19AD-4072-8535-9F3BFA0D65A9}" dt="2023-10-16T22:15:51.467" v="2358" actId="1076"/>
          <ac:spMkLst>
            <pc:docMk/>
            <pc:sldMk cId="3786891955" sldId="282"/>
            <ac:spMk id="7173" creationId="{27305109-3859-42A2-87E1-F5A3FF7FF357}"/>
          </ac:spMkLst>
        </pc:spChg>
      </pc:sldChg>
      <pc:sldChg chg="del">
        <pc:chgData name="IGOR PEREIRA DOS SANTOS" userId="2ba31ab3-4af6-46f7-a76b-d6cc5b428f6b" providerId="ADAL" clId="{0992080B-19AD-4072-8535-9F3BFA0D65A9}" dt="2023-10-16T22:03:04.766" v="7" actId="47"/>
        <pc:sldMkLst>
          <pc:docMk/>
          <pc:sldMk cId="2663446980" sldId="283"/>
        </pc:sldMkLst>
      </pc:sldChg>
      <pc:sldChg chg="modSp add mod">
        <pc:chgData name="IGOR PEREIRA DOS SANTOS" userId="2ba31ab3-4af6-46f7-a76b-d6cc5b428f6b" providerId="ADAL" clId="{0992080B-19AD-4072-8535-9F3BFA0D65A9}" dt="2023-10-16T22:18:42.013" v="2724" actId="207"/>
        <pc:sldMkLst>
          <pc:docMk/>
          <pc:sldMk cId="3572956712" sldId="283"/>
        </pc:sldMkLst>
        <pc:spChg chg="mod">
          <ac:chgData name="IGOR PEREIRA DOS SANTOS" userId="2ba31ab3-4af6-46f7-a76b-d6cc5b428f6b" providerId="ADAL" clId="{0992080B-19AD-4072-8535-9F3BFA0D65A9}" dt="2023-10-16T22:18:42.013" v="2724" actId="207"/>
          <ac:spMkLst>
            <pc:docMk/>
            <pc:sldMk cId="3572956712" sldId="283"/>
            <ac:spMk id="7173" creationId="{27305109-3859-42A2-87E1-F5A3FF7FF357}"/>
          </ac:spMkLst>
        </pc:spChg>
      </pc:sldChg>
      <pc:sldChg chg="del">
        <pc:chgData name="IGOR PEREIRA DOS SANTOS" userId="2ba31ab3-4af6-46f7-a76b-d6cc5b428f6b" providerId="ADAL" clId="{0992080B-19AD-4072-8535-9F3BFA0D65A9}" dt="2023-10-16T22:03:04.950" v="8" actId="47"/>
        <pc:sldMkLst>
          <pc:docMk/>
          <pc:sldMk cId="1771646591" sldId="284"/>
        </pc:sldMkLst>
      </pc:sldChg>
      <pc:sldChg chg="modSp add mod">
        <pc:chgData name="IGOR PEREIRA DOS SANTOS" userId="2ba31ab3-4af6-46f7-a76b-d6cc5b428f6b" providerId="ADAL" clId="{0992080B-19AD-4072-8535-9F3BFA0D65A9}" dt="2023-10-16T22:19:22.760" v="2868" actId="207"/>
        <pc:sldMkLst>
          <pc:docMk/>
          <pc:sldMk cId="1953131496" sldId="284"/>
        </pc:sldMkLst>
        <pc:spChg chg="mod">
          <ac:chgData name="IGOR PEREIRA DOS SANTOS" userId="2ba31ab3-4af6-46f7-a76b-d6cc5b428f6b" providerId="ADAL" clId="{0992080B-19AD-4072-8535-9F3BFA0D65A9}" dt="2023-10-16T22:19:22.760" v="2868" actId="207"/>
          <ac:spMkLst>
            <pc:docMk/>
            <pc:sldMk cId="1953131496" sldId="284"/>
            <ac:spMk id="7173" creationId="{27305109-3859-42A2-87E1-F5A3FF7FF357}"/>
          </ac:spMkLst>
        </pc:spChg>
      </pc:sldChg>
      <pc:sldChg chg="del">
        <pc:chgData name="IGOR PEREIRA DOS SANTOS" userId="2ba31ab3-4af6-46f7-a76b-d6cc5b428f6b" providerId="ADAL" clId="{0992080B-19AD-4072-8535-9F3BFA0D65A9}" dt="2023-10-16T22:03:05.136" v="9" actId="47"/>
        <pc:sldMkLst>
          <pc:docMk/>
          <pc:sldMk cId="723630587" sldId="285"/>
        </pc:sldMkLst>
      </pc:sldChg>
      <pc:sldChg chg="del">
        <pc:chgData name="IGOR PEREIRA DOS SANTOS" userId="2ba31ab3-4af6-46f7-a76b-d6cc5b428f6b" providerId="ADAL" clId="{0992080B-19AD-4072-8535-9F3BFA0D65A9}" dt="2023-10-16T22:03:05.319" v="10" actId="47"/>
        <pc:sldMkLst>
          <pc:docMk/>
          <pc:sldMk cId="1857473542" sldId="286"/>
        </pc:sldMkLst>
      </pc:sldChg>
      <pc:sldChg chg="del">
        <pc:chgData name="IGOR PEREIRA DOS SANTOS" userId="2ba31ab3-4af6-46f7-a76b-d6cc5b428f6b" providerId="ADAL" clId="{0992080B-19AD-4072-8535-9F3BFA0D65A9}" dt="2023-10-16T22:03:05.510" v="11" actId="47"/>
        <pc:sldMkLst>
          <pc:docMk/>
          <pc:sldMk cId="538967091" sldId="287"/>
        </pc:sldMkLst>
      </pc:sldChg>
      <pc:sldChg chg="del">
        <pc:chgData name="IGOR PEREIRA DOS SANTOS" userId="2ba31ab3-4af6-46f7-a76b-d6cc5b428f6b" providerId="ADAL" clId="{0992080B-19AD-4072-8535-9F3BFA0D65A9}" dt="2023-10-16T22:03:06.149" v="12" actId="47"/>
        <pc:sldMkLst>
          <pc:docMk/>
          <pc:sldMk cId="1971386838" sldId="288"/>
        </pc:sldMkLst>
      </pc:sldChg>
      <pc:sldChg chg="del">
        <pc:chgData name="IGOR PEREIRA DOS SANTOS" userId="2ba31ab3-4af6-46f7-a76b-d6cc5b428f6b" providerId="ADAL" clId="{0992080B-19AD-4072-8535-9F3BFA0D65A9}" dt="2023-10-16T22:03:06.891" v="13" actId="47"/>
        <pc:sldMkLst>
          <pc:docMk/>
          <pc:sldMk cId="2596632796"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57E5B8D0-6463-792E-FCCC-2C0BD266026D}"/>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id="{87CA3B31-DBD9-1A8B-8140-47E8E514F65D}"/>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sym typeface="Helvetica Neue" charset="0"/>
              </a:rPr>
              <a:t>Click to edit Master text styles</a:t>
            </a:r>
          </a:p>
          <a:p>
            <a:pPr lvl="1"/>
            <a:r>
              <a:rPr lang="pt-BR" altLang="pt-BR">
                <a:sym typeface="Helvetica Neue" charset="0"/>
              </a:rPr>
              <a:t>Second level</a:t>
            </a:r>
          </a:p>
          <a:p>
            <a:pPr lvl="2"/>
            <a:r>
              <a:rPr lang="pt-BR" altLang="pt-BR">
                <a:sym typeface="Helvetica Neue" charset="0"/>
              </a:rPr>
              <a:t>Third level</a:t>
            </a:r>
          </a:p>
          <a:p>
            <a:pPr lvl="3"/>
            <a:r>
              <a:rPr lang="pt-BR" altLang="pt-BR">
                <a:sym typeface="Helvetica Neue" charset="0"/>
              </a:rPr>
              <a:t>Fourth level</a:t>
            </a:r>
          </a:p>
          <a:p>
            <a:pPr lvl="4"/>
            <a:r>
              <a:rPr lang="pt-BR" altLang="pt-BR">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1pPr>
    <a:lvl2pPr indent="2286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2pPr>
    <a:lvl3pPr indent="4572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3pPr>
    <a:lvl4pPr indent="6858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4pPr>
    <a:lvl5pPr indent="9144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96D45-078B-BA68-744D-813DE009D5FD}"/>
              </a:ext>
            </a:extLst>
          </p:cNvPr>
          <p:cNvSpPr>
            <a:spLocks noGrp="1"/>
          </p:cNvSpPr>
          <p:nvPr>
            <p:ph type="ctrTitle"/>
          </p:nvPr>
        </p:nvSpPr>
        <p:spPr>
          <a:xfrm>
            <a:off x="1625600" y="1597025"/>
            <a:ext cx="9753600" cy="3395663"/>
          </a:xfrm>
        </p:spPr>
        <p:txBody>
          <a:bodyPr/>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23F1421-A19D-59C1-1466-C401D5624275}"/>
              </a:ext>
            </a:extLst>
          </p:cNvPr>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Número de Slide 3">
            <a:extLst>
              <a:ext uri="{FF2B5EF4-FFF2-40B4-BE49-F238E27FC236}">
                <a16:creationId xmlns:a16="http://schemas.microsoft.com/office/drawing/2014/main" id="{D8189301-BE72-19A6-2EBE-8A6C8DEDB446}"/>
              </a:ext>
            </a:extLst>
          </p:cNvPr>
          <p:cNvSpPr>
            <a:spLocks noGrp="1"/>
          </p:cNvSpPr>
          <p:nvPr>
            <p:ph type="sldNum" sz="quarter" idx="10"/>
          </p:nvPr>
        </p:nvSpPr>
        <p:spPr/>
        <p:txBody>
          <a:bodyPr/>
          <a:lstStyle>
            <a:lvl1pPr>
              <a:defRPr/>
            </a:lvl1pPr>
          </a:lstStyle>
          <a:p>
            <a:fld id="{AD20675D-FFC2-412A-99CD-96FC35AE5672}" type="slidenum">
              <a:rPr lang="pt-BR" altLang="pt-BR"/>
              <a:pPr/>
              <a:t>‹nº›</a:t>
            </a:fld>
            <a:endParaRPr lang="pt-BR" altLang="pt-BR"/>
          </a:p>
        </p:txBody>
      </p:sp>
    </p:spTree>
    <p:extLst>
      <p:ext uri="{BB962C8B-B14F-4D97-AF65-F5344CB8AC3E}">
        <p14:creationId xmlns:p14="http://schemas.microsoft.com/office/powerpoint/2010/main" val="317107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C3A678-2E32-9DB9-58A6-F45F53B1C88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8FF3682-A0DB-0147-6522-2FE2C4694B2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5B43E7F2-9112-8397-DCD7-DDAC0B062897}"/>
              </a:ext>
            </a:extLst>
          </p:cNvPr>
          <p:cNvSpPr>
            <a:spLocks noGrp="1"/>
          </p:cNvSpPr>
          <p:nvPr>
            <p:ph type="sldNum" sz="quarter" idx="10"/>
          </p:nvPr>
        </p:nvSpPr>
        <p:spPr/>
        <p:txBody>
          <a:bodyPr/>
          <a:lstStyle>
            <a:lvl1pPr>
              <a:defRPr/>
            </a:lvl1pPr>
          </a:lstStyle>
          <a:p>
            <a:fld id="{3D1566B1-FB70-4BA2-A651-E9732F471456}" type="slidenum">
              <a:rPr lang="pt-BR" altLang="pt-BR"/>
              <a:pPr/>
              <a:t>‹nº›</a:t>
            </a:fld>
            <a:endParaRPr lang="pt-BR" altLang="pt-BR"/>
          </a:p>
        </p:txBody>
      </p:sp>
    </p:spTree>
    <p:extLst>
      <p:ext uri="{BB962C8B-B14F-4D97-AF65-F5344CB8AC3E}">
        <p14:creationId xmlns:p14="http://schemas.microsoft.com/office/powerpoint/2010/main" val="285660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8C10A-6C2A-042E-42A0-007DC9654B34}"/>
              </a:ext>
            </a:extLst>
          </p:cNvPr>
          <p:cNvSpPr>
            <a:spLocks noGrp="1"/>
          </p:cNvSpPr>
          <p:nvPr>
            <p:ph type="title" orient="vert"/>
          </p:nvPr>
        </p:nvSpPr>
        <p:spPr>
          <a:xfrm>
            <a:off x="8464550" y="2446338"/>
            <a:ext cx="1962150" cy="3392487"/>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541D224-5BE9-5BC5-073B-9940D6D1C6CA}"/>
              </a:ext>
            </a:extLst>
          </p:cNvPr>
          <p:cNvSpPr>
            <a:spLocks noGrp="1"/>
          </p:cNvSpPr>
          <p:nvPr>
            <p:ph type="body" orient="vert" idx="1"/>
          </p:nvPr>
        </p:nvSpPr>
        <p:spPr>
          <a:xfrm>
            <a:off x="2576513" y="2446338"/>
            <a:ext cx="5735637" cy="339248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10A1C298-3830-2ABA-7C6A-D6881C08F47C}"/>
              </a:ext>
            </a:extLst>
          </p:cNvPr>
          <p:cNvSpPr>
            <a:spLocks noGrp="1"/>
          </p:cNvSpPr>
          <p:nvPr>
            <p:ph type="sldNum" sz="quarter" idx="10"/>
          </p:nvPr>
        </p:nvSpPr>
        <p:spPr/>
        <p:txBody>
          <a:bodyPr/>
          <a:lstStyle>
            <a:lvl1pPr>
              <a:defRPr/>
            </a:lvl1pPr>
          </a:lstStyle>
          <a:p>
            <a:fld id="{1EEAA8EB-B897-45DF-AF32-98F12943E7B4}" type="slidenum">
              <a:rPr lang="pt-BR" altLang="pt-BR"/>
              <a:pPr/>
              <a:t>‹nº›</a:t>
            </a:fld>
            <a:endParaRPr lang="pt-BR" altLang="pt-BR"/>
          </a:p>
        </p:txBody>
      </p:sp>
    </p:spTree>
    <p:extLst>
      <p:ext uri="{BB962C8B-B14F-4D97-AF65-F5344CB8AC3E}">
        <p14:creationId xmlns:p14="http://schemas.microsoft.com/office/powerpoint/2010/main" val="364064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4BD99-05D6-B127-B64C-B43666C7563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BB620F-97A8-E3AF-ACC3-AEF66AB46E4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2A783C38-BF1A-A58B-C5B1-25B312A267E3}"/>
              </a:ext>
            </a:extLst>
          </p:cNvPr>
          <p:cNvSpPr>
            <a:spLocks noGrp="1"/>
          </p:cNvSpPr>
          <p:nvPr>
            <p:ph type="sldNum" sz="quarter" idx="10"/>
          </p:nvPr>
        </p:nvSpPr>
        <p:spPr/>
        <p:txBody>
          <a:bodyPr/>
          <a:lstStyle>
            <a:lvl1pPr>
              <a:defRPr/>
            </a:lvl1pPr>
          </a:lstStyle>
          <a:p>
            <a:fld id="{4C768017-A3A9-4416-B024-E6B760899932}" type="slidenum">
              <a:rPr lang="pt-BR" altLang="pt-BR"/>
              <a:pPr/>
              <a:t>‹nº›</a:t>
            </a:fld>
            <a:endParaRPr lang="pt-BR" altLang="pt-BR"/>
          </a:p>
        </p:txBody>
      </p:sp>
    </p:spTree>
    <p:extLst>
      <p:ext uri="{BB962C8B-B14F-4D97-AF65-F5344CB8AC3E}">
        <p14:creationId xmlns:p14="http://schemas.microsoft.com/office/powerpoint/2010/main" val="325904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2DC60-B5F8-CC58-32FA-0DEAE2348AC0}"/>
              </a:ext>
            </a:extLst>
          </p:cNvPr>
          <p:cNvSpPr>
            <a:spLocks noGrp="1"/>
          </p:cNvSpPr>
          <p:nvPr>
            <p:ph type="title"/>
          </p:nvPr>
        </p:nvSpPr>
        <p:spPr>
          <a:xfrm>
            <a:off x="887413" y="2432050"/>
            <a:ext cx="11217275" cy="4056063"/>
          </a:xfrm>
        </p:spPr>
        <p:txBody>
          <a:bodyPr/>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4FD6983-F819-FE8A-944E-97183118E631}"/>
              </a:ext>
            </a:extLst>
          </p:cNvPr>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
        <p:nvSpPr>
          <p:cNvPr id="4" name="Espaço Reservado para Número de Slide 3">
            <a:extLst>
              <a:ext uri="{FF2B5EF4-FFF2-40B4-BE49-F238E27FC236}">
                <a16:creationId xmlns:a16="http://schemas.microsoft.com/office/drawing/2014/main" id="{C29C72A3-CDA9-DDE8-65A3-2A0F9F06B71B}"/>
              </a:ext>
            </a:extLst>
          </p:cNvPr>
          <p:cNvSpPr>
            <a:spLocks noGrp="1"/>
          </p:cNvSpPr>
          <p:nvPr>
            <p:ph type="sldNum" sz="quarter" idx="10"/>
          </p:nvPr>
        </p:nvSpPr>
        <p:spPr/>
        <p:txBody>
          <a:bodyPr/>
          <a:lstStyle>
            <a:lvl1pPr>
              <a:defRPr/>
            </a:lvl1pPr>
          </a:lstStyle>
          <a:p>
            <a:fld id="{B0A56BF2-7029-495A-9A87-55A0800C9B70}" type="slidenum">
              <a:rPr lang="pt-BR" altLang="pt-BR"/>
              <a:pPr/>
              <a:t>‹nº›</a:t>
            </a:fld>
            <a:endParaRPr lang="pt-BR" altLang="pt-BR"/>
          </a:p>
        </p:txBody>
      </p:sp>
    </p:spTree>
    <p:extLst>
      <p:ext uri="{BB962C8B-B14F-4D97-AF65-F5344CB8AC3E}">
        <p14:creationId xmlns:p14="http://schemas.microsoft.com/office/powerpoint/2010/main" val="188320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57099-3297-4EF8-10FE-4B65D85009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3D00ADF-69B7-D56E-FBA5-3E91BDD116C6}"/>
              </a:ext>
            </a:extLst>
          </p:cNvPr>
          <p:cNvSpPr>
            <a:spLocks noGrp="1"/>
          </p:cNvSpPr>
          <p:nvPr>
            <p:ph sz="half" idx="1"/>
          </p:nvPr>
        </p:nvSpPr>
        <p:spPr>
          <a:xfrm>
            <a:off x="2576513" y="4991100"/>
            <a:ext cx="3848100" cy="8477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0FC9970-38E3-B363-C2E8-1F143B53FEC8}"/>
              </a:ext>
            </a:extLst>
          </p:cNvPr>
          <p:cNvSpPr>
            <a:spLocks noGrp="1"/>
          </p:cNvSpPr>
          <p:nvPr>
            <p:ph sz="half" idx="2"/>
          </p:nvPr>
        </p:nvSpPr>
        <p:spPr>
          <a:xfrm>
            <a:off x="6577013" y="4991100"/>
            <a:ext cx="3849687" cy="8477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Número de Slide 4">
            <a:extLst>
              <a:ext uri="{FF2B5EF4-FFF2-40B4-BE49-F238E27FC236}">
                <a16:creationId xmlns:a16="http://schemas.microsoft.com/office/drawing/2014/main" id="{A0738275-CBBB-9FD2-0DA7-CB80D7BEEE84}"/>
              </a:ext>
            </a:extLst>
          </p:cNvPr>
          <p:cNvSpPr>
            <a:spLocks noGrp="1"/>
          </p:cNvSpPr>
          <p:nvPr>
            <p:ph type="sldNum" sz="quarter" idx="10"/>
          </p:nvPr>
        </p:nvSpPr>
        <p:spPr/>
        <p:txBody>
          <a:bodyPr/>
          <a:lstStyle>
            <a:lvl1pPr>
              <a:defRPr/>
            </a:lvl1pPr>
          </a:lstStyle>
          <a:p>
            <a:fld id="{21D03D6A-DE28-419E-9E11-D78FBE6CEBB9}" type="slidenum">
              <a:rPr lang="pt-BR" altLang="pt-BR"/>
              <a:pPr/>
              <a:t>‹nº›</a:t>
            </a:fld>
            <a:endParaRPr lang="pt-BR" altLang="pt-BR"/>
          </a:p>
        </p:txBody>
      </p:sp>
    </p:spTree>
    <p:extLst>
      <p:ext uri="{BB962C8B-B14F-4D97-AF65-F5344CB8AC3E}">
        <p14:creationId xmlns:p14="http://schemas.microsoft.com/office/powerpoint/2010/main" val="160258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64DF4-3A61-1FC5-4D9E-9AE81E59DD3D}"/>
              </a:ext>
            </a:extLst>
          </p:cNvPr>
          <p:cNvSpPr>
            <a:spLocks noGrp="1"/>
          </p:cNvSpPr>
          <p:nvPr>
            <p:ph type="title"/>
          </p:nvPr>
        </p:nvSpPr>
        <p:spPr>
          <a:xfrm>
            <a:off x="895350" y="519113"/>
            <a:ext cx="11217275" cy="188595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8D4EBD-10D2-F148-4F3C-C3B99BDF5175}"/>
              </a:ext>
            </a:extLst>
          </p:cNvPr>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ACF74C6-7292-53BF-1082-BED3DE010C43}"/>
              </a:ext>
            </a:extLst>
          </p:cNvPr>
          <p:cNvSpPr>
            <a:spLocks noGrp="1"/>
          </p:cNvSpPr>
          <p:nvPr>
            <p:ph sz="half" idx="2"/>
          </p:nvPr>
        </p:nvSpPr>
        <p:spPr>
          <a:xfrm>
            <a:off x="895350" y="3562350"/>
            <a:ext cx="5502275" cy="5240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FB69A2C-ED97-3556-B67B-594D67D276C2}"/>
              </a:ext>
            </a:extLst>
          </p:cNvPr>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E6A6DEB-A64F-FEC7-5DA8-F6452C600749}"/>
              </a:ext>
            </a:extLst>
          </p:cNvPr>
          <p:cNvSpPr>
            <a:spLocks noGrp="1"/>
          </p:cNvSpPr>
          <p:nvPr>
            <p:ph sz="quarter" idx="4"/>
          </p:nvPr>
        </p:nvSpPr>
        <p:spPr>
          <a:xfrm>
            <a:off x="6583363" y="3562350"/>
            <a:ext cx="5529262" cy="5240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8AB8ABCF-93F5-1B5C-ECD7-5E55A5BABCBA}"/>
              </a:ext>
            </a:extLst>
          </p:cNvPr>
          <p:cNvSpPr>
            <a:spLocks noGrp="1"/>
          </p:cNvSpPr>
          <p:nvPr>
            <p:ph type="sldNum" sz="quarter" idx="10"/>
          </p:nvPr>
        </p:nvSpPr>
        <p:spPr/>
        <p:txBody>
          <a:bodyPr/>
          <a:lstStyle>
            <a:lvl1pPr>
              <a:defRPr/>
            </a:lvl1pPr>
          </a:lstStyle>
          <a:p>
            <a:fld id="{6646703A-752E-481F-A759-C12A4ED580CC}" type="slidenum">
              <a:rPr lang="pt-BR" altLang="pt-BR"/>
              <a:pPr/>
              <a:t>‹nº›</a:t>
            </a:fld>
            <a:endParaRPr lang="pt-BR" altLang="pt-BR"/>
          </a:p>
        </p:txBody>
      </p:sp>
    </p:spTree>
    <p:extLst>
      <p:ext uri="{BB962C8B-B14F-4D97-AF65-F5344CB8AC3E}">
        <p14:creationId xmlns:p14="http://schemas.microsoft.com/office/powerpoint/2010/main" val="270049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7858D-307E-902B-743D-E5160BB2F580}"/>
              </a:ext>
            </a:extLst>
          </p:cNvPr>
          <p:cNvSpPr>
            <a:spLocks noGrp="1"/>
          </p:cNvSpPr>
          <p:nvPr>
            <p:ph type="title"/>
          </p:nvPr>
        </p:nvSpPr>
        <p:spPr/>
        <p:txBody>
          <a:bodyPr/>
          <a:lstStyle/>
          <a:p>
            <a:r>
              <a:rPr lang="pt-BR"/>
              <a:t>Clique para editar o título Mestre</a:t>
            </a:r>
          </a:p>
        </p:txBody>
      </p:sp>
      <p:sp>
        <p:nvSpPr>
          <p:cNvPr id="3" name="Espaço Reservado para Número de Slide 2">
            <a:extLst>
              <a:ext uri="{FF2B5EF4-FFF2-40B4-BE49-F238E27FC236}">
                <a16:creationId xmlns:a16="http://schemas.microsoft.com/office/drawing/2014/main" id="{4EA3E682-01A3-695F-FE45-0C83C5BF6DFC}"/>
              </a:ext>
            </a:extLst>
          </p:cNvPr>
          <p:cNvSpPr>
            <a:spLocks noGrp="1"/>
          </p:cNvSpPr>
          <p:nvPr>
            <p:ph type="sldNum" sz="quarter" idx="10"/>
          </p:nvPr>
        </p:nvSpPr>
        <p:spPr/>
        <p:txBody>
          <a:bodyPr/>
          <a:lstStyle>
            <a:lvl1pPr>
              <a:defRPr/>
            </a:lvl1pPr>
          </a:lstStyle>
          <a:p>
            <a:fld id="{15A80E58-839E-45D3-B2AB-5E5A3F2111C0}" type="slidenum">
              <a:rPr lang="pt-BR" altLang="pt-BR"/>
              <a:pPr/>
              <a:t>‹nº›</a:t>
            </a:fld>
            <a:endParaRPr lang="pt-BR" altLang="pt-BR"/>
          </a:p>
        </p:txBody>
      </p:sp>
    </p:spTree>
    <p:extLst>
      <p:ext uri="{BB962C8B-B14F-4D97-AF65-F5344CB8AC3E}">
        <p14:creationId xmlns:p14="http://schemas.microsoft.com/office/powerpoint/2010/main" val="3572841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FBC8779-73A0-4FA4-C138-AF76C109A32E}"/>
              </a:ext>
            </a:extLst>
          </p:cNvPr>
          <p:cNvSpPr>
            <a:spLocks noGrp="1"/>
          </p:cNvSpPr>
          <p:nvPr>
            <p:ph type="sldNum" sz="quarter" idx="10"/>
          </p:nvPr>
        </p:nvSpPr>
        <p:spPr/>
        <p:txBody>
          <a:bodyPr/>
          <a:lstStyle>
            <a:lvl1pPr>
              <a:defRPr/>
            </a:lvl1pPr>
          </a:lstStyle>
          <a:p>
            <a:fld id="{C6941E4C-7294-4152-A6C2-417F78DD690A}" type="slidenum">
              <a:rPr lang="pt-BR" altLang="pt-BR"/>
              <a:pPr/>
              <a:t>‹nº›</a:t>
            </a:fld>
            <a:endParaRPr lang="pt-BR" altLang="pt-BR"/>
          </a:p>
        </p:txBody>
      </p:sp>
    </p:spTree>
    <p:extLst>
      <p:ext uri="{BB962C8B-B14F-4D97-AF65-F5344CB8AC3E}">
        <p14:creationId xmlns:p14="http://schemas.microsoft.com/office/powerpoint/2010/main" val="146591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F6607-11FB-EE6C-1545-218052426F68}"/>
              </a:ext>
            </a:extLst>
          </p:cNvPr>
          <p:cNvSpPr>
            <a:spLocks noGrp="1"/>
          </p:cNvSpPr>
          <p:nvPr>
            <p:ph type="title"/>
          </p:nvPr>
        </p:nvSpPr>
        <p:spPr>
          <a:xfrm>
            <a:off x="895350" y="650875"/>
            <a:ext cx="4194175" cy="2274888"/>
          </a:xfrm>
        </p:spPr>
        <p:txBody>
          <a:bodyPr/>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4ACDF07-5E3D-FA75-7281-F2A0E3CE038B}"/>
              </a:ext>
            </a:extLst>
          </p:cNvPr>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35FB6FE-A012-2290-CAC6-D2AD5B60127C}"/>
              </a:ext>
            </a:extLst>
          </p:cNvPr>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Número de Slide 4">
            <a:extLst>
              <a:ext uri="{FF2B5EF4-FFF2-40B4-BE49-F238E27FC236}">
                <a16:creationId xmlns:a16="http://schemas.microsoft.com/office/drawing/2014/main" id="{86B94A76-68D4-C67C-5F22-C10B9439DA92}"/>
              </a:ext>
            </a:extLst>
          </p:cNvPr>
          <p:cNvSpPr>
            <a:spLocks noGrp="1"/>
          </p:cNvSpPr>
          <p:nvPr>
            <p:ph type="sldNum" sz="quarter" idx="10"/>
          </p:nvPr>
        </p:nvSpPr>
        <p:spPr/>
        <p:txBody>
          <a:bodyPr/>
          <a:lstStyle>
            <a:lvl1pPr>
              <a:defRPr/>
            </a:lvl1pPr>
          </a:lstStyle>
          <a:p>
            <a:fld id="{F3172027-C3A0-4B09-A570-0DA50F96BC7C}" type="slidenum">
              <a:rPr lang="pt-BR" altLang="pt-BR"/>
              <a:pPr/>
              <a:t>‹nº›</a:t>
            </a:fld>
            <a:endParaRPr lang="pt-BR" altLang="pt-BR"/>
          </a:p>
        </p:txBody>
      </p:sp>
    </p:spTree>
    <p:extLst>
      <p:ext uri="{BB962C8B-B14F-4D97-AF65-F5344CB8AC3E}">
        <p14:creationId xmlns:p14="http://schemas.microsoft.com/office/powerpoint/2010/main" val="137296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D896D-546A-6E7F-A052-CCEE248D43F1}"/>
              </a:ext>
            </a:extLst>
          </p:cNvPr>
          <p:cNvSpPr>
            <a:spLocks noGrp="1"/>
          </p:cNvSpPr>
          <p:nvPr>
            <p:ph type="title"/>
          </p:nvPr>
        </p:nvSpPr>
        <p:spPr>
          <a:xfrm>
            <a:off x="895350" y="650875"/>
            <a:ext cx="4194175" cy="2274888"/>
          </a:xfrm>
        </p:spPr>
        <p:txBody>
          <a:bodyPr/>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A234B02-8B12-4E44-9972-1872B1F4E091}"/>
              </a:ext>
            </a:extLst>
          </p:cNvPr>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79B69D0-7464-9CBA-95C4-8860556D8620}"/>
              </a:ext>
            </a:extLst>
          </p:cNvPr>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Número de Slide 4">
            <a:extLst>
              <a:ext uri="{FF2B5EF4-FFF2-40B4-BE49-F238E27FC236}">
                <a16:creationId xmlns:a16="http://schemas.microsoft.com/office/drawing/2014/main" id="{B8B63BC5-4B77-9969-1893-2AFD1816299B}"/>
              </a:ext>
            </a:extLst>
          </p:cNvPr>
          <p:cNvSpPr>
            <a:spLocks noGrp="1"/>
          </p:cNvSpPr>
          <p:nvPr>
            <p:ph type="sldNum" sz="quarter" idx="10"/>
          </p:nvPr>
        </p:nvSpPr>
        <p:spPr/>
        <p:txBody>
          <a:bodyPr/>
          <a:lstStyle>
            <a:lvl1pPr>
              <a:defRPr/>
            </a:lvl1pPr>
          </a:lstStyle>
          <a:p>
            <a:fld id="{3D29502A-60A6-48AE-8410-6CFC8418E0A7}" type="slidenum">
              <a:rPr lang="pt-BR" altLang="pt-BR"/>
              <a:pPr/>
              <a:t>‹nº›</a:t>
            </a:fld>
            <a:endParaRPr lang="pt-BR" altLang="pt-BR"/>
          </a:p>
        </p:txBody>
      </p:sp>
    </p:spTree>
    <p:extLst>
      <p:ext uri="{BB962C8B-B14F-4D97-AF65-F5344CB8AC3E}">
        <p14:creationId xmlns:p14="http://schemas.microsoft.com/office/powerpoint/2010/main" val="268690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1C7EB8A0-E139-0CB3-CB48-59F3BCFA08BA}"/>
              </a:ext>
            </a:extLst>
          </p:cNvPr>
          <p:cNvSpPr>
            <a:spLocks noGrp="1"/>
          </p:cNvSpPr>
          <p:nvPr>
            <p:ph type="title"/>
          </p:nvPr>
        </p:nvSpPr>
        <p:spPr bwMode="auto">
          <a:xfrm>
            <a:off x="2576513" y="2446338"/>
            <a:ext cx="7850187" cy="247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b" anchorCtr="0" compatLnSpc="1">
            <a:prstTxWarp prst="textNoShape">
              <a:avLst/>
            </a:prstTxWarp>
          </a:bodyPr>
          <a:lstStyle/>
          <a:p>
            <a:pPr lvl="0"/>
            <a:r>
              <a:rPr lang="pt-BR" altLang="pt-BR">
                <a:sym typeface="Helvetica Light" charset="0"/>
              </a:rPr>
              <a:t>Click to edit Master title style</a:t>
            </a:r>
          </a:p>
        </p:txBody>
      </p:sp>
      <p:sp>
        <p:nvSpPr>
          <p:cNvPr id="1026" name="Rectangle 2">
            <a:extLst>
              <a:ext uri="{FF2B5EF4-FFF2-40B4-BE49-F238E27FC236}">
                <a16:creationId xmlns:a16="http://schemas.microsoft.com/office/drawing/2014/main" id="{A5578D3D-B45F-16CD-AABE-6023F2577124}"/>
              </a:ext>
            </a:extLst>
          </p:cNvPr>
          <p:cNvSpPr>
            <a:spLocks noGrp="1"/>
          </p:cNvSpPr>
          <p:nvPr>
            <p:ph type="body" idx="1"/>
          </p:nvPr>
        </p:nvSpPr>
        <p:spPr bwMode="auto">
          <a:xfrm>
            <a:off x="2576513" y="4991100"/>
            <a:ext cx="7850187"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pt-BR" altLang="pt-BR">
                <a:sym typeface="Helvetica Light" charset="0"/>
              </a:rPr>
              <a:t>Click to edit Master text styles</a:t>
            </a:r>
          </a:p>
          <a:p>
            <a:pPr lvl="1"/>
            <a:r>
              <a:rPr lang="pt-BR" altLang="pt-BR">
                <a:sym typeface="Helvetica Light" charset="0"/>
              </a:rPr>
              <a:t>Second level</a:t>
            </a:r>
          </a:p>
          <a:p>
            <a:pPr lvl="2"/>
            <a:r>
              <a:rPr lang="pt-BR" altLang="pt-BR">
                <a:sym typeface="Helvetica Light" charset="0"/>
              </a:rPr>
              <a:t>Third level</a:t>
            </a:r>
          </a:p>
          <a:p>
            <a:pPr lvl="3"/>
            <a:r>
              <a:rPr lang="pt-BR" altLang="pt-BR">
                <a:sym typeface="Helvetica Light" charset="0"/>
              </a:rPr>
              <a:t>Fourth level</a:t>
            </a:r>
          </a:p>
          <a:p>
            <a:pPr lvl="4"/>
            <a:r>
              <a:rPr lang="pt-BR" altLang="pt-BR">
                <a:sym typeface="Helvetica Light" charset="0"/>
              </a:rPr>
              <a:t>Fifth level</a:t>
            </a:r>
          </a:p>
        </p:txBody>
      </p:sp>
      <p:sp>
        <p:nvSpPr>
          <p:cNvPr id="1027" name="Rectangle 3">
            <a:extLst>
              <a:ext uri="{FF2B5EF4-FFF2-40B4-BE49-F238E27FC236}">
                <a16:creationId xmlns:a16="http://schemas.microsoft.com/office/drawing/2014/main" id="{2B7C063B-7DB6-4586-E576-85CF5589E3DB}"/>
              </a:ext>
            </a:extLst>
          </p:cNvPr>
          <p:cNvSpPr>
            <a:spLocks noGrp="1"/>
          </p:cNvSpPr>
          <p:nvPr>
            <p:ph type="sldNum" sz="quarter" idx="2"/>
          </p:nvPr>
        </p:nvSpPr>
        <p:spPr bwMode="auto">
          <a:xfrm>
            <a:off x="6338888" y="8158163"/>
            <a:ext cx="31591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38100" tIns="38100" rIns="38100" bIns="38100" numCol="1" anchor="t" anchorCtr="0" compatLnSpc="1">
            <a:prstTxWarp prst="textNoShape">
              <a:avLst/>
            </a:prstTxWarp>
          </a:bodyPr>
          <a:lstStyle>
            <a:lvl1pPr>
              <a:defRPr sz="1600"/>
            </a:lvl1pPr>
          </a:lstStyle>
          <a:p>
            <a:fld id="{7853E065-E2E8-4459-A84B-77C2FBC612B5}"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84200" rtl="0" fontAlgn="base" hangingPunct="0">
        <a:spcBef>
          <a:spcPct val="0"/>
        </a:spcBef>
        <a:spcAft>
          <a:spcPct val="0"/>
        </a:spcAft>
        <a:defRPr sz="7800" kern="1200">
          <a:solidFill>
            <a:srgbClr val="000000"/>
          </a:solidFill>
          <a:latin typeface="+mj-lt"/>
          <a:ea typeface="+mj-ea"/>
          <a:cs typeface="+mj-cs"/>
          <a:sym typeface="Helvetica Light" charset="0"/>
        </a:defRPr>
      </a:lvl1pPr>
      <a:lvl2pPr algn="ctr" defTabSz="584200" rtl="0" fontAlgn="base" hangingPunct="0">
        <a:spcBef>
          <a:spcPct val="0"/>
        </a:spcBef>
        <a:spcAft>
          <a:spcPct val="0"/>
        </a:spcAft>
        <a:defRPr sz="7800">
          <a:solidFill>
            <a:srgbClr val="000000"/>
          </a:solidFill>
          <a:latin typeface="Helvetica Light" charset="0"/>
          <a:sym typeface="Helvetica Light" charset="0"/>
        </a:defRPr>
      </a:lvl2pPr>
      <a:lvl3pPr algn="ctr" defTabSz="584200" rtl="0" fontAlgn="base" hangingPunct="0">
        <a:spcBef>
          <a:spcPct val="0"/>
        </a:spcBef>
        <a:spcAft>
          <a:spcPct val="0"/>
        </a:spcAft>
        <a:defRPr sz="7800">
          <a:solidFill>
            <a:srgbClr val="000000"/>
          </a:solidFill>
          <a:latin typeface="Helvetica Light" charset="0"/>
          <a:sym typeface="Helvetica Light" charset="0"/>
        </a:defRPr>
      </a:lvl3pPr>
      <a:lvl4pPr algn="ctr" defTabSz="584200" rtl="0" fontAlgn="base" hangingPunct="0">
        <a:spcBef>
          <a:spcPct val="0"/>
        </a:spcBef>
        <a:spcAft>
          <a:spcPct val="0"/>
        </a:spcAft>
        <a:defRPr sz="7800">
          <a:solidFill>
            <a:srgbClr val="000000"/>
          </a:solidFill>
          <a:latin typeface="Helvetica Light" charset="0"/>
          <a:sym typeface="Helvetica Light" charset="0"/>
        </a:defRPr>
      </a:lvl4pPr>
      <a:lvl5pPr algn="ctr" defTabSz="584200" rtl="0" fontAlgn="base" hangingPunct="0">
        <a:spcBef>
          <a:spcPct val="0"/>
        </a:spcBef>
        <a:spcAft>
          <a:spcPct val="0"/>
        </a:spcAft>
        <a:defRPr sz="7800">
          <a:solidFill>
            <a:srgbClr val="000000"/>
          </a:solidFill>
          <a:latin typeface="Helvetica Light" charset="0"/>
          <a:sym typeface="Helvetica Light" charset="0"/>
        </a:defRPr>
      </a:lvl5pPr>
      <a:lvl6pPr marL="457200" algn="ctr" defTabSz="584200" rtl="0" fontAlgn="base" hangingPunct="0">
        <a:spcBef>
          <a:spcPct val="0"/>
        </a:spcBef>
        <a:spcAft>
          <a:spcPct val="0"/>
        </a:spcAft>
        <a:defRPr sz="7800">
          <a:solidFill>
            <a:srgbClr val="000000"/>
          </a:solidFill>
          <a:latin typeface="Helvetica Light" charset="0"/>
          <a:sym typeface="Helvetica Light" charset="0"/>
        </a:defRPr>
      </a:lvl6pPr>
      <a:lvl7pPr marL="914400" algn="ctr" defTabSz="584200" rtl="0" fontAlgn="base" hangingPunct="0">
        <a:spcBef>
          <a:spcPct val="0"/>
        </a:spcBef>
        <a:spcAft>
          <a:spcPct val="0"/>
        </a:spcAft>
        <a:defRPr sz="7800">
          <a:solidFill>
            <a:srgbClr val="000000"/>
          </a:solidFill>
          <a:latin typeface="Helvetica Light" charset="0"/>
          <a:sym typeface="Helvetica Light" charset="0"/>
        </a:defRPr>
      </a:lvl7pPr>
      <a:lvl8pPr marL="1371600" algn="ctr" defTabSz="584200" rtl="0" fontAlgn="base" hangingPunct="0">
        <a:spcBef>
          <a:spcPct val="0"/>
        </a:spcBef>
        <a:spcAft>
          <a:spcPct val="0"/>
        </a:spcAft>
        <a:defRPr sz="7800">
          <a:solidFill>
            <a:srgbClr val="000000"/>
          </a:solidFill>
          <a:latin typeface="Helvetica Light" charset="0"/>
          <a:sym typeface="Helvetica Light" charset="0"/>
        </a:defRPr>
      </a:lvl8pPr>
      <a:lvl9pPr marL="1828800" algn="ctr" defTabSz="584200" rtl="0" fontAlgn="base" hangingPunct="0">
        <a:spcBef>
          <a:spcPct val="0"/>
        </a:spcBef>
        <a:spcAft>
          <a:spcPct val="0"/>
        </a:spcAft>
        <a:defRPr sz="7800">
          <a:solidFill>
            <a:srgbClr val="000000"/>
          </a:solidFill>
          <a:latin typeface="Helvetica Light" charset="0"/>
          <a:sym typeface="Helvetica Light" charset="0"/>
        </a:defRPr>
      </a:lvl9pPr>
    </p:titleStyle>
    <p:bodyStyle>
      <a:lvl1pPr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1pPr>
      <a:lvl2pPr indent="2286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2pPr>
      <a:lvl3pPr indent="4572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3pPr>
      <a:lvl4pPr indent="6858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4pPr>
      <a:lvl5pPr indent="9144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C8A9EF38-7842-8C6C-6541-F1F520A24C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319" y="80169"/>
            <a:ext cx="14039850" cy="895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37EF546C-62D4-3518-CE62-669E1CB722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Picture 3">
            <a:extLst>
              <a:ext uri="{FF2B5EF4-FFF2-40B4-BE49-F238E27FC236}">
                <a16:creationId xmlns:a16="http://schemas.microsoft.com/office/drawing/2014/main" id="{E26AB602-10F0-C0CC-4E8C-355D1BACBD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Rectangle 4">
            <a:extLst>
              <a:ext uri="{FF2B5EF4-FFF2-40B4-BE49-F238E27FC236}">
                <a16:creationId xmlns:a16="http://schemas.microsoft.com/office/drawing/2014/main" id="{81DC61E1-40BE-E43D-887C-24447212EA9C}"/>
              </a:ext>
            </a:extLst>
          </p:cNvPr>
          <p:cNvSpPr>
            <a:spLocks/>
          </p:cNvSpPr>
          <p:nvPr/>
        </p:nvSpPr>
        <p:spPr bwMode="auto">
          <a:xfrm>
            <a:off x="596106" y="80169"/>
            <a:ext cx="1181100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60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 e Organização de Computadores</a:t>
            </a:r>
          </a:p>
          <a:p>
            <a:pPr algn="l"/>
            <a:r>
              <a:rPr lang="pt-BR" altLang="pt-BR" sz="4200"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endParaRPr lang="pt-BR" altLang="pt-BR" sz="1400" dirty="0">
              <a:solidFill>
                <a:srgbClr val="275D38"/>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884237"/>
            <a:ext cx="11883232"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p:txBody>
      </p:sp>
      <p:pic>
        <p:nvPicPr>
          <p:cNvPr id="6" name="Imagem 5">
            <a:extLst>
              <a:ext uri="{FF2B5EF4-FFF2-40B4-BE49-F238E27FC236}">
                <a16:creationId xmlns:a16="http://schemas.microsoft.com/office/drawing/2014/main" id="{25BE08C0-9B38-FD35-40FF-DE5C370A53C6}"/>
              </a:ext>
            </a:extLst>
          </p:cNvPr>
          <p:cNvPicPr>
            <a:picLocks noChangeAspect="1"/>
          </p:cNvPicPr>
          <p:nvPr/>
        </p:nvPicPr>
        <p:blipFill>
          <a:blip r:embed="rId4"/>
          <a:stretch>
            <a:fillRect/>
          </a:stretch>
        </p:blipFill>
        <p:spPr>
          <a:xfrm>
            <a:off x="919971" y="2680981"/>
            <a:ext cx="11164858" cy="4391638"/>
          </a:xfrm>
          <a:prstGeom prst="rect">
            <a:avLst/>
          </a:prstGeom>
        </p:spPr>
      </p:pic>
    </p:spTree>
    <p:extLst>
      <p:ext uri="{BB962C8B-B14F-4D97-AF65-F5344CB8AC3E}">
        <p14:creationId xmlns:p14="http://schemas.microsoft.com/office/powerpoint/2010/main" val="370862431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520700"/>
            <a:ext cx="11883232" cy="70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 partir disso, temos que cada vez mais é necessário uma solução para se obter maior rapidez na operação dos processadores com a definição de arquiteturas simples do que as mais complexas.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Consideramos o exemplo, em uma máquina com arquitetura CISC, como os Intel que usam o conjunto de instruções x86, uma instrução de soma com dois operandos, sendo um deles armazenado em um registrador (</a:t>
            </a:r>
            <a:r>
              <a:rPr lang="pt-BR" altLang="pt-BR" sz="2800" dirty="0" err="1">
                <a:latin typeface="Arial" panose="020B0604020202020204" pitchFamily="34" charset="0"/>
                <a:cs typeface="Arial" panose="020B0604020202020204" pitchFamily="34" charset="0"/>
                <a:sym typeface="Arial" panose="020B0604020202020204" pitchFamily="34" charset="0"/>
              </a:rPr>
              <a:t>reg</a:t>
            </a:r>
            <a:r>
              <a:rPr lang="pt-BR" altLang="pt-BR" sz="2800" dirty="0">
                <a:latin typeface="Arial" panose="020B0604020202020204" pitchFamily="34" charset="0"/>
                <a:cs typeface="Arial" panose="020B0604020202020204" pitchFamily="34" charset="0"/>
                <a:sym typeface="Arial" panose="020B0604020202020204" pitchFamily="34" charset="0"/>
              </a:rPr>
              <a:t> 1) e outro na memória. Como em uma arquitetura do tipo CISC o endereço é obtido de um complexo cálculo entre dois valores teremos:</a:t>
            </a:r>
          </a:p>
        </p:txBody>
      </p:sp>
      <p:pic>
        <p:nvPicPr>
          <p:cNvPr id="6" name="Imagem 5">
            <a:extLst>
              <a:ext uri="{FF2B5EF4-FFF2-40B4-BE49-F238E27FC236}">
                <a16:creationId xmlns:a16="http://schemas.microsoft.com/office/drawing/2014/main" id="{3778178A-5738-B5E5-6DA2-F843F26D192C}"/>
              </a:ext>
            </a:extLst>
          </p:cNvPr>
          <p:cNvPicPr>
            <a:picLocks noChangeAspect="1"/>
          </p:cNvPicPr>
          <p:nvPr/>
        </p:nvPicPr>
        <p:blipFill>
          <a:blip r:embed="rId4"/>
          <a:stretch>
            <a:fillRect/>
          </a:stretch>
        </p:blipFill>
        <p:spPr>
          <a:xfrm>
            <a:off x="4149440" y="6910417"/>
            <a:ext cx="5491447" cy="1341739"/>
          </a:xfrm>
          <a:prstGeom prst="rect">
            <a:avLst/>
          </a:prstGeom>
        </p:spPr>
      </p:pic>
      <p:pic>
        <p:nvPicPr>
          <p:cNvPr id="8" name="Imagem 7">
            <a:extLst>
              <a:ext uri="{FF2B5EF4-FFF2-40B4-BE49-F238E27FC236}">
                <a16:creationId xmlns:a16="http://schemas.microsoft.com/office/drawing/2014/main" id="{42F00422-1BE6-1DDF-8C11-A064444693DE}"/>
              </a:ext>
            </a:extLst>
          </p:cNvPr>
          <p:cNvPicPr>
            <a:picLocks noChangeAspect="1"/>
          </p:cNvPicPr>
          <p:nvPr/>
        </p:nvPicPr>
        <p:blipFill>
          <a:blip r:embed="rId5"/>
          <a:stretch>
            <a:fillRect/>
          </a:stretch>
        </p:blipFill>
        <p:spPr>
          <a:xfrm>
            <a:off x="1514572" y="7951381"/>
            <a:ext cx="9974067" cy="781159"/>
          </a:xfrm>
          <a:prstGeom prst="rect">
            <a:avLst/>
          </a:prstGeom>
        </p:spPr>
      </p:pic>
    </p:spTree>
    <p:extLst>
      <p:ext uri="{BB962C8B-B14F-4D97-AF65-F5344CB8AC3E}">
        <p14:creationId xmlns:p14="http://schemas.microsoft.com/office/powerpoint/2010/main" val="28997816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884237"/>
            <a:ext cx="11883232" cy="4475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Levando em consideração a operação anterior, haverá um gasto de tempo para se calcular o endereço de acesso à memória, ao somar-se o valor B com o conteúdo do registrador reg2</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Em um processador RISC (Simples, com </a:t>
            </a:r>
            <a:r>
              <a:rPr lang="pt-BR" altLang="pt-BR" sz="2800">
                <a:latin typeface="Arial" panose="020B0604020202020204" pitchFamily="34" charset="0"/>
                <a:cs typeface="Arial" panose="020B0604020202020204" pitchFamily="34" charset="0"/>
                <a:sym typeface="Arial" panose="020B0604020202020204" pitchFamily="34" charset="0"/>
              </a:rPr>
              <a:t>instruções reduzidas) </a:t>
            </a:r>
            <a:r>
              <a:rPr lang="pt-BR" altLang="pt-BR" sz="2800" dirty="0">
                <a:latin typeface="Arial" panose="020B0604020202020204" pitchFamily="34" charset="0"/>
                <a:cs typeface="Arial" panose="020B0604020202020204" pitchFamily="34" charset="0"/>
                <a:sym typeface="Arial" panose="020B0604020202020204" pitchFamily="34" charset="0"/>
              </a:rPr>
              <a:t>seria aceitável efetuar a mesma operação de soma assim:</a:t>
            </a:r>
          </a:p>
        </p:txBody>
      </p:sp>
      <p:pic>
        <p:nvPicPr>
          <p:cNvPr id="3" name="Imagem 2">
            <a:extLst>
              <a:ext uri="{FF2B5EF4-FFF2-40B4-BE49-F238E27FC236}">
                <a16:creationId xmlns:a16="http://schemas.microsoft.com/office/drawing/2014/main" id="{A35E8210-F68F-1B47-9B4D-7375605E2C03}"/>
              </a:ext>
            </a:extLst>
          </p:cNvPr>
          <p:cNvPicPr>
            <a:picLocks noChangeAspect="1"/>
          </p:cNvPicPr>
          <p:nvPr/>
        </p:nvPicPr>
        <p:blipFill>
          <a:blip r:embed="rId4"/>
          <a:stretch>
            <a:fillRect/>
          </a:stretch>
        </p:blipFill>
        <p:spPr>
          <a:xfrm>
            <a:off x="1778000" y="5867400"/>
            <a:ext cx="5088440" cy="1492420"/>
          </a:xfrm>
          <a:prstGeom prst="rect">
            <a:avLst/>
          </a:prstGeom>
        </p:spPr>
      </p:pic>
    </p:spTree>
    <p:extLst>
      <p:ext uri="{BB962C8B-B14F-4D97-AF65-F5344CB8AC3E}">
        <p14:creationId xmlns:p14="http://schemas.microsoft.com/office/powerpoint/2010/main" val="5692432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669791"/>
            <a:ext cx="11883232" cy="3182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No exemplo do processador RISC, foram usadas duas instruções em vez apenas uma no processador CISC, porém sua construção é mais simples e a sua execução bem mais rápida.</a:t>
            </a:r>
          </a:p>
        </p:txBody>
      </p:sp>
    </p:spTree>
    <p:extLst>
      <p:ext uri="{BB962C8B-B14F-4D97-AF65-F5344CB8AC3E}">
        <p14:creationId xmlns:p14="http://schemas.microsoft.com/office/powerpoint/2010/main" val="32286815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529286"/>
            <a:ext cx="11883232" cy="77069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CISC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Vimos que a arquitetura CISC (Complex </a:t>
            </a:r>
            <a:r>
              <a:rPr lang="pt-BR" altLang="pt-BR" sz="2800" dirty="0" err="1">
                <a:latin typeface="Arial" panose="020B0604020202020204" pitchFamily="34" charset="0"/>
                <a:cs typeface="Arial" panose="020B0604020202020204" pitchFamily="34" charset="0"/>
                <a:sym typeface="Arial" panose="020B0604020202020204" pitchFamily="34" charset="0"/>
              </a:rPr>
              <a:t>Instruction</a:t>
            </a:r>
            <a:r>
              <a:rPr lang="pt-BR" altLang="pt-BR" sz="2800" dirty="0">
                <a:latin typeface="Arial" panose="020B0604020202020204" pitchFamily="34" charset="0"/>
                <a:cs typeface="Arial" panose="020B0604020202020204" pitchFamily="34" charset="0"/>
                <a:sym typeface="Arial" panose="020B0604020202020204" pitchFamily="34" charset="0"/>
              </a:rPr>
              <a:t> set Computer) advém do fato de se considerar complexo um conjunto constituído de grande quantidade de instruções.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Visto que em uma época inicial da computação, onde a memória principal era cara e pequena, os códigos gerados pelos compiladores deveriam ser compactos e eficientes na execução, ou seja, cada instrução deveria fazer muito, de modo que o programa completo tivesse poucas instruções.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Em 1951 com o surgimento do conceito de </a:t>
            </a:r>
            <a:r>
              <a:rPr lang="pt-BR" altLang="pt-BR" sz="2800" dirty="0" err="1">
                <a:latin typeface="Arial" panose="020B0604020202020204" pitchFamily="34" charset="0"/>
                <a:cs typeface="Arial" panose="020B0604020202020204" pitchFamily="34" charset="0"/>
                <a:sym typeface="Arial" panose="020B0604020202020204" pitchFamily="34" charset="0"/>
              </a:rPr>
              <a:t>microprogramação</a:t>
            </a:r>
            <a:r>
              <a:rPr lang="pt-BR" altLang="pt-BR" sz="2800" dirty="0">
                <a:latin typeface="Arial" panose="020B0604020202020204" pitchFamily="34" charset="0"/>
                <a:cs typeface="Arial" panose="020B0604020202020204" pitchFamily="34" charset="0"/>
                <a:sym typeface="Arial" panose="020B0604020202020204" pitchFamily="34" charset="0"/>
              </a:rPr>
              <a:t>, facilitou o trabalho de projetar instruções completas.</a:t>
            </a:r>
          </a:p>
        </p:txBody>
      </p:sp>
    </p:spTree>
    <p:extLst>
      <p:ext uri="{BB962C8B-B14F-4D97-AF65-F5344CB8AC3E}">
        <p14:creationId xmlns:p14="http://schemas.microsoft.com/office/powerpoint/2010/main" val="40316021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679450"/>
            <a:ext cx="11883232" cy="5121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CISC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 </a:t>
            </a:r>
            <a:r>
              <a:rPr lang="pt-BR" altLang="pt-BR" sz="2800" dirty="0" err="1">
                <a:latin typeface="Arial" panose="020B0604020202020204" pitchFamily="34" charset="0"/>
                <a:cs typeface="Arial" panose="020B0604020202020204" pitchFamily="34" charset="0"/>
                <a:sym typeface="Arial" panose="020B0604020202020204" pitchFamily="34" charset="0"/>
              </a:rPr>
              <a:t>microprogramação</a:t>
            </a:r>
            <a:r>
              <a:rPr lang="pt-BR" altLang="pt-BR" sz="2800" dirty="0">
                <a:latin typeface="Arial" panose="020B0604020202020204" pitchFamily="34" charset="0"/>
                <a:cs typeface="Arial" panose="020B0604020202020204" pitchFamily="34" charset="0"/>
                <a:sym typeface="Arial" panose="020B0604020202020204" pitchFamily="34" charset="0"/>
              </a:rPr>
              <a:t> é uma forma de programação estratégica da unidade de controle de um processador.</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Outra vantagem de utilizar </a:t>
            </a:r>
            <a:r>
              <a:rPr lang="pt-BR" altLang="pt-BR" sz="2800" dirty="0" err="1">
                <a:latin typeface="Arial" panose="020B0604020202020204" pitchFamily="34" charset="0"/>
                <a:cs typeface="Arial" panose="020B0604020202020204" pitchFamily="34" charset="0"/>
                <a:sym typeface="Arial" panose="020B0604020202020204" pitchFamily="34" charset="0"/>
              </a:rPr>
              <a:t>microprogramação</a:t>
            </a:r>
            <a:r>
              <a:rPr lang="pt-BR" altLang="pt-BR" sz="2800" dirty="0">
                <a:latin typeface="Arial" panose="020B0604020202020204" pitchFamily="34" charset="0"/>
                <a:cs typeface="Arial" panose="020B0604020202020204" pitchFamily="34" charset="0"/>
                <a:sym typeface="Arial" panose="020B0604020202020204" pitchFamily="34" charset="0"/>
              </a:rPr>
              <a:t> é na rapidez de execução das instruções que estão armazenadas em uma memória (ROM de controle, dentro da unidade de controle) bem mais rápida que a memória convencional.</a:t>
            </a:r>
          </a:p>
        </p:txBody>
      </p:sp>
    </p:spTree>
    <p:extLst>
      <p:ext uri="{BB962C8B-B14F-4D97-AF65-F5344CB8AC3E}">
        <p14:creationId xmlns:p14="http://schemas.microsoft.com/office/powerpoint/2010/main" val="328665370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679450"/>
            <a:ext cx="11883232" cy="4475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CISC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Aspectos básicos da arquitetura CISC pelos projetistas: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Uso de microcódigo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Construção de conjuntos com instruções completas e eficientes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Criação de instruções de máquina de “alto nível”, ou seja, com complexidade semelhante à dos comandos de alto nível.</a:t>
            </a:r>
          </a:p>
        </p:txBody>
      </p:sp>
    </p:spTree>
    <p:extLst>
      <p:ext uri="{BB962C8B-B14F-4D97-AF65-F5344CB8AC3E}">
        <p14:creationId xmlns:p14="http://schemas.microsoft.com/office/powerpoint/2010/main" val="39910720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679450"/>
            <a:ext cx="11883232" cy="4475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CISC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Aspectos básicos da arquitetura CISC pelos projetistas: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Uso de microcódigo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Construção de conjuntos com instruções completas e eficientes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Criação de instruções de máquina de “alto nível”, ou seja, com complexidade semelhante à dos comandos de alto nível.</a:t>
            </a:r>
          </a:p>
        </p:txBody>
      </p:sp>
    </p:spTree>
    <p:extLst>
      <p:ext uri="{BB962C8B-B14F-4D97-AF65-F5344CB8AC3E}">
        <p14:creationId xmlns:p14="http://schemas.microsoft.com/office/powerpoint/2010/main" val="19672425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482600" y="641438"/>
            <a:ext cx="12267010" cy="8353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CISC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Em geral o desenvolvimento das arquiteturas CISC tendem a seguir algumas regras básicas: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Formato de 2 operandos – campos de origem e destino (ADD reg1, reg2);</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Uso de modos registrador p/ registrador; registrador p/ memória e vice-versa;</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Uso de múltiplos modos de endereçamento para memória;</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Instruções com largura variável, quantidade de bytes de acordo com modo de endereçamento;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Instruções complexas, requerem múltiplos ciclos de relógio para completa execução.</a:t>
            </a:r>
          </a:p>
          <a:p>
            <a:pPr marL="285750" indent="-285750" algn="just">
              <a:lnSpc>
                <a:spcPct val="150000"/>
              </a:lnSpc>
              <a:buFont typeface="Arial" panose="020B0604020202020204" pitchFamily="34" charset="0"/>
              <a:buChar char="•"/>
            </a:pPr>
            <a:endParaRPr lang="pt-BR" altLang="pt-BR" sz="2800"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91967128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8800" y="679450"/>
            <a:ext cx="12267010" cy="5121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CISC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Hardware possui poucos registradores devido ao fato de possuir muitas instruções com acesso a memória, por causa da limitação de espaço no chip utilizado para memória de controle (microcódigo);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Além disso, há também registradores especializados, registradores de controle, segmento, ponteiro de pilha, interrupção etc.</a:t>
            </a:r>
          </a:p>
          <a:p>
            <a:pPr marL="285750" indent="-285750" algn="just">
              <a:lnSpc>
                <a:spcPct val="150000"/>
              </a:lnSpc>
              <a:buFont typeface="Arial" panose="020B0604020202020204" pitchFamily="34" charset="0"/>
              <a:buChar char="•"/>
            </a:pPr>
            <a:endParaRPr lang="pt-BR" altLang="pt-BR" sz="2800"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8886094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002616"/>
            <a:ext cx="10275887" cy="3182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Tópicos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Introdução</a:t>
            </a:r>
          </a:p>
          <a:p>
            <a:pPr marL="285750" indent="-285750" algn="l">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Características das Arquiteturas CISC e RISC</a:t>
            </a:r>
          </a:p>
          <a:p>
            <a:pPr marL="285750" indent="-285750" algn="l">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RISC x CISC</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398463" y="603426"/>
            <a:ext cx="12267010" cy="8353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CISC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Para compreender a criação da arquitetura RISC, alguns pontos da arquitetura CISC são importantes como: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Diferenças de velocidade entre memória e processador: década de 1970, IBM.</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Emprego de microcódigo : facilidade de implementação por projetistas no hardware.</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Desenvolvimento acelerado de linguagens de alto nível: a partir da década de 1980, finalidade de manter o suporte adequado na compilação.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Densidade do código a ser executado: obter código compacto, após compilação numa época em que as memórias eram caras e reduzidas.</a:t>
            </a:r>
          </a:p>
          <a:p>
            <a:pPr marL="285750" indent="-285750" algn="just">
              <a:lnSpc>
                <a:spcPct val="150000"/>
              </a:lnSpc>
              <a:buFont typeface="Arial" panose="020B0604020202020204" pitchFamily="34" charset="0"/>
              <a:buChar char="•"/>
            </a:pPr>
            <a:endParaRPr lang="pt-BR" altLang="pt-BR" sz="2800"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44493431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482600" y="688036"/>
            <a:ext cx="12267010" cy="3182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CISC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Necessidade de compatibilidade com processadores anteriores: Famílias de processadores, Intel 386, 486, Pentium I, II, III e 4.</a:t>
            </a:r>
          </a:p>
          <a:p>
            <a:pPr marL="285750" indent="-285750" algn="just">
              <a:lnSpc>
                <a:spcPct val="150000"/>
              </a:lnSpc>
              <a:buFont typeface="Arial" panose="020B0604020202020204" pitchFamily="34" charset="0"/>
              <a:buChar char="•"/>
            </a:pPr>
            <a:endParaRPr lang="pt-BR" altLang="pt-BR" sz="2800"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0617155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482600" y="665498"/>
            <a:ext cx="12267010" cy="5121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RISC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surgimento de processadores com características bastante diferentes do que por CISC foi resultante de trabalho de vários pesquisadores em diferentes locais, visando encontrar possibilidades de aperfeiçoamento do desempenho dos processadores por caminhos diferentes dos adotados na arquitetura CISC.</a:t>
            </a:r>
          </a:p>
          <a:p>
            <a:pPr marL="285750" indent="-285750" algn="just">
              <a:lnSpc>
                <a:spcPct val="150000"/>
              </a:lnSpc>
              <a:buFont typeface="Arial" panose="020B0604020202020204" pitchFamily="34" charset="0"/>
              <a:buChar char="•"/>
            </a:pPr>
            <a:endParaRPr lang="pt-BR" altLang="pt-BR" sz="2800"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0335750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482600" y="603426"/>
            <a:ext cx="12267010" cy="8353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RISC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desenvolvimento da arquitetura RISC (</a:t>
            </a:r>
            <a:r>
              <a:rPr lang="pt-BR" altLang="pt-BR" sz="2800" dirty="0" err="1">
                <a:latin typeface="Arial" panose="020B0604020202020204" pitchFamily="34" charset="0"/>
                <a:cs typeface="Arial" panose="020B0604020202020204" pitchFamily="34" charset="0"/>
                <a:sym typeface="Arial" panose="020B0604020202020204" pitchFamily="34" charset="0"/>
              </a:rPr>
              <a:t>Reduced</a:t>
            </a:r>
            <a:r>
              <a:rPr lang="pt-BR" altLang="pt-BR" sz="2800" dirty="0">
                <a:latin typeface="Arial" panose="020B0604020202020204" pitchFamily="34" charset="0"/>
                <a:cs typeface="Arial" panose="020B0604020202020204" pitchFamily="34" charset="0"/>
                <a:sym typeface="Arial" panose="020B0604020202020204" pitchFamily="34" charset="0"/>
              </a:rPr>
              <a:t> </a:t>
            </a:r>
            <a:r>
              <a:rPr lang="pt-BR" altLang="pt-BR" sz="2800" dirty="0" err="1">
                <a:latin typeface="Arial" panose="020B0604020202020204" pitchFamily="34" charset="0"/>
                <a:cs typeface="Arial" panose="020B0604020202020204" pitchFamily="34" charset="0"/>
                <a:sym typeface="Arial" panose="020B0604020202020204" pitchFamily="34" charset="0"/>
              </a:rPr>
              <a:t>Instruction</a:t>
            </a:r>
            <a:r>
              <a:rPr lang="pt-BR" altLang="pt-BR" sz="2800" dirty="0">
                <a:latin typeface="Arial" panose="020B0604020202020204" pitchFamily="34" charset="0"/>
                <a:cs typeface="Arial" panose="020B0604020202020204" pitchFamily="34" charset="0"/>
                <a:sym typeface="Arial" panose="020B0604020202020204" pitchFamily="34" charset="0"/>
              </a:rPr>
              <a:t> Set Computer) teve início por três caminhos próximos: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1 – Projeto da IBM, na década de 1970, pela pesquisador John </a:t>
            </a:r>
            <a:r>
              <a:rPr lang="pt-BR" altLang="pt-BR" sz="2800" dirty="0" err="1">
                <a:latin typeface="Arial" panose="020B0604020202020204" pitchFamily="34" charset="0"/>
                <a:cs typeface="Arial" panose="020B0604020202020204" pitchFamily="34" charset="0"/>
                <a:sym typeface="Arial" panose="020B0604020202020204" pitchFamily="34" charset="0"/>
              </a:rPr>
              <a:t>Cocke</a:t>
            </a:r>
            <a:r>
              <a:rPr lang="pt-BR" altLang="pt-BR" sz="2800" dirty="0">
                <a:latin typeface="Arial" panose="020B0604020202020204" pitchFamily="34" charset="0"/>
                <a:cs typeface="Arial" panose="020B0604020202020204" pitchFamily="34" charset="0"/>
                <a:sym typeface="Arial" panose="020B0604020202020204" pitchFamily="34" charset="0"/>
              </a:rPr>
              <a:t>, denominado IBM 801, não chegou a ser comercializado.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2 – Outra linha de pesquisa desenvolvida um pouco mais tarde em 1980, na Universidade de Stanford, pela equipe de John </a:t>
            </a:r>
            <a:r>
              <a:rPr lang="pt-BR" altLang="pt-BR" sz="2800" dirty="0" err="1">
                <a:latin typeface="Arial" panose="020B0604020202020204" pitchFamily="34" charset="0"/>
                <a:cs typeface="Arial" panose="020B0604020202020204" pitchFamily="34" charset="0"/>
                <a:sym typeface="Arial" panose="020B0604020202020204" pitchFamily="34" charset="0"/>
              </a:rPr>
              <a:t>Hennessey</a:t>
            </a:r>
            <a:r>
              <a:rPr lang="pt-BR" altLang="pt-BR" sz="2800" dirty="0">
                <a:latin typeface="Arial" panose="020B0604020202020204" pitchFamily="34" charset="0"/>
                <a:cs typeface="Arial" panose="020B0604020202020204" pitchFamily="34" charset="0"/>
                <a:sym typeface="Arial" panose="020B0604020202020204" pitchFamily="34" charset="0"/>
              </a:rPr>
              <a:t>, redundou nos processadores MIPS e na criação da empresa MIPS Technology Inc.</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3 – Ainda na década de 1980, na Universidade da California, liderado por David Patterson, primeiros protótipos desenvolvidos RISC-1 e RISC-2, base dos processadores SPARC.</a:t>
            </a:r>
          </a:p>
          <a:p>
            <a:pPr marL="285750" indent="-285750" algn="just">
              <a:lnSpc>
                <a:spcPct val="150000"/>
              </a:lnSpc>
              <a:buFont typeface="Arial" panose="020B0604020202020204" pitchFamily="34" charset="0"/>
              <a:buChar char="•"/>
            </a:pPr>
            <a:endParaRPr lang="pt-BR" altLang="pt-BR" sz="2800"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27244327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764823" y="679450"/>
            <a:ext cx="12267010" cy="5767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RISC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Elementos base da arquitetura RISC:</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Pequeno conjunto de instruções, todas com larguras fixas;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Execução otimizada de chamada de funções;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Menor quantidade de modos de endereçamento;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Uso intenso do </a:t>
            </a:r>
            <a:r>
              <a:rPr lang="pt-BR" altLang="pt-BR" sz="2800" dirty="0" err="1">
                <a:latin typeface="Arial" panose="020B0604020202020204" pitchFamily="34" charset="0"/>
                <a:cs typeface="Arial" panose="020B0604020202020204" pitchFamily="34" charset="0"/>
                <a:sym typeface="Arial" panose="020B0604020202020204" pitchFamily="34" charset="0"/>
              </a:rPr>
              <a:t>pipelining</a:t>
            </a:r>
            <a:r>
              <a:rPr lang="pt-BR" altLang="pt-BR" sz="2800" dirty="0">
                <a:latin typeface="Arial" panose="020B0604020202020204" pitchFamily="34" charset="0"/>
                <a:cs typeface="Arial" panose="020B0604020202020204" pitchFamily="34" charset="0"/>
                <a:sym typeface="Arial" panose="020B0604020202020204" pitchFamily="34" charset="0"/>
              </a:rPr>
              <a:t>;</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Execução rápida de cada instrução (uma por ciclo de relógio).</a:t>
            </a:r>
          </a:p>
          <a:p>
            <a:pPr marL="285750" indent="-285750" algn="just">
              <a:lnSpc>
                <a:spcPct val="150000"/>
              </a:lnSpc>
              <a:buFont typeface="Arial" panose="020B0604020202020204" pitchFamily="34" charset="0"/>
              <a:buChar char="•"/>
            </a:pPr>
            <a:endParaRPr lang="pt-BR" altLang="pt-BR" sz="2800"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1926901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8800" y="882091"/>
            <a:ext cx="12267010"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Características Arquitetura RISC</a:t>
            </a:r>
          </a:p>
          <a:p>
            <a:pPr algn="l"/>
            <a:endParaRPr lang="pt-BR" altLang="pt-BR" sz="1400" dirty="0">
              <a:solidFill>
                <a:srgbClr val="275D38"/>
              </a:solidFill>
            </a:endParaRPr>
          </a:p>
        </p:txBody>
      </p:sp>
      <p:pic>
        <p:nvPicPr>
          <p:cNvPr id="3" name="Imagem 2">
            <a:extLst>
              <a:ext uri="{FF2B5EF4-FFF2-40B4-BE49-F238E27FC236}">
                <a16:creationId xmlns:a16="http://schemas.microsoft.com/office/drawing/2014/main" id="{3317C94F-C098-9972-6707-DEC227E307A5}"/>
              </a:ext>
            </a:extLst>
          </p:cNvPr>
          <p:cNvPicPr>
            <a:picLocks noChangeAspect="1"/>
          </p:cNvPicPr>
          <p:nvPr/>
        </p:nvPicPr>
        <p:blipFill>
          <a:blip r:embed="rId4"/>
          <a:stretch>
            <a:fillRect/>
          </a:stretch>
        </p:blipFill>
        <p:spPr>
          <a:xfrm>
            <a:off x="1357388" y="2120162"/>
            <a:ext cx="10288436" cy="6725589"/>
          </a:xfrm>
          <a:prstGeom prst="rect">
            <a:avLst/>
          </a:prstGeom>
        </p:spPr>
      </p:pic>
    </p:spTree>
    <p:extLst>
      <p:ext uri="{BB962C8B-B14F-4D97-AF65-F5344CB8AC3E}">
        <p14:creationId xmlns:p14="http://schemas.microsoft.com/office/powerpoint/2010/main" val="144901481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787400" y="679450"/>
            <a:ext cx="11147777" cy="3828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Arquitetura RISC x CISC</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Embora haja atualmente um número razoável de adeptos das maquinas que possuem arquitetura RISC, também há, em grande quantidade, aqueles adeptos a arquitetura CISC.</a:t>
            </a:r>
          </a:p>
          <a:p>
            <a:pPr marL="285750" indent="-285750" algn="just">
              <a:lnSpc>
                <a:spcPct val="150000"/>
              </a:lnSpc>
              <a:buFont typeface="Arial" panose="020B0604020202020204" pitchFamily="34" charset="0"/>
              <a:buChar char="•"/>
            </a:pPr>
            <a:endParaRPr lang="pt-BR" altLang="pt-BR" sz="2800" dirty="0">
              <a:latin typeface="Arial" panose="020B0604020202020204" pitchFamily="34" charset="0"/>
              <a:cs typeface="Arial" panose="020B0604020202020204" pitchFamily="34" charset="0"/>
              <a:sym typeface="Arial" panose="020B0604020202020204" pitchFamily="34" charset="0"/>
            </a:endParaRPr>
          </a:p>
        </p:txBody>
      </p:sp>
      <p:pic>
        <p:nvPicPr>
          <p:cNvPr id="3" name="Imagem 2">
            <a:extLst>
              <a:ext uri="{FF2B5EF4-FFF2-40B4-BE49-F238E27FC236}">
                <a16:creationId xmlns:a16="http://schemas.microsoft.com/office/drawing/2014/main" id="{92CD09DB-156F-C88B-F020-5DB7B03434A3}"/>
              </a:ext>
            </a:extLst>
          </p:cNvPr>
          <p:cNvPicPr>
            <a:picLocks noChangeAspect="1"/>
          </p:cNvPicPr>
          <p:nvPr/>
        </p:nvPicPr>
        <p:blipFill>
          <a:blip r:embed="rId4"/>
          <a:stretch>
            <a:fillRect/>
          </a:stretch>
        </p:blipFill>
        <p:spPr>
          <a:xfrm>
            <a:off x="1225071" y="4605455"/>
            <a:ext cx="10553070" cy="2925389"/>
          </a:xfrm>
          <a:prstGeom prst="rect">
            <a:avLst/>
          </a:prstGeom>
        </p:spPr>
      </p:pic>
    </p:spTree>
    <p:extLst>
      <p:ext uri="{BB962C8B-B14F-4D97-AF65-F5344CB8AC3E}">
        <p14:creationId xmlns:p14="http://schemas.microsoft.com/office/powerpoint/2010/main" val="32964760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a:extLst>
              <a:ext uri="{FF2B5EF4-FFF2-40B4-BE49-F238E27FC236}">
                <a16:creationId xmlns:a16="http://schemas.microsoft.com/office/drawing/2014/main" id="{8C92E8CD-C79B-6D41-721B-C5255074E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144463"/>
            <a:ext cx="17900650" cy="10042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tângulo 5">
            <a:extLst>
              <a:ext uri="{FF2B5EF4-FFF2-40B4-BE49-F238E27FC236}">
                <a16:creationId xmlns:a16="http://schemas.microsoft.com/office/drawing/2014/main" id="{C656AFE2-529F-767D-E67D-BA02B6622D5B}"/>
              </a:ext>
            </a:extLst>
          </p:cNvPr>
          <p:cNvSpPr/>
          <p:nvPr/>
        </p:nvSpPr>
        <p:spPr bwMode="auto">
          <a:xfrm>
            <a:off x="-2713038" y="-481013"/>
            <a:ext cx="18502313" cy="10858501"/>
          </a:xfrm>
          <a:prstGeom prst="rect">
            <a:avLst/>
          </a:prstGeom>
          <a:solidFill>
            <a:srgbClr val="000000">
              <a:alpha val="30196"/>
            </a:srgbClr>
          </a:solidFill>
          <a:ln w="12700" cap="flat" cmpd="sng" algn="ctr">
            <a:solidFill>
              <a:srgbClr val="000000"/>
            </a:solidFill>
            <a:prstDash val="solid"/>
            <a:miter lim="400000"/>
            <a:headEnd type="none" w="med" len="med"/>
            <a:tailEnd type="none" w="med" len="med"/>
          </a:ln>
          <a:effectLst>
            <a:outerShdw dist="12700" dir="5400000" algn="ctr" rotWithShape="0">
              <a:srgbClr val="000000">
                <a:alpha val="50000"/>
              </a:srgbClr>
            </a:outerShdw>
          </a:effectLst>
        </p:spPr>
        <p:txBody>
          <a:bodyPr lIns="38100" tIns="38100" rIns="38100" bIns="38100" anchor="ctr">
            <a:spAutoFit/>
          </a:bodyPr>
          <a:lstStyle/>
          <a:p>
            <a:pPr>
              <a:defRPr/>
            </a:pPr>
            <a:endParaRPr lang="pt-BR">
              <a:ea typeface="Helvetica Light" charset="0"/>
              <a:cs typeface="Helvetica Light" charset="0"/>
            </a:endParaRPr>
          </a:p>
        </p:txBody>
      </p:sp>
      <p:pic>
        <p:nvPicPr>
          <p:cNvPr id="22531" name="Picture 3">
            <a:extLst>
              <a:ext uri="{FF2B5EF4-FFF2-40B4-BE49-F238E27FC236}">
                <a16:creationId xmlns:a16="http://schemas.microsoft.com/office/drawing/2014/main" id="{8A2FC21C-45B1-CF40-7DFC-DBE55F9D19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163" y="3770313"/>
            <a:ext cx="5830887" cy="221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868362" y="856333"/>
            <a:ext cx="11268075" cy="5767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Ao longo da história e evolução de uso da computação, em geral o hardware (processadores e memoria), têm evoluído mais rapidamente do que o software. Em outras palavras os processadores tem crescido enormemente em termos de velocidade de operações (de poucos MHz em 1980 para alguns GHz em 2006), de tecnologia de processamento, como </a:t>
            </a:r>
            <a:r>
              <a:rPr lang="pt-BR" altLang="pt-BR" sz="2800" dirty="0" err="1">
                <a:latin typeface="Arial" panose="020B0604020202020204" pitchFamily="34" charset="0"/>
                <a:cs typeface="Arial" panose="020B0604020202020204" pitchFamily="34" charset="0"/>
                <a:sym typeface="Arial" panose="020B0604020202020204" pitchFamily="34" charset="0"/>
              </a:rPr>
              <a:t>pipelining</a:t>
            </a:r>
            <a:r>
              <a:rPr lang="pt-BR" altLang="pt-BR" sz="2800" dirty="0">
                <a:latin typeface="Arial" panose="020B0604020202020204" pitchFamily="34" charset="0"/>
                <a:cs typeface="Arial" panose="020B0604020202020204" pitchFamily="34" charset="0"/>
                <a:sym typeface="Arial" panose="020B0604020202020204" pitchFamily="34" charset="0"/>
              </a:rPr>
              <a:t>, processamento paralelo, aumento da largura da palavra de 32 bits para 64 bits.</a:t>
            </a:r>
          </a:p>
        </p:txBody>
      </p:sp>
    </p:spTree>
    <p:extLst>
      <p:ext uri="{BB962C8B-B14F-4D97-AF65-F5344CB8AC3E}">
        <p14:creationId xmlns:p14="http://schemas.microsoft.com/office/powerpoint/2010/main" val="19744545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60784" y="374829"/>
            <a:ext cx="11883232" cy="8655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Por outro lado, o desenvolvimento e a manutenção dos programas não tem evoluído em custo/benefício na mesma proporção.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 partir do Fortran (primeira linguagem de alto nível), novas e cada vez mais poderosas linguagens de programação, além de uma evolução dos conceitos de programação, como estruturação de linguagens, orientação a objetos, orientação a componentes.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As linguagens de alto nível, foram criadas para que seja mais fácil atender ao modo de raciocinar do ser humano e à necessidade de reduzir o ciclo de vida dos sistemas de informações e aplicações, cada vez mais as linguagens de alto nível se afastam da simplicidade e do primitivismo do hardware, ou seja, as instruções que a máquina atende.</a:t>
            </a:r>
          </a:p>
        </p:txBody>
      </p:sp>
    </p:spTree>
    <p:extLst>
      <p:ext uri="{BB962C8B-B14F-4D97-AF65-F5344CB8AC3E}">
        <p14:creationId xmlns:p14="http://schemas.microsoft.com/office/powerpoint/2010/main" val="6375180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60784" y="374829"/>
            <a:ext cx="11883232" cy="8655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Por outro lado, o desenvolvimento e a manutenção dos programas não tem evoluído em custo/benefício na mesma proporção.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 partir do Fortran (primeira linguagem de alto nível), novas e cada vez mais poderosas linguagens de programação, além de uma evolução dos conceitos de programação, como estruturação de linguagens, orientação a objetos, orientação a componentes.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As linguagens de alto nível, foram criadas para que seja mais fácil atender ao modo de raciocinar do ser humano e à necessidade de reduzir o ciclo de vida dos sistemas de informações e aplicações, cada vez mais as linguagens de alto nível se afastam da simplicidade e do primitivismo do hardware, ou seja, as instruções que a máquina atende.</a:t>
            </a:r>
          </a:p>
        </p:txBody>
      </p:sp>
    </p:spTree>
    <p:extLst>
      <p:ext uri="{BB962C8B-B14F-4D97-AF65-F5344CB8AC3E}">
        <p14:creationId xmlns:p14="http://schemas.microsoft.com/office/powerpoint/2010/main" val="4676240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659058"/>
            <a:ext cx="11883232" cy="77069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fato é que um único comando de linguagem de alto nível, gera diversas instruções de máquina pelo programa compilador.</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Logo este problema da diferença de compreensão entre os comandos de linguagens de alto nível e de instruções de máquina ficou conhecida como </a:t>
            </a:r>
            <a:r>
              <a:rPr lang="pt-BR" altLang="pt-BR" sz="2800" dirty="0" err="1">
                <a:latin typeface="Arial" panose="020B0604020202020204" pitchFamily="34" charset="0"/>
                <a:cs typeface="Arial" panose="020B0604020202020204" pitchFamily="34" charset="0"/>
                <a:sym typeface="Arial" panose="020B0604020202020204" pitchFamily="34" charset="0"/>
              </a:rPr>
              <a:t>semantic</a:t>
            </a:r>
            <a:r>
              <a:rPr lang="pt-BR" altLang="pt-BR" sz="2800" dirty="0">
                <a:latin typeface="Arial" panose="020B0604020202020204" pitchFamily="34" charset="0"/>
                <a:cs typeface="Arial" panose="020B0604020202020204" pitchFamily="34" charset="0"/>
                <a:sym typeface="Arial" panose="020B0604020202020204" pitchFamily="34" charset="0"/>
              </a:rPr>
              <a:t> gap, ou espaço semântico.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O </a:t>
            </a:r>
            <a:r>
              <a:rPr lang="pt-BR" altLang="pt-BR" sz="2800" dirty="0" err="1">
                <a:latin typeface="Arial" panose="020B0604020202020204" pitchFamily="34" charset="0"/>
                <a:cs typeface="Arial" panose="020B0604020202020204" pitchFamily="34" charset="0"/>
                <a:sym typeface="Arial" panose="020B0604020202020204" pitchFamily="34" charset="0"/>
              </a:rPr>
              <a:t>semantic</a:t>
            </a:r>
            <a:r>
              <a:rPr lang="pt-BR" altLang="pt-BR" sz="2800" dirty="0">
                <a:latin typeface="Arial" panose="020B0604020202020204" pitchFamily="34" charset="0"/>
                <a:cs typeface="Arial" panose="020B0604020202020204" pitchFamily="34" charset="0"/>
                <a:sym typeface="Arial" panose="020B0604020202020204" pitchFamily="34" charset="0"/>
              </a:rPr>
              <a:t> gap, requereu decisões estratégicas de alguns fabricantes de processadores, em acordo com desenvolvedores de compiladores.</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Alguns fabricantes de computadores de grande porte como IBM e DEC, com o objetivo de “fechar” o gap semântico, o que levou aqueles processadores a possuir uma considerável quantidade de instruções.</a:t>
            </a:r>
          </a:p>
        </p:txBody>
      </p:sp>
    </p:spTree>
    <p:extLst>
      <p:ext uri="{BB962C8B-B14F-4D97-AF65-F5344CB8AC3E}">
        <p14:creationId xmlns:p14="http://schemas.microsoft.com/office/powerpoint/2010/main" val="32578577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557190"/>
            <a:ext cx="11883232" cy="8353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Esta arquitetura com grande quantidade de instruções foi caracterizada na década de 1980 como CISC – Complex </a:t>
            </a:r>
            <a:r>
              <a:rPr lang="pt-BR" altLang="pt-BR" sz="2800" dirty="0" err="1">
                <a:latin typeface="Arial" panose="020B0604020202020204" pitchFamily="34" charset="0"/>
                <a:cs typeface="Arial" panose="020B0604020202020204" pitchFamily="34" charset="0"/>
                <a:sym typeface="Arial" panose="020B0604020202020204" pitchFamily="34" charset="0"/>
              </a:rPr>
              <a:t>Instruction</a:t>
            </a:r>
            <a:r>
              <a:rPr lang="pt-BR" altLang="pt-BR" sz="2800" dirty="0">
                <a:latin typeface="Arial" panose="020B0604020202020204" pitchFamily="34" charset="0"/>
                <a:cs typeface="Arial" panose="020B0604020202020204" pitchFamily="34" charset="0"/>
                <a:sym typeface="Arial" panose="020B0604020202020204" pitchFamily="34" charset="0"/>
              </a:rPr>
              <a:t> Set </a:t>
            </a:r>
            <a:r>
              <a:rPr lang="pt-BR" altLang="pt-BR" sz="2800" dirty="0" err="1">
                <a:latin typeface="Arial" panose="020B0604020202020204" pitchFamily="34" charset="0"/>
                <a:cs typeface="Arial" panose="020B0604020202020204" pitchFamily="34" charset="0"/>
                <a:sym typeface="Arial" panose="020B0604020202020204" pitchFamily="34" charset="0"/>
              </a:rPr>
              <a:t>Computers</a:t>
            </a:r>
            <a:r>
              <a:rPr lang="pt-BR" altLang="pt-BR" sz="2800" dirty="0">
                <a:latin typeface="Arial" panose="020B0604020202020204" pitchFamily="34" charset="0"/>
                <a:cs typeface="Arial" panose="020B0604020202020204" pitchFamily="34" charset="0"/>
                <a:sym typeface="Arial" panose="020B0604020202020204" pitchFamily="34" charset="0"/>
              </a:rPr>
              <a:t> ou Processadores com Conjunto de Instruções Complexo.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Em alguns processadores, a quantidade de instruções de máquina ultrapassava 300 instruções, como também os modos de endereçamento.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 ideia dos fabricantes desses processadores era de facilitar a construção e o serviço dos compiladores, procurando reduzir o referido gap semântico, embora isso não ocorresse na maioria dos casos, visto que os compiladores desprezavam a maior parte das instruções e modos de endereçamento.</a:t>
            </a:r>
          </a:p>
        </p:txBody>
      </p:sp>
    </p:spTree>
    <p:extLst>
      <p:ext uri="{BB962C8B-B14F-4D97-AF65-F5344CB8AC3E}">
        <p14:creationId xmlns:p14="http://schemas.microsoft.com/office/powerpoint/2010/main" val="85970131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557190"/>
            <a:ext cx="11883232" cy="8353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Esta arquitetura com grande quantidade de instruções foi caracterizada na década de 1980 como CISC – Complex </a:t>
            </a:r>
            <a:r>
              <a:rPr lang="pt-BR" altLang="pt-BR" sz="2800" dirty="0" err="1">
                <a:latin typeface="Arial" panose="020B0604020202020204" pitchFamily="34" charset="0"/>
                <a:cs typeface="Arial" panose="020B0604020202020204" pitchFamily="34" charset="0"/>
                <a:sym typeface="Arial" panose="020B0604020202020204" pitchFamily="34" charset="0"/>
              </a:rPr>
              <a:t>Instruction</a:t>
            </a:r>
            <a:r>
              <a:rPr lang="pt-BR" altLang="pt-BR" sz="2800" dirty="0">
                <a:latin typeface="Arial" panose="020B0604020202020204" pitchFamily="34" charset="0"/>
                <a:cs typeface="Arial" panose="020B0604020202020204" pitchFamily="34" charset="0"/>
                <a:sym typeface="Arial" panose="020B0604020202020204" pitchFamily="34" charset="0"/>
              </a:rPr>
              <a:t> Set </a:t>
            </a:r>
            <a:r>
              <a:rPr lang="pt-BR" altLang="pt-BR" sz="2800" dirty="0" err="1">
                <a:latin typeface="Arial" panose="020B0604020202020204" pitchFamily="34" charset="0"/>
                <a:cs typeface="Arial" panose="020B0604020202020204" pitchFamily="34" charset="0"/>
                <a:sym typeface="Arial" panose="020B0604020202020204" pitchFamily="34" charset="0"/>
              </a:rPr>
              <a:t>Computers</a:t>
            </a:r>
            <a:r>
              <a:rPr lang="pt-BR" altLang="pt-BR" sz="2800" dirty="0">
                <a:latin typeface="Arial" panose="020B0604020202020204" pitchFamily="34" charset="0"/>
                <a:cs typeface="Arial" panose="020B0604020202020204" pitchFamily="34" charset="0"/>
                <a:sym typeface="Arial" panose="020B0604020202020204" pitchFamily="34" charset="0"/>
              </a:rPr>
              <a:t> ou Processadores com Conjunto de Instruções Complexo.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Em alguns processadores, a quantidade de instruções de máquina ultrapassava 300 instruções, como também os modos de endereçamento.</a:t>
            </a: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A ideia dos fabricantes desses processadores era de facilitar a construção e o serviço dos compiladores, procurando reduzir o referido gap semântico, embora isso não ocorresse na maioria dos casos, visto que os compiladores desprezavam a maior parte das instruções e modos de endereçamento.</a:t>
            </a:r>
          </a:p>
        </p:txBody>
      </p:sp>
    </p:spTree>
    <p:extLst>
      <p:ext uri="{BB962C8B-B14F-4D97-AF65-F5344CB8AC3E}">
        <p14:creationId xmlns:p14="http://schemas.microsoft.com/office/powerpoint/2010/main" val="243545628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559990" y="884237"/>
            <a:ext cx="11883232" cy="3182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Arquiteturas RISC</a:t>
            </a:r>
          </a:p>
          <a:p>
            <a:pPr algn="l"/>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a:p>
            <a:pPr marL="285750" indent="-285750" algn="just">
              <a:lnSpc>
                <a:spcPct val="150000"/>
              </a:lnSpc>
              <a:buFont typeface="Arial" panose="020B0604020202020204" pitchFamily="34" charset="0"/>
              <a:buChar char="•"/>
            </a:pPr>
            <a:r>
              <a:rPr lang="pt-BR" altLang="pt-BR" sz="2800" dirty="0">
                <a:latin typeface="Arial" panose="020B0604020202020204" pitchFamily="34" charset="0"/>
                <a:cs typeface="Arial" panose="020B0604020202020204" pitchFamily="34" charset="0"/>
                <a:sym typeface="Arial" panose="020B0604020202020204" pitchFamily="34" charset="0"/>
              </a:rPr>
              <a:t>Na tentativa de reduzir o gap semântico, temos diversas pesquisas disponíveis na literatura em cima da quantidade de instruções de máquina utilizada nas linguagens de programação de alto nível.</a:t>
            </a:r>
          </a:p>
        </p:txBody>
      </p:sp>
      <p:pic>
        <p:nvPicPr>
          <p:cNvPr id="3" name="Imagem 2">
            <a:extLst>
              <a:ext uri="{FF2B5EF4-FFF2-40B4-BE49-F238E27FC236}">
                <a16:creationId xmlns:a16="http://schemas.microsoft.com/office/drawing/2014/main" id="{B7CBD9D5-8356-850B-256C-7723A54F76C5}"/>
              </a:ext>
            </a:extLst>
          </p:cNvPr>
          <p:cNvPicPr>
            <a:picLocks noChangeAspect="1"/>
          </p:cNvPicPr>
          <p:nvPr/>
        </p:nvPicPr>
        <p:blipFill>
          <a:blip r:embed="rId4"/>
          <a:stretch>
            <a:fillRect/>
          </a:stretch>
        </p:blipFill>
        <p:spPr>
          <a:xfrm>
            <a:off x="1930400" y="4876800"/>
            <a:ext cx="8888065" cy="2448267"/>
          </a:xfrm>
          <a:prstGeom prst="rect">
            <a:avLst/>
          </a:prstGeom>
        </p:spPr>
      </p:pic>
    </p:spTree>
    <p:extLst>
      <p:ext uri="{BB962C8B-B14F-4D97-AF65-F5344CB8AC3E}">
        <p14:creationId xmlns:p14="http://schemas.microsoft.com/office/powerpoint/2010/main" val="70088589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
        <a:cs typeface=""/>
      </a:majorFont>
      <a:minorFont>
        <a:latin typeface="Helvetic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dist="12700" dir="54000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altLang="pt-BR" sz="3400" b="0" i="0" u="none" strike="noStrike" cap="none" normalizeH="0" baseline="0" smtClean="0">
            <a:ln>
              <a:noFill/>
            </a:ln>
            <a:solidFill>
              <a:srgbClr val="000000"/>
            </a:solidFill>
            <a:effectLst/>
            <a:latin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dist="12700" dir="54000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altLang="pt-BR" sz="3400" b="0" i="0" u="none" strike="noStrike" cap="none" normalizeH="0" baseline="0" smtClean="0">
            <a:ln>
              <a:noFill/>
            </a:ln>
            <a:solidFill>
              <a:srgbClr val="000000"/>
            </a:solidFill>
            <a:effectLst/>
            <a:latin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3AF8EF9E5BAD946A819ECD8CE320CDE" ma:contentTypeVersion="3" ma:contentTypeDescription="Crie um novo documento." ma:contentTypeScope="" ma:versionID="107e1cae45b8ae55af876f12aa0efdee">
  <xsd:schema xmlns:xsd="http://www.w3.org/2001/XMLSchema" xmlns:xs="http://www.w3.org/2001/XMLSchema" xmlns:p="http://schemas.microsoft.com/office/2006/metadata/properties" xmlns:ns2="8807d410-e233-4288-8cf2-8b3995775ef1" targetNamespace="http://schemas.microsoft.com/office/2006/metadata/properties" ma:root="true" ma:fieldsID="e28145c9f8a3ab0bf435e668bb98f786" ns2:_="">
    <xsd:import namespace="8807d410-e233-4288-8cf2-8b3995775e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07d410-e233-4288-8cf2-8b3995775e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1DBC4B-E6AA-48B9-A592-D19298383D30}"/>
</file>

<file path=customXml/itemProps2.xml><?xml version="1.0" encoding="utf-8"?>
<ds:datastoreItem xmlns:ds="http://schemas.openxmlformats.org/officeDocument/2006/customXml" ds:itemID="{6ED9980F-A09B-41EB-ACDE-BBD5962F098B}"/>
</file>

<file path=customXml/itemProps3.xml><?xml version="1.0" encoding="utf-8"?>
<ds:datastoreItem xmlns:ds="http://schemas.openxmlformats.org/officeDocument/2006/customXml" ds:itemID="{941EA02E-75B7-4291-A219-4D8C74D42C95}"/>
</file>

<file path=docProps/app.xml><?xml version="1.0" encoding="utf-8"?>
<Properties xmlns="http://schemas.openxmlformats.org/officeDocument/2006/extended-properties" xmlns:vt="http://schemas.openxmlformats.org/officeDocument/2006/docPropsVTypes">
  <TotalTime>6689</TotalTime>
  <Words>1886</Words>
  <Application>Microsoft Office PowerPoint</Application>
  <PresentationFormat>Personalizar</PresentationFormat>
  <Paragraphs>165</Paragraphs>
  <Slides>27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27</vt:i4>
      </vt:variant>
    </vt:vector>
  </HeadingPairs>
  <TitlesOfParts>
    <vt:vector size="31" baseType="lpstr">
      <vt:lpstr>Arial</vt:lpstr>
      <vt:lpstr>Helvetica Light</vt:lpstr>
      <vt:lpstr>Helvetica Neue</vt:lpstr>
      <vt:lpstr>White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IGOR PEREIRA DOS SANTOS</cp:lastModifiedBy>
  <cp:revision>7</cp:revision>
  <dcterms:modified xsi:type="dcterms:W3CDTF">2023-11-09T22:40:08Z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0x01010013AF8EF9E5BAD946A819ECD8CE320CDE</vt:lpwstr>
  </property>
</Properties>
</file>