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7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/>
    <p:restoredTop sz="94694"/>
  </p:normalViewPr>
  <p:slideViewPr>
    <p:cSldViewPr snapToGrid="0">
      <p:cViewPr varScale="1">
        <p:scale>
          <a:sx n="105" d="100"/>
          <a:sy n="105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0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2AC7FB3-5EA6-FC46-A3C8-9D9A1342F7E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FABA0C-8D9C-4B4D-9919-419FADC2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70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  <p:sldLayoutId id="2147484120" r:id="rId13"/>
    <p:sldLayoutId id="214748412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E7C8-C2D2-D1F8-B6E5-3622600CE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728" y="3206292"/>
            <a:ext cx="7102544" cy="1147618"/>
          </a:xfrm>
        </p:spPr>
        <p:txBody>
          <a:bodyPr/>
          <a:lstStyle/>
          <a:p>
            <a:r>
              <a:rPr lang="en-US" sz="8800" dirty="0"/>
              <a:t>Family Fight, On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65C6-8C77-E3BF-B9C6-2AE1AC074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Setup and Rules</a:t>
            </a:r>
          </a:p>
        </p:txBody>
      </p:sp>
    </p:spTree>
    <p:extLst>
      <p:ext uri="{BB962C8B-B14F-4D97-AF65-F5344CB8AC3E}">
        <p14:creationId xmlns:p14="http://schemas.microsoft.com/office/powerpoint/2010/main" val="8808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66E-55D8-D711-C531-C311AF9F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967D-7C63-87F6-6545-466E480A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objective of the game is to earn points by guessing the most popular answers to survey questions. </a:t>
            </a:r>
          </a:p>
        </p:txBody>
      </p:sp>
    </p:spTree>
    <p:extLst>
      <p:ext uri="{BB962C8B-B14F-4D97-AF65-F5344CB8AC3E}">
        <p14:creationId xmlns:p14="http://schemas.microsoft.com/office/powerpoint/2010/main" val="28552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FF81-25B5-C765-EE85-82318B14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835E-EA29-9545-CDDD-77C7768B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16880"/>
            <a:ext cx="10554574" cy="3636511"/>
          </a:xfrm>
        </p:spPr>
        <p:txBody>
          <a:bodyPr>
            <a:normAutofit fontScale="77500" lnSpcReduction="20000"/>
          </a:bodyPr>
          <a:lstStyle/>
          <a:p>
            <a:pPr marR="0"/>
            <a:r>
              <a:rPr lang="en-US" sz="2600" dirty="0"/>
              <a:t>Question Box: Click on the "Click Here For Next Question" box to reveal the next survey question.</a:t>
            </a:r>
          </a:p>
          <a:p>
            <a:pPr marR="0"/>
            <a:r>
              <a:rPr lang="en-US" sz="2600" dirty="0"/>
              <a:t>Answers: After the question is revealed, click on the numbered buttons (1 to 6) to reveal the corresponding answers.</a:t>
            </a:r>
          </a:p>
          <a:p>
            <a:pPr marR="0"/>
            <a:r>
              <a:rPr lang="en-US" sz="2600" dirty="0"/>
              <a:t>Strikes: If an incorrect answer is chosen, a strike is given to the active team. Three strikes and the other team gets a chance to steal the points.</a:t>
            </a:r>
          </a:p>
          <a:p>
            <a:pPr marR="0"/>
            <a:r>
              <a:rPr lang="en-US" sz="2600" dirty="0"/>
              <a:t>Teams: There are two teams: "The Bear Family" and "The Honey Bee Family."</a:t>
            </a:r>
          </a:p>
          <a:p>
            <a:pPr marR="0"/>
            <a:r>
              <a:rPr lang="en-US" sz="2600" dirty="0"/>
              <a:t>Scores: The scores for each team are displayed in their respective cards.</a:t>
            </a:r>
          </a:p>
          <a:p>
            <a:pPr marR="0"/>
            <a:r>
              <a:rPr lang="en-US" sz="2600" dirty="0"/>
              <a:t>Show Answers: You can reveal all the answers by clicking the "Show Answers" button.</a:t>
            </a:r>
          </a:p>
          <a:p>
            <a:pPr marR="0"/>
            <a:r>
              <a:rPr lang="en-US" sz="2600" dirty="0"/>
              <a:t>Reset Scores: Click the "Reset Scores" button to reset the scores for both teams.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6415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FF81-25B5-C765-EE85-82318B14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835E-EA29-9545-CDDD-77C7768B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1. Start by clicking the "Click Here For Next Question" box to reveal the first survey question.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2. Click on the numbered buttons (1 to 6) to reveal the corresponding answers.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3. If the answer is correct, the team's score will increase, and you can continue to the next question by clicking the question box.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4. If the answer is incorrect, a strike will be given. Three strikes will result in the other team having a chance to steal the points.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5. Click on the team cards to switch between teams.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6. Use the "Show Answers" button to reveal all the answers after the question has been guessed.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7. Click the "Reset Scores" button to reset the scores for both teams.</a:t>
            </a:r>
          </a:p>
          <a:p>
            <a:endParaRPr lang="en-US" sz="26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**Notes:**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game includes audio effects for correct and incorrect answers, as well as when switching between teams and starting a new question.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Enjoy playing Family Feud, On Site!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9474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{0C5685C2-AA91-9744-95CF-EB7EE2DA8565}tf10001121_mac</Template>
  <TotalTime>121</TotalTime>
  <Words>361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Quotable</vt:lpstr>
      <vt:lpstr>Family Fight, On Site</vt:lpstr>
      <vt:lpstr>Objective</vt:lpstr>
      <vt:lpstr>Game Elements</vt:lpstr>
      <vt:lpstr>Game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Hush Word</dc:title>
  <dc:creator>Brandon</dc:creator>
  <cp:lastModifiedBy>Brandon</cp:lastModifiedBy>
  <cp:revision>7</cp:revision>
  <dcterms:created xsi:type="dcterms:W3CDTF">2023-10-24T14:18:31Z</dcterms:created>
  <dcterms:modified xsi:type="dcterms:W3CDTF">2023-11-08T18:09:53Z</dcterms:modified>
</cp:coreProperties>
</file>