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10F0-444E-6BFD-706F-59A58285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CE5AF-0672-60CF-29D3-F29DC340B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742A-D987-8D98-9D41-D0B8E929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5655-9B6A-A45A-90D6-8CA3E63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080A-6B22-38BF-4C0B-5E1CA325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EA4-7354-BC75-AFA9-19D4FDC1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4FAE-CE09-9015-23DE-948126050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D463-7F5C-26F3-5932-20ACD39F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0646-05EF-7E1E-2B75-804487F9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80F0-81F4-3BC6-C9FD-837D44D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DD672-3DF0-867A-A561-D2095640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50285-481A-7A12-D8D9-4557D096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DF6F-6F2D-2587-6A8A-E9D2012F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FBB0-1996-8A2B-0BEB-B6491A24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2B54-B6D0-CEE7-24E0-E6519D3E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6F7-3261-C83F-35A1-E92E71A2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D4F3-DD78-70AD-837C-AD34B4E0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AD30-9E91-C716-88DB-902C92F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5D54-4B7A-0CF3-8C2B-0E64A9BC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25C-856C-23B3-0D29-D46F0FFF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1921-D97E-71D7-6096-83038DCF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49F0-A85B-107E-C448-84360213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D249-C16F-860F-76A9-07B82BA9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23DB-69E3-62A7-C9EF-357F8D69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7ECF-B12C-A732-BC66-5E1FDA8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26CE-8DFE-B774-0BFE-B9DC23FD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FCE5-EDD5-19AA-94F6-F79BCFE96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29ADE-E3DA-7ABE-7548-0EDC7966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31DE-8738-BA9C-B616-0828E8B4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0AC8-3082-D472-A135-F5D3721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CE44B-AF87-EFEC-54F5-09B8330B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ED83-5201-E556-4CE2-666694C7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0849-5F22-3A02-9D76-1822AFC98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10E53-8020-37D7-4C68-4F66B0D87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31FD1-A6D0-4F0E-EC72-824D52A4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75F5F-E25F-5BB7-279D-7007804F9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7E6A-69E4-DB67-C92D-DEDAE815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83CE5-482D-7E63-688F-657445AF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311D8-9DD8-4A84-F9E5-E8D73CCC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B2B7-7414-8F28-8C28-6BAAB02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380E3-88F3-672A-939D-AB816CFA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1BAC6-BE50-5763-D319-D6671B9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7E1D3-6410-AE83-C2B7-6AACB2B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C3F86-9F03-8778-7D52-F17DF48E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4D93-3E83-B3E7-CD10-CD1DE811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34A-C8B1-3299-7F33-A0C7DE0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9B54-B350-3F7C-7565-F614F24D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2040-F54E-BB42-EC18-F3FC47F3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3B4EE-C85F-A697-5AC3-87AE0327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F6D5C-2FE8-DEFE-FD2E-15436FA2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B960-3744-44AF-E2ED-D26B036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C52E-0C57-05BB-25BF-910CE37F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D56-439E-3518-06CE-AD5A8285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C02C3-A7E0-E357-67C4-83366A09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8D704-5CC2-A064-2378-BD9FD190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C312-087C-FE79-B78A-B40607D1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219D-BB3E-BDC5-3D99-9AA852D0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E77B-453D-D3D8-C735-1DCF0064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74B00-7013-EFCC-DD5E-A08F911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530A-A3E9-091E-0D7F-AFBC942A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1854-03A6-FCA2-D23E-5BCF6322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3A53-7ABB-FF49-B5C9-43B3621B449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9C17-14A7-B307-ED03-5BF9C84A9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71CC-ACCA-40C7-77B7-CFE2B66D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8D02-F2AF-9045-83DB-A0993280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CF4FB-4C13-AC2F-9776-01ACDEFA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912E6-7EB2-3F16-8AFF-E9BCEC91623E}"/>
              </a:ext>
            </a:extLst>
          </p:cNvPr>
          <p:cNvSpPr txBox="1"/>
          <p:nvPr/>
        </p:nvSpPr>
        <p:spPr>
          <a:xfrm>
            <a:off x="3176211" y="809410"/>
            <a:ext cx="5839576" cy="5509200"/>
          </a:xfrm>
          <a:prstGeom prst="rect">
            <a:avLst/>
          </a:prstGeom>
          <a:noFill/>
          <a:effectLst>
            <a:outerShdw blurRad="50800" dist="166766" dir="8820000" algn="ctr" rotWithShape="0">
              <a:schemeClr val="tx1">
                <a:alpha val="43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Homeowner Obligations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Made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Easy</a:t>
            </a:r>
            <a:endParaRPr lang="en-US" sz="88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112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</cp:lastModifiedBy>
  <cp:revision>1</cp:revision>
  <dcterms:created xsi:type="dcterms:W3CDTF">2023-11-30T23:57:51Z</dcterms:created>
  <dcterms:modified xsi:type="dcterms:W3CDTF">2023-12-01T01:17:05Z</dcterms:modified>
</cp:coreProperties>
</file>