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5640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69698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82607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74985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1100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4071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3744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08346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3843902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C7FB3-5EA6-FC46-A3C8-9D9A1342F7EC}"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97735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C7FB3-5EA6-FC46-A3C8-9D9A1342F7EC}"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6553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00564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1187544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763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C7FB3-5EA6-FC46-A3C8-9D9A1342F7EC}" type="datetimeFigureOut">
              <a:rPr lang="en-US" smtClean="0"/>
              <a:t>10/24/23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FABA0C-8D9C-4B4D-9919-419FADC2D2E4}" type="slidenum">
              <a:rPr lang="en-US" smtClean="0"/>
              <a:t>‹#›</a:t>
            </a:fld>
            <a:endParaRPr lang="en-US"/>
          </a:p>
        </p:txBody>
      </p:sp>
    </p:spTree>
    <p:extLst>
      <p:ext uri="{BB962C8B-B14F-4D97-AF65-F5344CB8AC3E}">
        <p14:creationId xmlns:p14="http://schemas.microsoft.com/office/powerpoint/2010/main" val="10766413"/>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7C8-C2D2-D1F8-B6E5-3622600CEA4B}"/>
              </a:ext>
            </a:extLst>
          </p:cNvPr>
          <p:cNvSpPr>
            <a:spLocks noGrp="1"/>
          </p:cNvSpPr>
          <p:nvPr>
            <p:ph type="ctrTitle"/>
          </p:nvPr>
        </p:nvSpPr>
        <p:spPr>
          <a:xfrm>
            <a:off x="3092490" y="2281382"/>
            <a:ext cx="6007020" cy="1147618"/>
          </a:xfrm>
        </p:spPr>
        <p:txBody>
          <a:bodyPr/>
          <a:lstStyle/>
          <a:p>
            <a:r>
              <a:rPr lang="en-US" sz="8800" dirty="0"/>
              <a:t>Hush Word</a:t>
            </a:r>
          </a:p>
        </p:txBody>
      </p:sp>
      <p:sp>
        <p:nvSpPr>
          <p:cNvPr id="3" name="Subtitle 2">
            <a:extLst>
              <a:ext uri="{FF2B5EF4-FFF2-40B4-BE49-F238E27FC236}">
                <a16:creationId xmlns:a16="http://schemas.microsoft.com/office/drawing/2014/main" id="{0CEA65C6-8C77-E3BF-B9C6-2AE1AC07444A}"/>
              </a:ext>
            </a:extLst>
          </p:cNvPr>
          <p:cNvSpPr>
            <a:spLocks noGrp="1"/>
          </p:cNvSpPr>
          <p:nvPr>
            <p:ph type="subTitle" idx="1"/>
          </p:nvPr>
        </p:nvSpPr>
        <p:spPr/>
        <p:txBody>
          <a:bodyPr>
            <a:noAutofit/>
          </a:bodyPr>
          <a:lstStyle/>
          <a:p>
            <a:r>
              <a:rPr lang="en-US" sz="2600" dirty="0"/>
              <a:t>Setup and Rules</a:t>
            </a:r>
          </a:p>
        </p:txBody>
      </p:sp>
    </p:spTree>
    <p:extLst>
      <p:ext uri="{BB962C8B-B14F-4D97-AF65-F5344CB8AC3E}">
        <p14:creationId xmlns:p14="http://schemas.microsoft.com/office/powerpoint/2010/main" val="8808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66E-55D8-D711-C531-C311AF9F7E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D0967D-7C63-87F6-6545-466E480A13F2}"/>
              </a:ext>
            </a:extLst>
          </p:cNvPr>
          <p:cNvSpPr>
            <a:spLocks noGrp="1"/>
          </p:cNvSpPr>
          <p:nvPr>
            <p:ph idx="1"/>
          </p:nvPr>
        </p:nvSpPr>
        <p:spPr/>
        <p:txBody>
          <a:bodyPr>
            <a:normAutofit/>
          </a:bodyPr>
          <a:lstStyle/>
          <a:p>
            <a:r>
              <a:rPr lang="en-US" sz="2600" dirty="0"/>
              <a:t>Hush Word is a word-guessing game where players need to guess a word without using specific taboo words associated with it. Players take turns to guess words, and teams earn points for each correct guess.</a:t>
            </a:r>
          </a:p>
        </p:txBody>
      </p:sp>
    </p:spTree>
    <p:extLst>
      <p:ext uri="{BB962C8B-B14F-4D97-AF65-F5344CB8AC3E}">
        <p14:creationId xmlns:p14="http://schemas.microsoft.com/office/powerpoint/2010/main" val="2855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F81-25B5-C765-EE85-82318B14640E}"/>
              </a:ext>
            </a:extLst>
          </p:cNvPr>
          <p:cNvSpPr>
            <a:spLocks noGrp="1"/>
          </p:cNvSpPr>
          <p:nvPr>
            <p:ph type="title"/>
          </p:nvPr>
        </p:nvSpPr>
        <p:spPr/>
        <p:txBody>
          <a:bodyPr/>
          <a:lstStyle/>
          <a:p>
            <a:r>
              <a:rPr lang="en-US" dirty="0"/>
              <a:t>Setting Up The Game</a:t>
            </a:r>
          </a:p>
        </p:txBody>
      </p:sp>
      <p:sp>
        <p:nvSpPr>
          <p:cNvPr id="3" name="Content Placeholder 2">
            <a:extLst>
              <a:ext uri="{FF2B5EF4-FFF2-40B4-BE49-F238E27FC236}">
                <a16:creationId xmlns:a16="http://schemas.microsoft.com/office/drawing/2014/main" id="{97B2835E-EA29-9545-CDDD-77C7768BCBE2}"/>
              </a:ext>
            </a:extLst>
          </p:cNvPr>
          <p:cNvSpPr>
            <a:spLocks noGrp="1"/>
          </p:cNvSpPr>
          <p:nvPr>
            <p:ph idx="1"/>
          </p:nvPr>
        </p:nvSpPr>
        <p:spPr/>
        <p:txBody>
          <a:bodyPr>
            <a:normAutofit/>
          </a:bodyPr>
          <a:lstStyle/>
          <a:p>
            <a:r>
              <a:rPr lang="en-US" sz="2600" dirty="0"/>
              <a:t>Gather Player: Assemble two teams. Each team will take turns guessing words.</a:t>
            </a:r>
          </a:p>
          <a:p>
            <a:r>
              <a:rPr lang="en-US" sz="2600" dirty="0"/>
              <a:t>Prep: You will need a device with a web browser and preferably sound. </a:t>
            </a:r>
          </a:p>
        </p:txBody>
      </p:sp>
    </p:spTree>
    <p:extLst>
      <p:ext uri="{BB962C8B-B14F-4D97-AF65-F5344CB8AC3E}">
        <p14:creationId xmlns:p14="http://schemas.microsoft.com/office/powerpoint/2010/main" val="494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Autofit/>
          </a:bodyPr>
          <a:lstStyle/>
          <a:p>
            <a:r>
              <a:rPr lang="en-US" sz="2600" dirty="0"/>
              <a:t>Only one player from each team should be able to see the card per turn, from the guessing team to see the Guess Word and Buzz Words, and an opponent to make sure the buzz words aren’t used. </a:t>
            </a:r>
          </a:p>
          <a:p>
            <a:r>
              <a:rPr lang="en-US" sz="2600" dirty="0"/>
              <a:t>Click on the “Start” button to initiate the game timer and display the first card. </a:t>
            </a:r>
          </a:p>
          <a:p>
            <a:r>
              <a:rPr lang="en-US" sz="2600" dirty="0"/>
              <a:t>The card with be displayed showing the first word that the team needs to guess, Guess Word, and below it, the words that can’t be said by the player viewing the card, Buzz Words. </a:t>
            </a:r>
          </a:p>
        </p:txBody>
      </p:sp>
    </p:spTree>
    <p:extLst>
      <p:ext uri="{BB962C8B-B14F-4D97-AF65-F5344CB8AC3E}">
        <p14:creationId xmlns:p14="http://schemas.microsoft.com/office/powerpoint/2010/main" val="251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a:t>
            </a:r>
            <a:r>
              <a:rPr lang="en-US"/>
              <a:t>Play                                        …cont.</a:t>
            </a:r>
            <a:endParaRPr lang="en-US" dirty="0"/>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rmAutofit/>
          </a:bodyPr>
          <a:lstStyle/>
          <a:p>
            <a:r>
              <a:rPr lang="en-US" sz="2600" dirty="0"/>
              <a:t>If a teammate guesses the Guess Word, click on the checkmark to add a point to the score for that team and reveal the next cards until the timer runs out. </a:t>
            </a:r>
          </a:p>
          <a:p>
            <a:r>
              <a:rPr lang="en-US" sz="2600" dirty="0"/>
              <a:t>To skip a word, press the X to get to the next card if time allows. </a:t>
            </a:r>
          </a:p>
          <a:p>
            <a:r>
              <a:rPr lang="en-US" sz="2600" dirty="0"/>
              <a:t>The players switch roles and Team 2 gets a chance to guess.</a:t>
            </a:r>
          </a:p>
          <a:p>
            <a:endParaRPr lang="en-US" dirty="0"/>
          </a:p>
        </p:txBody>
      </p:sp>
    </p:spTree>
    <p:extLst>
      <p:ext uri="{BB962C8B-B14F-4D97-AF65-F5344CB8AC3E}">
        <p14:creationId xmlns:p14="http://schemas.microsoft.com/office/powerpoint/2010/main" val="3531181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{0C5685C2-AA91-9744-95CF-EB7EE2DA8565}tf10001121_mac</Template>
  <TotalTime>74</TotalTime>
  <Words>247</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Hush Word</vt:lpstr>
      <vt:lpstr>Objective</vt:lpstr>
      <vt:lpstr>Setting Up The Game</vt:lpstr>
      <vt:lpstr>Let’s Play</vt:lpstr>
      <vt:lpstr>Let’s Play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Hush Word</dc:title>
  <dc:creator>Brandon</dc:creator>
  <cp:lastModifiedBy>Brandon</cp:lastModifiedBy>
  <cp:revision>4</cp:revision>
  <dcterms:created xsi:type="dcterms:W3CDTF">2023-10-24T14:18:31Z</dcterms:created>
  <dcterms:modified xsi:type="dcterms:W3CDTF">2023-10-24T15:32:58Z</dcterms:modified>
</cp:coreProperties>
</file>