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4" r:id="rId6"/>
    <p:sldId id="270" r:id="rId7"/>
    <p:sldId id="277" r:id="rId8"/>
    <p:sldId id="273" r:id="rId9"/>
    <p:sldId id="264" r:id="rId10"/>
    <p:sldId id="278" r:id="rId11"/>
    <p:sldId id="275" r:id="rId12"/>
    <p:sldId id="263" r:id="rId13"/>
    <p:sldId id="279" r:id="rId14"/>
    <p:sldId id="266" r:id="rId15"/>
    <p:sldId id="267" r:id="rId16"/>
    <p:sldId id="268" r:id="rId17"/>
    <p:sldId id="280" r:id="rId18"/>
    <p:sldId id="281" r:id="rId19"/>
    <p:sldId id="283" r:id="rId20"/>
    <p:sldId id="282" r:id="rId21"/>
    <p:sldId id="276" r:id="rId22"/>
    <p:sldId id="284" r:id="rId23"/>
    <p:sldId id="269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ED61D-624B-4A47-9B03-DB175A34AB50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D5584EC-1F60-4922-8785-A235D0BA5D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Library of C++ abstractions designed to create and simplify portable parallel applications</a:t>
          </a:r>
        </a:p>
      </dgm:t>
    </dgm:pt>
    <dgm:pt modelId="{6D116EFF-6648-4B6B-8AEF-C8C0448B18AF}" type="parTrans" cxnId="{FFC6A834-EA77-44CD-AFEB-63A765F6F5DB}">
      <dgm:prSet/>
      <dgm:spPr/>
      <dgm:t>
        <a:bodyPr/>
        <a:lstStyle/>
        <a:p>
          <a:endParaRPr lang="en-US"/>
        </a:p>
      </dgm:t>
    </dgm:pt>
    <dgm:pt modelId="{13864475-52D9-49BF-8754-0FAC069C38C5}" type="sibTrans" cxnId="{FFC6A834-EA77-44CD-AFEB-63A765F6F5DB}">
      <dgm:prSet/>
      <dgm:spPr/>
      <dgm:t>
        <a:bodyPr/>
        <a:lstStyle/>
        <a:p>
          <a:endParaRPr lang="en-US"/>
        </a:p>
      </dgm:t>
    </dgm:pt>
    <dgm:pt modelId="{1C465B26-0D5B-4A6A-A5F8-C999F25513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Focus on abstracting nested loops to simplify creation of loops, transformations, data layouts, blocking, and permutations</a:t>
          </a:r>
        </a:p>
      </dgm:t>
    </dgm:pt>
    <dgm:pt modelId="{B35EBBBB-9348-4007-B797-0DAE5A019F0F}" type="parTrans" cxnId="{822E1849-512E-4CF5-9741-183562AD23CF}">
      <dgm:prSet/>
      <dgm:spPr/>
      <dgm:t>
        <a:bodyPr/>
        <a:lstStyle/>
        <a:p>
          <a:endParaRPr lang="en-US"/>
        </a:p>
      </dgm:t>
    </dgm:pt>
    <dgm:pt modelId="{91018587-AF49-45E0-A66F-3C9F33B659DA}" type="sibTrans" cxnId="{822E1849-512E-4CF5-9741-183562AD23CF}">
      <dgm:prSet/>
      <dgm:spPr/>
      <dgm:t>
        <a:bodyPr/>
        <a:lstStyle/>
        <a:p>
          <a:endParaRPr lang="en-US"/>
        </a:p>
      </dgm:t>
    </dgm:pt>
    <dgm:pt modelId="{7C6CF396-60C9-4E3A-A94D-7C11B70492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Protect loop kernels from architecture or programming model-specific needs</a:t>
          </a:r>
        </a:p>
      </dgm:t>
    </dgm:pt>
    <dgm:pt modelId="{8A9A85C4-1580-4130-8D0A-0CAC108862BC}" type="parTrans" cxnId="{E1E8D398-DADD-4F2D-A8C2-055BB3A8B1CC}">
      <dgm:prSet/>
      <dgm:spPr/>
      <dgm:t>
        <a:bodyPr/>
        <a:lstStyle/>
        <a:p>
          <a:endParaRPr lang="en-US"/>
        </a:p>
      </dgm:t>
    </dgm:pt>
    <dgm:pt modelId="{32DFB1C2-8EF8-4149-8D8E-9A7ECDFC5B08}" type="sibTrans" cxnId="{E1E8D398-DADD-4F2D-A8C2-055BB3A8B1CC}">
      <dgm:prSet/>
      <dgm:spPr/>
      <dgm:t>
        <a:bodyPr/>
        <a:lstStyle/>
        <a:p>
          <a:endParaRPr lang="en-US"/>
        </a:p>
      </dgm:t>
    </dgm:pt>
    <dgm:pt modelId="{04268539-4E04-4B83-B69F-08DC1DFB1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Types for loop nests</a:t>
          </a:r>
        </a:p>
      </dgm:t>
    </dgm:pt>
    <dgm:pt modelId="{9F2ACF6E-57B3-4B84-8931-1CAC1619C421}" type="parTrans" cxnId="{DCA23BA4-1208-46FD-8230-44DAF91B09A1}">
      <dgm:prSet/>
      <dgm:spPr/>
      <dgm:t>
        <a:bodyPr/>
        <a:lstStyle/>
        <a:p>
          <a:endParaRPr lang="en-US"/>
        </a:p>
      </dgm:t>
    </dgm:pt>
    <dgm:pt modelId="{5D658B1F-0542-4CF7-97A4-0457183E5F25}" type="sibTrans" cxnId="{DCA23BA4-1208-46FD-8230-44DAF91B09A1}">
      <dgm:prSet/>
      <dgm:spPr/>
      <dgm:t>
        <a:bodyPr/>
        <a:lstStyle/>
        <a:p>
          <a:endParaRPr lang="en-US"/>
        </a:p>
      </dgm:t>
    </dgm:pt>
    <dgm:pt modelId="{47CE5F38-061A-4C83-A3DF-5FB06D887D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Lambdas for loop kernels</a:t>
          </a:r>
        </a:p>
      </dgm:t>
    </dgm:pt>
    <dgm:pt modelId="{4D41D4F8-C2A6-4D18-ACE5-8C58C7039BA2}" type="parTrans" cxnId="{E1DFB9C3-50D9-4A01-92A2-6C7951B788C3}">
      <dgm:prSet/>
      <dgm:spPr/>
      <dgm:t>
        <a:bodyPr/>
        <a:lstStyle/>
        <a:p>
          <a:endParaRPr lang="en-US"/>
        </a:p>
      </dgm:t>
    </dgm:pt>
    <dgm:pt modelId="{F7FD7333-612B-4DCA-AF53-788E542C46EF}" type="sibTrans" cxnId="{E1DFB9C3-50D9-4A01-92A2-6C7951B788C3}">
      <dgm:prSet/>
      <dgm:spPr/>
      <dgm:t>
        <a:bodyPr/>
        <a:lstStyle/>
        <a:p>
          <a:endParaRPr lang="en-US"/>
        </a:p>
      </dgm:t>
    </dgm:pt>
    <dgm:pt modelId="{D642700C-71BA-4E69-9D74-F058F50E11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Currently able to execute different model back-ends including:</a:t>
          </a:r>
        </a:p>
      </dgm:t>
    </dgm:pt>
    <dgm:pt modelId="{D32FDB3F-7CC1-4F8E-929A-598310FD19D9}" type="parTrans" cxnId="{76CF70F7-7789-4377-9067-6EDE1F22899D}">
      <dgm:prSet/>
      <dgm:spPr/>
      <dgm:t>
        <a:bodyPr/>
        <a:lstStyle/>
        <a:p>
          <a:endParaRPr lang="en-US"/>
        </a:p>
      </dgm:t>
    </dgm:pt>
    <dgm:pt modelId="{D0EE8ED9-8C41-4E47-ADA5-084B0D678036}" type="sibTrans" cxnId="{76CF70F7-7789-4377-9067-6EDE1F22899D}">
      <dgm:prSet/>
      <dgm:spPr/>
      <dgm:t>
        <a:bodyPr/>
        <a:lstStyle/>
        <a:p>
          <a:endParaRPr lang="en-US"/>
        </a:p>
      </dgm:t>
    </dgm:pt>
    <dgm:pt modelId="{EEAC2DBF-67AA-4B89-BBEC-BE4BBA3502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Sequential, SIMD, CUDA, OpenMP</a:t>
          </a:r>
        </a:p>
      </dgm:t>
    </dgm:pt>
    <dgm:pt modelId="{2143E356-2706-47B2-83FD-D3E4A748EC4A}" type="parTrans" cxnId="{18B3B384-F882-466B-97C0-08A7D39C9255}">
      <dgm:prSet/>
      <dgm:spPr/>
      <dgm:t>
        <a:bodyPr/>
        <a:lstStyle/>
        <a:p>
          <a:endParaRPr lang="en-US"/>
        </a:p>
      </dgm:t>
    </dgm:pt>
    <dgm:pt modelId="{C97B0AE8-5E91-4DF4-95F8-0038DA3D6DF0}" type="sibTrans" cxnId="{18B3B384-F882-466B-97C0-08A7D39C9255}">
      <dgm:prSet/>
      <dgm:spPr/>
      <dgm:t>
        <a:bodyPr/>
        <a:lstStyle/>
        <a:p>
          <a:endParaRPr lang="en-US"/>
        </a:p>
      </dgm:t>
    </dgm:pt>
    <dgm:pt modelId="{65473D4E-FBD1-4EDE-A99F-6135E20107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[exp] Intel Threading Building Blocks and OpenACC</a:t>
          </a:r>
        </a:p>
      </dgm:t>
    </dgm:pt>
    <dgm:pt modelId="{644D1480-1A6F-484C-8F81-0EF915B9526E}" type="parTrans" cxnId="{21FD828B-BA7B-4392-ACAF-188D4232DC83}">
      <dgm:prSet/>
      <dgm:spPr/>
      <dgm:t>
        <a:bodyPr/>
        <a:lstStyle/>
        <a:p>
          <a:endParaRPr lang="en-US"/>
        </a:p>
      </dgm:t>
    </dgm:pt>
    <dgm:pt modelId="{C621B26A-5B4F-4C2B-A48B-72AF3D4DF80B}" type="sibTrans" cxnId="{21FD828B-BA7B-4392-ACAF-188D4232DC83}">
      <dgm:prSet/>
      <dgm:spPr/>
      <dgm:t>
        <a:bodyPr/>
        <a:lstStyle/>
        <a:p>
          <a:endParaRPr lang="en-US"/>
        </a:p>
      </dgm:t>
    </dgm:pt>
    <dgm:pt modelId="{0AD6F7F5-2FC3-4A55-9D09-B2D50A126AB4}" type="pres">
      <dgm:prSet presAssocID="{2F0ED61D-624B-4A47-9B03-DB175A34AB50}" presName="root" presStyleCnt="0">
        <dgm:presLayoutVars>
          <dgm:dir/>
          <dgm:resizeHandles val="exact"/>
        </dgm:presLayoutVars>
      </dgm:prSet>
      <dgm:spPr/>
    </dgm:pt>
    <dgm:pt modelId="{40B3B624-AB0D-4501-9AF5-DE0BD1C4E532}" type="pres">
      <dgm:prSet presAssocID="{CD5584EC-1F60-4922-8785-A235D0BA5DAE}" presName="compNode" presStyleCnt="0"/>
      <dgm:spPr/>
    </dgm:pt>
    <dgm:pt modelId="{19F22074-B7F3-459A-A1B6-2836E9581F7D}" type="pres">
      <dgm:prSet presAssocID="{CD5584EC-1F60-4922-8785-A235D0BA5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553C8C5-1C4F-4950-9F7F-801DB1337C32}" type="pres">
      <dgm:prSet presAssocID="{CD5584EC-1F60-4922-8785-A235D0BA5DAE}" presName="iconSpace" presStyleCnt="0"/>
      <dgm:spPr/>
    </dgm:pt>
    <dgm:pt modelId="{9D04D761-613A-4E9B-AE5E-8F64A9DD31A0}" type="pres">
      <dgm:prSet presAssocID="{CD5584EC-1F60-4922-8785-A235D0BA5DAE}" presName="parTx" presStyleLbl="revTx" presStyleIdx="0" presStyleCnt="8">
        <dgm:presLayoutVars>
          <dgm:chMax val="0"/>
          <dgm:chPref val="0"/>
        </dgm:presLayoutVars>
      </dgm:prSet>
      <dgm:spPr/>
    </dgm:pt>
    <dgm:pt modelId="{F7D5F43B-1E96-42B8-8C95-81651C0182E7}" type="pres">
      <dgm:prSet presAssocID="{CD5584EC-1F60-4922-8785-A235D0BA5DAE}" presName="txSpace" presStyleCnt="0"/>
      <dgm:spPr/>
    </dgm:pt>
    <dgm:pt modelId="{7DA72856-8959-4904-89EF-82F226C9110E}" type="pres">
      <dgm:prSet presAssocID="{CD5584EC-1F60-4922-8785-A235D0BA5DAE}" presName="desTx" presStyleLbl="revTx" presStyleIdx="1" presStyleCnt="8">
        <dgm:presLayoutVars/>
      </dgm:prSet>
      <dgm:spPr/>
    </dgm:pt>
    <dgm:pt modelId="{9F0E10C7-C25F-474C-BCDD-25AD0F789B89}" type="pres">
      <dgm:prSet presAssocID="{13864475-52D9-49BF-8754-0FAC069C38C5}" presName="sibTrans" presStyleCnt="0"/>
      <dgm:spPr/>
    </dgm:pt>
    <dgm:pt modelId="{3D02A16E-A0BF-4FC3-8CD5-51B20AD365D9}" type="pres">
      <dgm:prSet presAssocID="{1C465B26-0D5B-4A6A-A5F8-C999F2551314}" presName="compNode" presStyleCnt="0"/>
      <dgm:spPr/>
    </dgm:pt>
    <dgm:pt modelId="{92C80E9E-5081-4721-877A-3DB8326918FA}" type="pres">
      <dgm:prSet presAssocID="{1C465B26-0D5B-4A6A-A5F8-C999F25513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93656A3-14CF-4075-8B06-2B56FF8F6D8F}" type="pres">
      <dgm:prSet presAssocID="{1C465B26-0D5B-4A6A-A5F8-C999F2551314}" presName="iconSpace" presStyleCnt="0"/>
      <dgm:spPr/>
    </dgm:pt>
    <dgm:pt modelId="{13323129-638F-42FD-AFFB-0CE5D9956605}" type="pres">
      <dgm:prSet presAssocID="{1C465B26-0D5B-4A6A-A5F8-C999F2551314}" presName="parTx" presStyleLbl="revTx" presStyleIdx="2" presStyleCnt="8">
        <dgm:presLayoutVars>
          <dgm:chMax val="0"/>
          <dgm:chPref val="0"/>
        </dgm:presLayoutVars>
      </dgm:prSet>
      <dgm:spPr/>
    </dgm:pt>
    <dgm:pt modelId="{72D8D6F8-95B6-4CCE-B171-2477588B1BDE}" type="pres">
      <dgm:prSet presAssocID="{1C465B26-0D5B-4A6A-A5F8-C999F2551314}" presName="txSpace" presStyleCnt="0"/>
      <dgm:spPr/>
    </dgm:pt>
    <dgm:pt modelId="{1A79DDF8-F246-4407-ACE2-BD6928932D21}" type="pres">
      <dgm:prSet presAssocID="{1C465B26-0D5B-4A6A-A5F8-C999F2551314}" presName="desTx" presStyleLbl="revTx" presStyleIdx="3" presStyleCnt="8">
        <dgm:presLayoutVars/>
      </dgm:prSet>
      <dgm:spPr/>
    </dgm:pt>
    <dgm:pt modelId="{BE5D227E-14AF-4812-AFD8-69BA65A539F4}" type="pres">
      <dgm:prSet presAssocID="{91018587-AF49-45E0-A66F-3C9F33B659DA}" presName="sibTrans" presStyleCnt="0"/>
      <dgm:spPr/>
    </dgm:pt>
    <dgm:pt modelId="{64C1689F-99E6-40FC-BD9C-E73DFED5601C}" type="pres">
      <dgm:prSet presAssocID="{7C6CF396-60C9-4E3A-A94D-7C11B70492D3}" presName="compNode" presStyleCnt="0"/>
      <dgm:spPr/>
    </dgm:pt>
    <dgm:pt modelId="{46D1C129-1EC8-4A4E-9E17-C06530539BDA}" type="pres">
      <dgm:prSet presAssocID="{7C6CF396-60C9-4E3A-A94D-7C11B70492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4FFEC0-A516-4239-A3F6-C5CFA8C34E51}" type="pres">
      <dgm:prSet presAssocID="{7C6CF396-60C9-4E3A-A94D-7C11B70492D3}" presName="iconSpace" presStyleCnt="0"/>
      <dgm:spPr/>
    </dgm:pt>
    <dgm:pt modelId="{6FA30077-BFB9-48A8-A18D-F25847A30CBE}" type="pres">
      <dgm:prSet presAssocID="{7C6CF396-60C9-4E3A-A94D-7C11B70492D3}" presName="parTx" presStyleLbl="revTx" presStyleIdx="4" presStyleCnt="8">
        <dgm:presLayoutVars>
          <dgm:chMax val="0"/>
          <dgm:chPref val="0"/>
        </dgm:presLayoutVars>
      </dgm:prSet>
      <dgm:spPr/>
    </dgm:pt>
    <dgm:pt modelId="{FE881F0A-5EE1-4848-8A9A-C60E3AF24576}" type="pres">
      <dgm:prSet presAssocID="{7C6CF396-60C9-4E3A-A94D-7C11B70492D3}" presName="txSpace" presStyleCnt="0"/>
      <dgm:spPr/>
    </dgm:pt>
    <dgm:pt modelId="{2AD3B1A7-1929-4B89-BF77-7F5EA63CCDA6}" type="pres">
      <dgm:prSet presAssocID="{7C6CF396-60C9-4E3A-A94D-7C11B70492D3}" presName="desTx" presStyleLbl="revTx" presStyleIdx="5" presStyleCnt="8">
        <dgm:presLayoutVars/>
      </dgm:prSet>
      <dgm:spPr/>
    </dgm:pt>
    <dgm:pt modelId="{8D71D18B-E78F-495A-8376-83E7CFFB4B49}" type="pres">
      <dgm:prSet presAssocID="{32DFB1C2-8EF8-4149-8D8E-9A7ECDFC5B08}" presName="sibTrans" presStyleCnt="0"/>
      <dgm:spPr/>
    </dgm:pt>
    <dgm:pt modelId="{2087C4C9-5FDF-4F18-9E04-34C60E923A76}" type="pres">
      <dgm:prSet presAssocID="{D642700C-71BA-4E69-9D74-F058F50E1188}" presName="compNode" presStyleCnt="0"/>
      <dgm:spPr/>
    </dgm:pt>
    <dgm:pt modelId="{AA4E348A-D928-4C8E-84BA-4FE9433B957F}" type="pres">
      <dgm:prSet presAssocID="{D642700C-71BA-4E69-9D74-F058F50E11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28A5B9-181F-487E-AA18-43012B445981}" type="pres">
      <dgm:prSet presAssocID="{D642700C-71BA-4E69-9D74-F058F50E1188}" presName="iconSpace" presStyleCnt="0"/>
      <dgm:spPr/>
    </dgm:pt>
    <dgm:pt modelId="{FAAAB2AF-925C-42FA-807B-FBA7DC1E5151}" type="pres">
      <dgm:prSet presAssocID="{D642700C-71BA-4E69-9D74-F058F50E1188}" presName="parTx" presStyleLbl="revTx" presStyleIdx="6" presStyleCnt="8">
        <dgm:presLayoutVars>
          <dgm:chMax val="0"/>
          <dgm:chPref val="0"/>
        </dgm:presLayoutVars>
      </dgm:prSet>
      <dgm:spPr/>
    </dgm:pt>
    <dgm:pt modelId="{3042DBCD-4A63-4427-9F3A-310C63A4F5D1}" type="pres">
      <dgm:prSet presAssocID="{D642700C-71BA-4E69-9D74-F058F50E1188}" presName="txSpace" presStyleCnt="0"/>
      <dgm:spPr/>
    </dgm:pt>
    <dgm:pt modelId="{3E0760E4-B733-47CC-BBB9-65C87A53D13A}" type="pres">
      <dgm:prSet presAssocID="{D642700C-71BA-4E69-9D74-F058F50E1188}" presName="desTx" presStyleLbl="revTx" presStyleIdx="7" presStyleCnt="8">
        <dgm:presLayoutVars/>
      </dgm:prSet>
      <dgm:spPr/>
    </dgm:pt>
  </dgm:ptLst>
  <dgm:cxnLst>
    <dgm:cxn modelId="{4897F418-F1B8-4C1F-8EA4-B8FD8AB167F5}" type="presOf" srcId="{D642700C-71BA-4E69-9D74-F058F50E1188}" destId="{FAAAB2AF-925C-42FA-807B-FBA7DC1E5151}" srcOrd="0" destOrd="0" presId="urn:microsoft.com/office/officeart/2018/2/layout/IconLabelDescriptionList"/>
    <dgm:cxn modelId="{FFC6A834-EA77-44CD-AFEB-63A765F6F5DB}" srcId="{2F0ED61D-624B-4A47-9B03-DB175A34AB50}" destId="{CD5584EC-1F60-4922-8785-A235D0BA5DAE}" srcOrd="0" destOrd="0" parTransId="{6D116EFF-6648-4B6B-8AEF-C8C0448B18AF}" sibTransId="{13864475-52D9-49BF-8754-0FAC069C38C5}"/>
    <dgm:cxn modelId="{06F22066-4E6A-44B7-B607-A038C81C1B9F}" type="presOf" srcId="{EEAC2DBF-67AA-4B89-BBEC-BE4BBA3502EA}" destId="{3E0760E4-B733-47CC-BBB9-65C87A53D13A}" srcOrd="0" destOrd="0" presId="urn:microsoft.com/office/officeart/2018/2/layout/IconLabelDescriptionList"/>
    <dgm:cxn modelId="{822E1849-512E-4CF5-9741-183562AD23CF}" srcId="{2F0ED61D-624B-4A47-9B03-DB175A34AB50}" destId="{1C465B26-0D5B-4A6A-A5F8-C999F2551314}" srcOrd="1" destOrd="0" parTransId="{B35EBBBB-9348-4007-B797-0DAE5A019F0F}" sibTransId="{91018587-AF49-45E0-A66F-3C9F33B659DA}"/>
    <dgm:cxn modelId="{B589EF7C-5A8E-4CC0-8251-4CB1D8022B37}" type="presOf" srcId="{7C6CF396-60C9-4E3A-A94D-7C11B70492D3}" destId="{6FA30077-BFB9-48A8-A18D-F25847A30CBE}" srcOrd="0" destOrd="0" presId="urn:microsoft.com/office/officeart/2018/2/layout/IconLabelDescriptionList"/>
    <dgm:cxn modelId="{18B3B384-F882-466B-97C0-08A7D39C9255}" srcId="{D642700C-71BA-4E69-9D74-F058F50E1188}" destId="{EEAC2DBF-67AA-4B89-BBEC-BE4BBA3502EA}" srcOrd="0" destOrd="0" parTransId="{2143E356-2706-47B2-83FD-D3E4A748EC4A}" sibTransId="{C97B0AE8-5E91-4DF4-95F8-0038DA3D6DF0}"/>
    <dgm:cxn modelId="{21FD828B-BA7B-4392-ACAF-188D4232DC83}" srcId="{D642700C-71BA-4E69-9D74-F058F50E1188}" destId="{65473D4E-FBD1-4EDE-A99F-6135E201076C}" srcOrd="1" destOrd="0" parTransId="{644D1480-1A6F-484C-8F81-0EF915B9526E}" sibTransId="{C621B26A-5B4F-4C2B-A48B-72AF3D4DF80B}"/>
    <dgm:cxn modelId="{12A6F392-4B7F-4B37-9928-BC7510425A9D}" type="presOf" srcId="{65473D4E-FBD1-4EDE-A99F-6135E201076C}" destId="{3E0760E4-B733-47CC-BBB9-65C87A53D13A}" srcOrd="0" destOrd="1" presId="urn:microsoft.com/office/officeart/2018/2/layout/IconLabelDescriptionList"/>
    <dgm:cxn modelId="{E1E8D398-DADD-4F2D-A8C2-055BB3A8B1CC}" srcId="{2F0ED61D-624B-4A47-9B03-DB175A34AB50}" destId="{7C6CF396-60C9-4E3A-A94D-7C11B70492D3}" srcOrd="2" destOrd="0" parTransId="{8A9A85C4-1580-4130-8D0A-0CAC108862BC}" sibTransId="{32DFB1C2-8EF8-4149-8D8E-9A7ECDFC5B08}"/>
    <dgm:cxn modelId="{DCA23BA4-1208-46FD-8230-44DAF91B09A1}" srcId="{7C6CF396-60C9-4E3A-A94D-7C11B70492D3}" destId="{04268539-4E04-4B83-B69F-08DC1DFB14A9}" srcOrd="0" destOrd="0" parTransId="{9F2ACF6E-57B3-4B84-8931-1CAC1619C421}" sibTransId="{5D658B1F-0542-4CF7-97A4-0457183E5F25}"/>
    <dgm:cxn modelId="{813869A6-7B3C-4843-990F-6321F1DE89CD}" type="presOf" srcId="{2F0ED61D-624B-4A47-9B03-DB175A34AB50}" destId="{0AD6F7F5-2FC3-4A55-9D09-B2D50A126AB4}" srcOrd="0" destOrd="0" presId="urn:microsoft.com/office/officeart/2018/2/layout/IconLabelDescriptionList"/>
    <dgm:cxn modelId="{E1DFB9C3-50D9-4A01-92A2-6C7951B788C3}" srcId="{7C6CF396-60C9-4E3A-A94D-7C11B70492D3}" destId="{47CE5F38-061A-4C83-A3DF-5FB06D887DA0}" srcOrd="1" destOrd="0" parTransId="{4D41D4F8-C2A6-4D18-ACE5-8C58C7039BA2}" sibTransId="{F7FD7333-612B-4DCA-AF53-788E542C46EF}"/>
    <dgm:cxn modelId="{D73540C9-3098-46C2-BEBF-2492B468EB39}" type="presOf" srcId="{CD5584EC-1F60-4922-8785-A235D0BA5DAE}" destId="{9D04D761-613A-4E9B-AE5E-8F64A9DD31A0}" srcOrd="0" destOrd="0" presId="urn:microsoft.com/office/officeart/2018/2/layout/IconLabelDescriptionList"/>
    <dgm:cxn modelId="{14AD56CE-F0E1-44DD-A910-A77746D70C66}" type="presOf" srcId="{04268539-4E04-4B83-B69F-08DC1DFB14A9}" destId="{2AD3B1A7-1929-4B89-BF77-7F5EA63CCDA6}" srcOrd="0" destOrd="0" presId="urn:microsoft.com/office/officeart/2018/2/layout/IconLabelDescriptionList"/>
    <dgm:cxn modelId="{0A2C40EB-40FE-466D-8E09-4C956E64B098}" type="presOf" srcId="{47CE5F38-061A-4C83-A3DF-5FB06D887DA0}" destId="{2AD3B1A7-1929-4B89-BF77-7F5EA63CCDA6}" srcOrd="0" destOrd="1" presId="urn:microsoft.com/office/officeart/2018/2/layout/IconLabelDescriptionList"/>
    <dgm:cxn modelId="{76CF70F7-7789-4377-9067-6EDE1F22899D}" srcId="{2F0ED61D-624B-4A47-9B03-DB175A34AB50}" destId="{D642700C-71BA-4E69-9D74-F058F50E1188}" srcOrd="3" destOrd="0" parTransId="{D32FDB3F-7CC1-4F8E-929A-598310FD19D9}" sibTransId="{D0EE8ED9-8C41-4E47-ADA5-084B0D678036}"/>
    <dgm:cxn modelId="{B5EA79FE-1A23-4CF5-BA6A-234B142D754D}" type="presOf" srcId="{1C465B26-0D5B-4A6A-A5F8-C999F2551314}" destId="{13323129-638F-42FD-AFFB-0CE5D9956605}" srcOrd="0" destOrd="0" presId="urn:microsoft.com/office/officeart/2018/2/layout/IconLabelDescriptionList"/>
    <dgm:cxn modelId="{6109C30F-A96E-4B11-BE07-B026C6902CFB}" type="presParOf" srcId="{0AD6F7F5-2FC3-4A55-9D09-B2D50A126AB4}" destId="{40B3B624-AB0D-4501-9AF5-DE0BD1C4E532}" srcOrd="0" destOrd="0" presId="urn:microsoft.com/office/officeart/2018/2/layout/IconLabelDescriptionList"/>
    <dgm:cxn modelId="{D147420D-4CEA-4D66-A418-1C221EF138ED}" type="presParOf" srcId="{40B3B624-AB0D-4501-9AF5-DE0BD1C4E532}" destId="{19F22074-B7F3-459A-A1B6-2836E9581F7D}" srcOrd="0" destOrd="0" presId="urn:microsoft.com/office/officeart/2018/2/layout/IconLabelDescriptionList"/>
    <dgm:cxn modelId="{C5E3A475-A865-495A-B042-7F09F1BCB7F5}" type="presParOf" srcId="{40B3B624-AB0D-4501-9AF5-DE0BD1C4E532}" destId="{7553C8C5-1C4F-4950-9F7F-801DB1337C32}" srcOrd="1" destOrd="0" presId="urn:microsoft.com/office/officeart/2018/2/layout/IconLabelDescriptionList"/>
    <dgm:cxn modelId="{DF9FC09C-A828-4D52-A999-7BC5893EE79B}" type="presParOf" srcId="{40B3B624-AB0D-4501-9AF5-DE0BD1C4E532}" destId="{9D04D761-613A-4E9B-AE5E-8F64A9DD31A0}" srcOrd="2" destOrd="0" presId="urn:microsoft.com/office/officeart/2018/2/layout/IconLabelDescriptionList"/>
    <dgm:cxn modelId="{1C9453BD-3EF1-438D-8622-CD84C97B5A80}" type="presParOf" srcId="{40B3B624-AB0D-4501-9AF5-DE0BD1C4E532}" destId="{F7D5F43B-1E96-42B8-8C95-81651C0182E7}" srcOrd="3" destOrd="0" presId="urn:microsoft.com/office/officeart/2018/2/layout/IconLabelDescriptionList"/>
    <dgm:cxn modelId="{63051361-79F6-40B6-9079-583A4AF81815}" type="presParOf" srcId="{40B3B624-AB0D-4501-9AF5-DE0BD1C4E532}" destId="{7DA72856-8959-4904-89EF-82F226C9110E}" srcOrd="4" destOrd="0" presId="urn:microsoft.com/office/officeart/2018/2/layout/IconLabelDescriptionList"/>
    <dgm:cxn modelId="{CEDF4486-E491-45E2-A964-B176F6D22417}" type="presParOf" srcId="{0AD6F7F5-2FC3-4A55-9D09-B2D50A126AB4}" destId="{9F0E10C7-C25F-474C-BCDD-25AD0F789B89}" srcOrd="1" destOrd="0" presId="urn:microsoft.com/office/officeart/2018/2/layout/IconLabelDescriptionList"/>
    <dgm:cxn modelId="{C7C69A4D-3262-4E1E-ACCE-43351185405C}" type="presParOf" srcId="{0AD6F7F5-2FC3-4A55-9D09-B2D50A126AB4}" destId="{3D02A16E-A0BF-4FC3-8CD5-51B20AD365D9}" srcOrd="2" destOrd="0" presId="urn:microsoft.com/office/officeart/2018/2/layout/IconLabelDescriptionList"/>
    <dgm:cxn modelId="{4F48A00E-7297-42FB-9E06-B9BA3EFE6410}" type="presParOf" srcId="{3D02A16E-A0BF-4FC3-8CD5-51B20AD365D9}" destId="{92C80E9E-5081-4721-877A-3DB8326918FA}" srcOrd="0" destOrd="0" presId="urn:microsoft.com/office/officeart/2018/2/layout/IconLabelDescriptionList"/>
    <dgm:cxn modelId="{78EB216B-B129-46C0-8BE5-87C222474B8C}" type="presParOf" srcId="{3D02A16E-A0BF-4FC3-8CD5-51B20AD365D9}" destId="{A93656A3-14CF-4075-8B06-2B56FF8F6D8F}" srcOrd="1" destOrd="0" presId="urn:microsoft.com/office/officeart/2018/2/layout/IconLabelDescriptionList"/>
    <dgm:cxn modelId="{C5DE17A8-EBD9-4BF4-9B35-2CE1F277D9F6}" type="presParOf" srcId="{3D02A16E-A0BF-4FC3-8CD5-51B20AD365D9}" destId="{13323129-638F-42FD-AFFB-0CE5D9956605}" srcOrd="2" destOrd="0" presId="urn:microsoft.com/office/officeart/2018/2/layout/IconLabelDescriptionList"/>
    <dgm:cxn modelId="{369897A1-61EC-4BC0-867D-09F6D48AE093}" type="presParOf" srcId="{3D02A16E-A0BF-4FC3-8CD5-51B20AD365D9}" destId="{72D8D6F8-95B6-4CCE-B171-2477588B1BDE}" srcOrd="3" destOrd="0" presId="urn:microsoft.com/office/officeart/2018/2/layout/IconLabelDescriptionList"/>
    <dgm:cxn modelId="{EFAFD8A1-97FE-43ED-890D-EED525E2C8C5}" type="presParOf" srcId="{3D02A16E-A0BF-4FC3-8CD5-51B20AD365D9}" destId="{1A79DDF8-F246-4407-ACE2-BD6928932D21}" srcOrd="4" destOrd="0" presId="urn:microsoft.com/office/officeart/2018/2/layout/IconLabelDescriptionList"/>
    <dgm:cxn modelId="{D4B5CF51-AD4A-488E-8C4C-75F0E71E0BAE}" type="presParOf" srcId="{0AD6F7F5-2FC3-4A55-9D09-B2D50A126AB4}" destId="{BE5D227E-14AF-4812-AFD8-69BA65A539F4}" srcOrd="3" destOrd="0" presId="urn:microsoft.com/office/officeart/2018/2/layout/IconLabelDescriptionList"/>
    <dgm:cxn modelId="{F6B3DABE-D90D-4D64-81B1-B700CFD8FDB7}" type="presParOf" srcId="{0AD6F7F5-2FC3-4A55-9D09-B2D50A126AB4}" destId="{64C1689F-99E6-40FC-BD9C-E73DFED5601C}" srcOrd="4" destOrd="0" presId="urn:microsoft.com/office/officeart/2018/2/layout/IconLabelDescriptionList"/>
    <dgm:cxn modelId="{08B641AD-2804-4088-BF0F-10B1F1E95408}" type="presParOf" srcId="{64C1689F-99E6-40FC-BD9C-E73DFED5601C}" destId="{46D1C129-1EC8-4A4E-9E17-C06530539BDA}" srcOrd="0" destOrd="0" presId="urn:microsoft.com/office/officeart/2018/2/layout/IconLabelDescriptionList"/>
    <dgm:cxn modelId="{870A59C4-8730-4032-B5BA-7F9129019C76}" type="presParOf" srcId="{64C1689F-99E6-40FC-BD9C-E73DFED5601C}" destId="{A24FFEC0-A516-4239-A3F6-C5CFA8C34E51}" srcOrd="1" destOrd="0" presId="urn:microsoft.com/office/officeart/2018/2/layout/IconLabelDescriptionList"/>
    <dgm:cxn modelId="{15CB7099-5BB7-4495-A4A9-C00A2A98FB34}" type="presParOf" srcId="{64C1689F-99E6-40FC-BD9C-E73DFED5601C}" destId="{6FA30077-BFB9-48A8-A18D-F25847A30CBE}" srcOrd="2" destOrd="0" presId="urn:microsoft.com/office/officeart/2018/2/layout/IconLabelDescriptionList"/>
    <dgm:cxn modelId="{B149A1DF-CE87-4B91-8131-64EDC0574600}" type="presParOf" srcId="{64C1689F-99E6-40FC-BD9C-E73DFED5601C}" destId="{FE881F0A-5EE1-4848-8A9A-C60E3AF24576}" srcOrd="3" destOrd="0" presId="urn:microsoft.com/office/officeart/2018/2/layout/IconLabelDescriptionList"/>
    <dgm:cxn modelId="{02B752A2-F4A7-416E-9E38-85FFE3840E8E}" type="presParOf" srcId="{64C1689F-99E6-40FC-BD9C-E73DFED5601C}" destId="{2AD3B1A7-1929-4B89-BF77-7F5EA63CCDA6}" srcOrd="4" destOrd="0" presId="urn:microsoft.com/office/officeart/2018/2/layout/IconLabelDescriptionList"/>
    <dgm:cxn modelId="{9768F6B3-6205-4C56-8E04-EA564088F507}" type="presParOf" srcId="{0AD6F7F5-2FC3-4A55-9D09-B2D50A126AB4}" destId="{8D71D18B-E78F-495A-8376-83E7CFFB4B49}" srcOrd="5" destOrd="0" presId="urn:microsoft.com/office/officeart/2018/2/layout/IconLabelDescriptionList"/>
    <dgm:cxn modelId="{F4700E59-D740-4CBE-BB22-1B81D3BA06C0}" type="presParOf" srcId="{0AD6F7F5-2FC3-4A55-9D09-B2D50A126AB4}" destId="{2087C4C9-5FDF-4F18-9E04-34C60E923A76}" srcOrd="6" destOrd="0" presId="urn:microsoft.com/office/officeart/2018/2/layout/IconLabelDescriptionList"/>
    <dgm:cxn modelId="{27690B92-2FCE-47E6-A88F-27ED012843AF}" type="presParOf" srcId="{2087C4C9-5FDF-4F18-9E04-34C60E923A76}" destId="{AA4E348A-D928-4C8E-84BA-4FE9433B957F}" srcOrd="0" destOrd="0" presId="urn:microsoft.com/office/officeart/2018/2/layout/IconLabelDescriptionList"/>
    <dgm:cxn modelId="{7EED6883-38BD-4B7B-88ED-EED4C6E78B39}" type="presParOf" srcId="{2087C4C9-5FDF-4F18-9E04-34C60E923A76}" destId="{5E28A5B9-181F-487E-AA18-43012B445981}" srcOrd="1" destOrd="0" presId="urn:microsoft.com/office/officeart/2018/2/layout/IconLabelDescriptionList"/>
    <dgm:cxn modelId="{C9C06C40-2C07-4808-B0EC-8AF5E9E2CA6D}" type="presParOf" srcId="{2087C4C9-5FDF-4F18-9E04-34C60E923A76}" destId="{FAAAB2AF-925C-42FA-807B-FBA7DC1E5151}" srcOrd="2" destOrd="0" presId="urn:microsoft.com/office/officeart/2018/2/layout/IconLabelDescriptionList"/>
    <dgm:cxn modelId="{E323C822-8CB6-4A35-8746-68FDC3F2720E}" type="presParOf" srcId="{2087C4C9-5FDF-4F18-9E04-34C60E923A76}" destId="{3042DBCD-4A63-4427-9F3A-310C63A4F5D1}" srcOrd="3" destOrd="0" presId="urn:microsoft.com/office/officeart/2018/2/layout/IconLabelDescriptionList"/>
    <dgm:cxn modelId="{152C7851-4A8D-46C6-B386-4AF46D10310F}" type="presParOf" srcId="{2087C4C9-5FDF-4F18-9E04-34C60E923A76}" destId="{3E0760E4-B733-47CC-BBB9-65C87A53D13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ED1C06-5BA5-4296-BCB9-F3A8076CEDC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390F83-F1BA-49E5-911E-2A0EE988EB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Improving and simplifying parallelization on accelerators </a:t>
          </a:r>
          <a:endParaRPr lang="en-US"/>
        </a:p>
      </dgm:t>
    </dgm:pt>
    <dgm:pt modelId="{B320AF75-881D-4FE7-9968-5134214E169B}" type="parTrans" cxnId="{4BF85AFF-569D-4A23-8926-B4C8F2DD3F0B}">
      <dgm:prSet/>
      <dgm:spPr/>
      <dgm:t>
        <a:bodyPr/>
        <a:lstStyle/>
        <a:p>
          <a:endParaRPr lang="en-US"/>
        </a:p>
      </dgm:t>
    </dgm:pt>
    <dgm:pt modelId="{DE1D2CEF-BB60-4AA9-B9D9-73416FD9C313}" type="sibTrans" cxnId="{4BF85AFF-569D-4A23-8926-B4C8F2DD3F0B}">
      <dgm:prSet/>
      <dgm:spPr/>
      <dgm:t>
        <a:bodyPr/>
        <a:lstStyle/>
        <a:p>
          <a:endParaRPr lang="en-US"/>
        </a:p>
      </dgm:t>
    </dgm:pt>
    <dgm:pt modelId="{7F31E78A-2B25-4A4E-94F8-8BDB113C9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Adding to RAJA can simplify use and maintain portability across platforms</a:t>
          </a:r>
          <a:endParaRPr lang="en-US"/>
        </a:p>
      </dgm:t>
    </dgm:pt>
    <dgm:pt modelId="{7842B441-61E4-4BBF-9772-CCA7E482A441}" type="parTrans" cxnId="{226369F6-DC6B-4501-9F34-B611D541E12E}">
      <dgm:prSet/>
      <dgm:spPr/>
      <dgm:t>
        <a:bodyPr/>
        <a:lstStyle/>
        <a:p>
          <a:endParaRPr lang="en-US"/>
        </a:p>
      </dgm:t>
    </dgm:pt>
    <dgm:pt modelId="{42C22731-CD22-45DD-8222-BA2734FC9C1B}" type="sibTrans" cxnId="{226369F6-DC6B-4501-9F34-B611D541E12E}">
      <dgm:prSet/>
      <dgm:spPr/>
      <dgm:t>
        <a:bodyPr/>
        <a:lstStyle/>
        <a:p>
          <a:endParaRPr lang="en-US"/>
        </a:p>
      </dgm:t>
    </dgm:pt>
    <dgm:pt modelId="{43DDF742-99B0-464C-885A-955BBAFC5D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Directive based programming model</a:t>
          </a:r>
          <a:endParaRPr lang="en-US"/>
        </a:p>
      </dgm:t>
    </dgm:pt>
    <dgm:pt modelId="{EC737A55-2239-4DA0-B21A-A533E3E51316}" type="parTrans" cxnId="{AAA85734-04B9-4956-A7AB-E2536393ADC8}">
      <dgm:prSet/>
      <dgm:spPr/>
      <dgm:t>
        <a:bodyPr/>
        <a:lstStyle/>
        <a:p>
          <a:endParaRPr lang="en-US"/>
        </a:p>
      </dgm:t>
    </dgm:pt>
    <dgm:pt modelId="{1A3D1830-E234-4F4E-91FC-5371DED79575}" type="sibTrans" cxnId="{AAA85734-04B9-4956-A7AB-E2536393ADC8}">
      <dgm:prSet/>
      <dgm:spPr/>
      <dgm:t>
        <a:bodyPr/>
        <a:lstStyle/>
        <a:p>
          <a:endParaRPr lang="en-US"/>
        </a:p>
      </dgm:t>
    </dgm:pt>
    <dgm:pt modelId="{9809CB3D-F7D2-4F07-8FF7-B9B7B1D58A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Prescriptive or descriptive programming</a:t>
          </a:r>
          <a:endParaRPr lang="en-US"/>
        </a:p>
      </dgm:t>
    </dgm:pt>
    <dgm:pt modelId="{8D2EEA88-3381-483A-B8CE-B9B24B5CD4C0}" type="parTrans" cxnId="{0F9E8416-35EA-44CB-AF3A-B290F630E631}">
      <dgm:prSet/>
      <dgm:spPr/>
      <dgm:t>
        <a:bodyPr/>
        <a:lstStyle/>
        <a:p>
          <a:endParaRPr lang="en-US"/>
        </a:p>
      </dgm:t>
    </dgm:pt>
    <dgm:pt modelId="{6E8B2B3B-43B6-43EF-9718-41499707B0FE}" type="sibTrans" cxnId="{0F9E8416-35EA-44CB-AF3A-B290F630E631}">
      <dgm:prSet/>
      <dgm:spPr/>
      <dgm:t>
        <a:bodyPr/>
        <a:lstStyle/>
        <a:p>
          <a:endParaRPr lang="en-US"/>
        </a:p>
      </dgm:t>
    </dgm:pt>
    <dgm:pt modelId="{079E24D5-99F8-49A3-A330-C17B62E6A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Currently only supports reductions through directives</a:t>
          </a:r>
          <a:endParaRPr lang="en-US"/>
        </a:p>
      </dgm:t>
    </dgm:pt>
    <dgm:pt modelId="{3B110026-7132-4FCA-91BD-DE1F93199491}" type="parTrans" cxnId="{C58C8989-7B0A-4244-A3CF-53D0BFCB6026}">
      <dgm:prSet/>
      <dgm:spPr/>
      <dgm:t>
        <a:bodyPr/>
        <a:lstStyle/>
        <a:p>
          <a:endParaRPr lang="en-US"/>
        </a:p>
      </dgm:t>
    </dgm:pt>
    <dgm:pt modelId="{DD8A539C-1F6E-4565-BB61-EFF3242BEC4A}" type="sibTrans" cxnId="{C58C8989-7B0A-4244-A3CF-53D0BFCB6026}">
      <dgm:prSet/>
      <dgm:spPr/>
      <dgm:t>
        <a:bodyPr/>
        <a:lstStyle/>
        <a:p>
          <a:endParaRPr lang="en-US"/>
        </a:p>
      </dgm:t>
    </dgm:pt>
    <dgm:pt modelId="{73A2E261-266D-4F0B-80CF-44946D69DC4A}" type="pres">
      <dgm:prSet presAssocID="{A1ED1C06-5BA5-4296-BCB9-F3A8076CEDC1}" presName="root" presStyleCnt="0">
        <dgm:presLayoutVars>
          <dgm:dir/>
          <dgm:resizeHandles val="exact"/>
        </dgm:presLayoutVars>
      </dgm:prSet>
      <dgm:spPr/>
    </dgm:pt>
    <dgm:pt modelId="{C6E85B80-1EB2-4B50-A948-82EAED241D1F}" type="pres">
      <dgm:prSet presAssocID="{E8390F83-F1BA-49E5-911E-2A0EE988EB0C}" presName="compNode" presStyleCnt="0"/>
      <dgm:spPr/>
    </dgm:pt>
    <dgm:pt modelId="{D57C0D94-CB2C-410A-9513-F75FFFD17D2F}" type="pres">
      <dgm:prSet presAssocID="{E8390F83-F1BA-49E5-911E-2A0EE988EB0C}" presName="bgRect" presStyleLbl="bgShp" presStyleIdx="0" presStyleCnt="4"/>
      <dgm:spPr/>
    </dgm:pt>
    <dgm:pt modelId="{B1B3FC46-37CB-4FE3-9534-1426FEEFA0F0}" type="pres">
      <dgm:prSet presAssocID="{E8390F83-F1BA-49E5-911E-2A0EE988EB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86849E-B28D-4569-94ED-E77ED45F147B}" type="pres">
      <dgm:prSet presAssocID="{E8390F83-F1BA-49E5-911E-2A0EE988EB0C}" presName="spaceRect" presStyleCnt="0"/>
      <dgm:spPr/>
    </dgm:pt>
    <dgm:pt modelId="{8F45D9C9-13DD-4785-9B78-BD11B65FB55A}" type="pres">
      <dgm:prSet presAssocID="{E8390F83-F1BA-49E5-911E-2A0EE988EB0C}" presName="parTx" presStyleLbl="revTx" presStyleIdx="0" presStyleCnt="5">
        <dgm:presLayoutVars>
          <dgm:chMax val="0"/>
          <dgm:chPref val="0"/>
        </dgm:presLayoutVars>
      </dgm:prSet>
      <dgm:spPr/>
    </dgm:pt>
    <dgm:pt modelId="{7BC2BA54-96DA-4D88-8219-9314D33F165F}" type="pres">
      <dgm:prSet presAssocID="{E8390F83-F1BA-49E5-911E-2A0EE988EB0C}" presName="desTx" presStyleLbl="revTx" presStyleIdx="1" presStyleCnt="5">
        <dgm:presLayoutVars/>
      </dgm:prSet>
      <dgm:spPr/>
    </dgm:pt>
    <dgm:pt modelId="{6FF4052A-B36C-4383-BC65-662635B9F5FE}" type="pres">
      <dgm:prSet presAssocID="{DE1D2CEF-BB60-4AA9-B9D9-73416FD9C313}" presName="sibTrans" presStyleCnt="0"/>
      <dgm:spPr/>
    </dgm:pt>
    <dgm:pt modelId="{086DBA3E-ADA3-4154-A105-2FFD44D74939}" type="pres">
      <dgm:prSet presAssocID="{43DDF742-99B0-464C-885A-955BBAFC5D10}" presName="compNode" presStyleCnt="0"/>
      <dgm:spPr/>
    </dgm:pt>
    <dgm:pt modelId="{5BE927BA-435C-443B-8B04-7F72C148793B}" type="pres">
      <dgm:prSet presAssocID="{43DDF742-99B0-464C-885A-955BBAFC5D10}" presName="bgRect" presStyleLbl="bgShp" presStyleIdx="1" presStyleCnt="4"/>
      <dgm:spPr/>
    </dgm:pt>
    <dgm:pt modelId="{B953E46D-5126-4166-9851-4807A05E99C7}" type="pres">
      <dgm:prSet presAssocID="{43DDF742-99B0-464C-885A-955BBAFC5D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0253353-673E-4956-812E-8189E36A6B1F}" type="pres">
      <dgm:prSet presAssocID="{43DDF742-99B0-464C-885A-955BBAFC5D10}" presName="spaceRect" presStyleCnt="0"/>
      <dgm:spPr/>
    </dgm:pt>
    <dgm:pt modelId="{DFA634D7-8137-45E3-B9C3-A1BB09E62C45}" type="pres">
      <dgm:prSet presAssocID="{43DDF742-99B0-464C-885A-955BBAFC5D10}" presName="parTx" presStyleLbl="revTx" presStyleIdx="2" presStyleCnt="5">
        <dgm:presLayoutVars>
          <dgm:chMax val="0"/>
          <dgm:chPref val="0"/>
        </dgm:presLayoutVars>
      </dgm:prSet>
      <dgm:spPr/>
    </dgm:pt>
    <dgm:pt modelId="{9FA38E77-B351-461D-8240-AD6282354612}" type="pres">
      <dgm:prSet presAssocID="{1A3D1830-E234-4F4E-91FC-5371DED79575}" presName="sibTrans" presStyleCnt="0"/>
      <dgm:spPr/>
    </dgm:pt>
    <dgm:pt modelId="{1023636D-E2C5-4B7B-9E71-58D9F9684AA3}" type="pres">
      <dgm:prSet presAssocID="{9809CB3D-F7D2-4F07-8FF7-B9B7B1D58AE5}" presName="compNode" presStyleCnt="0"/>
      <dgm:spPr/>
    </dgm:pt>
    <dgm:pt modelId="{D1365DEA-8633-4DFB-BB56-69C48456635D}" type="pres">
      <dgm:prSet presAssocID="{9809CB3D-F7D2-4F07-8FF7-B9B7B1D58AE5}" presName="bgRect" presStyleLbl="bgShp" presStyleIdx="2" presStyleCnt="4"/>
      <dgm:spPr/>
    </dgm:pt>
    <dgm:pt modelId="{60FEEE85-BD6D-4352-8D52-F65C070891BF}" type="pres">
      <dgm:prSet presAssocID="{9809CB3D-F7D2-4F07-8FF7-B9B7B1D58A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829D86E-89BD-442A-9BB9-57CA896744F3}" type="pres">
      <dgm:prSet presAssocID="{9809CB3D-F7D2-4F07-8FF7-B9B7B1D58AE5}" presName="spaceRect" presStyleCnt="0"/>
      <dgm:spPr/>
    </dgm:pt>
    <dgm:pt modelId="{76837BA7-FE90-4776-9F65-97BA5EC96086}" type="pres">
      <dgm:prSet presAssocID="{9809CB3D-F7D2-4F07-8FF7-B9B7B1D58AE5}" presName="parTx" presStyleLbl="revTx" presStyleIdx="3" presStyleCnt="5">
        <dgm:presLayoutVars>
          <dgm:chMax val="0"/>
          <dgm:chPref val="0"/>
        </dgm:presLayoutVars>
      </dgm:prSet>
      <dgm:spPr/>
    </dgm:pt>
    <dgm:pt modelId="{57E1FA45-DE9A-41D6-BCAB-C9F4CA074A93}" type="pres">
      <dgm:prSet presAssocID="{6E8B2B3B-43B6-43EF-9718-41499707B0FE}" presName="sibTrans" presStyleCnt="0"/>
      <dgm:spPr/>
    </dgm:pt>
    <dgm:pt modelId="{D56779BC-D3E7-4390-8AFC-2238795CD1BD}" type="pres">
      <dgm:prSet presAssocID="{079E24D5-99F8-49A3-A330-C17B62E6A579}" presName="compNode" presStyleCnt="0"/>
      <dgm:spPr/>
    </dgm:pt>
    <dgm:pt modelId="{569028E1-4523-4885-A08B-B28F720DDF0A}" type="pres">
      <dgm:prSet presAssocID="{079E24D5-99F8-49A3-A330-C17B62E6A579}" presName="bgRect" presStyleLbl="bgShp" presStyleIdx="3" presStyleCnt="4"/>
      <dgm:spPr/>
    </dgm:pt>
    <dgm:pt modelId="{564B2B47-62B5-45C4-A202-DEA6323E16E7}" type="pres">
      <dgm:prSet presAssocID="{079E24D5-99F8-49A3-A330-C17B62E6A5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281C77-69D8-4541-8E10-E24767F01ADF}" type="pres">
      <dgm:prSet presAssocID="{079E24D5-99F8-49A3-A330-C17B62E6A579}" presName="spaceRect" presStyleCnt="0"/>
      <dgm:spPr/>
    </dgm:pt>
    <dgm:pt modelId="{A136D009-4DFE-41D6-8367-38EA89389EEE}" type="pres">
      <dgm:prSet presAssocID="{079E24D5-99F8-49A3-A330-C17B62E6A57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9D4F0A-0DD0-416B-8868-F784567C552F}" type="presOf" srcId="{E8390F83-F1BA-49E5-911E-2A0EE988EB0C}" destId="{8F45D9C9-13DD-4785-9B78-BD11B65FB55A}" srcOrd="0" destOrd="0" presId="urn:microsoft.com/office/officeart/2018/2/layout/IconVerticalSolidList"/>
    <dgm:cxn modelId="{0F9E8416-35EA-44CB-AF3A-B290F630E631}" srcId="{A1ED1C06-5BA5-4296-BCB9-F3A8076CEDC1}" destId="{9809CB3D-F7D2-4F07-8FF7-B9B7B1D58AE5}" srcOrd="2" destOrd="0" parTransId="{8D2EEA88-3381-483A-B8CE-B9B24B5CD4C0}" sibTransId="{6E8B2B3B-43B6-43EF-9718-41499707B0FE}"/>
    <dgm:cxn modelId="{89EE1633-CAE5-448C-ACDD-F4E54FC3494F}" type="presOf" srcId="{7F31E78A-2B25-4A4E-94F8-8BDB113C937B}" destId="{7BC2BA54-96DA-4D88-8219-9314D33F165F}" srcOrd="0" destOrd="0" presId="urn:microsoft.com/office/officeart/2018/2/layout/IconVerticalSolidList"/>
    <dgm:cxn modelId="{AAA85734-04B9-4956-A7AB-E2536393ADC8}" srcId="{A1ED1C06-5BA5-4296-BCB9-F3A8076CEDC1}" destId="{43DDF742-99B0-464C-885A-955BBAFC5D10}" srcOrd="1" destOrd="0" parTransId="{EC737A55-2239-4DA0-B21A-A533E3E51316}" sibTransId="{1A3D1830-E234-4F4E-91FC-5371DED79575}"/>
    <dgm:cxn modelId="{80DA363F-CFB1-43FB-8D9A-F531DB862C18}" type="presOf" srcId="{079E24D5-99F8-49A3-A330-C17B62E6A579}" destId="{A136D009-4DFE-41D6-8367-38EA89389EEE}" srcOrd="0" destOrd="0" presId="urn:microsoft.com/office/officeart/2018/2/layout/IconVerticalSolidList"/>
    <dgm:cxn modelId="{00450766-3684-4DB9-918B-8CD5D4CD0358}" type="presOf" srcId="{43DDF742-99B0-464C-885A-955BBAFC5D10}" destId="{DFA634D7-8137-45E3-B9C3-A1BB09E62C45}" srcOrd="0" destOrd="0" presId="urn:microsoft.com/office/officeart/2018/2/layout/IconVerticalSolidList"/>
    <dgm:cxn modelId="{C58C8989-7B0A-4244-A3CF-53D0BFCB6026}" srcId="{A1ED1C06-5BA5-4296-BCB9-F3A8076CEDC1}" destId="{079E24D5-99F8-49A3-A330-C17B62E6A579}" srcOrd="3" destOrd="0" parTransId="{3B110026-7132-4FCA-91BD-DE1F93199491}" sibTransId="{DD8A539C-1F6E-4565-BB61-EFF3242BEC4A}"/>
    <dgm:cxn modelId="{8BBC1B9E-5B15-4B9A-8236-752D3C19EFE0}" type="presOf" srcId="{A1ED1C06-5BA5-4296-BCB9-F3A8076CEDC1}" destId="{73A2E261-266D-4F0B-80CF-44946D69DC4A}" srcOrd="0" destOrd="0" presId="urn:microsoft.com/office/officeart/2018/2/layout/IconVerticalSolidList"/>
    <dgm:cxn modelId="{0BAC01E8-779C-4CCD-A83A-324A7A9CBBBB}" type="presOf" srcId="{9809CB3D-F7D2-4F07-8FF7-B9B7B1D58AE5}" destId="{76837BA7-FE90-4776-9F65-97BA5EC96086}" srcOrd="0" destOrd="0" presId="urn:microsoft.com/office/officeart/2018/2/layout/IconVerticalSolidList"/>
    <dgm:cxn modelId="{226369F6-DC6B-4501-9F34-B611D541E12E}" srcId="{E8390F83-F1BA-49E5-911E-2A0EE988EB0C}" destId="{7F31E78A-2B25-4A4E-94F8-8BDB113C937B}" srcOrd="0" destOrd="0" parTransId="{7842B441-61E4-4BBF-9772-CCA7E482A441}" sibTransId="{42C22731-CD22-45DD-8222-BA2734FC9C1B}"/>
    <dgm:cxn modelId="{4BF85AFF-569D-4A23-8926-B4C8F2DD3F0B}" srcId="{A1ED1C06-5BA5-4296-BCB9-F3A8076CEDC1}" destId="{E8390F83-F1BA-49E5-911E-2A0EE988EB0C}" srcOrd="0" destOrd="0" parTransId="{B320AF75-881D-4FE7-9968-5134214E169B}" sibTransId="{DE1D2CEF-BB60-4AA9-B9D9-73416FD9C313}"/>
    <dgm:cxn modelId="{9255F7BE-29E7-4D90-A8D3-F22D01FAD648}" type="presParOf" srcId="{73A2E261-266D-4F0B-80CF-44946D69DC4A}" destId="{C6E85B80-1EB2-4B50-A948-82EAED241D1F}" srcOrd="0" destOrd="0" presId="urn:microsoft.com/office/officeart/2018/2/layout/IconVerticalSolidList"/>
    <dgm:cxn modelId="{02BABB69-1624-48F7-A79A-C81D1576F270}" type="presParOf" srcId="{C6E85B80-1EB2-4B50-A948-82EAED241D1F}" destId="{D57C0D94-CB2C-410A-9513-F75FFFD17D2F}" srcOrd="0" destOrd="0" presId="urn:microsoft.com/office/officeart/2018/2/layout/IconVerticalSolidList"/>
    <dgm:cxn modelId="{DB446A35-60CA-4E00-B1BE-6CF91AF4A79F}" type="presParOf" srcId="{C6E85B80-1EB2-4B50-A948-82EAED241D1F}" destId="{B1B3FC46-37CB-4FE3-9534-1426FEEFA0F0}" srcOrd="1" destOrd="0" presId="urn:microsoft.com/office/officeart/2018/2/layout/IconVerticalSolidList"/>
    <dgm:cxn modelId="{EE7C48E0-BBFE-444F-B589-BFC2252BAB5D}" type="presParOf" srcId="{C6E85B80-1EB2-4B50-A948-82EAED241D1F}" destId="{8086849E-B28D-4569-94ED-E77ED45F147B}" srcOrd="2" destOrd="0" presId="urn:microsoft.com/office/officeart/2018/2/layout/IconVerticalSolidList"/>
    <dgm:cxn modelId="{8D56ED66-3303-417F-90B1-675940C5EF9B}" type="presParOf" srcId="{C6E85B80-1EB2-4B50-A948-82EAED241D1F}" destId="{8F45D9C9-13DD-4785-9B78-BD11B65FB55A}" srcOrd="3" destOrd="0" presId="urn:microsoft.com/office/officeart/2018/2/layout/IconVerticalSolidList"/>
    <dgm:cxn modelId="{A0007B46-CF29-4F24-9C3A-CAF0CEFC6E0E}" type="presParOf" srcId="{C6E85B80-1EB2-4B50-A948-82EAED241D1F}" destId="{7BC2BA54-96DA-4D88-8219-9314D33F165F}" srcOrd="4" destOrd="0" presId="urn:microsoft.com/office/officeart/2018/2/layout/IconVerticalSolidList"/>
    <dgm:cxn modelId="{6289D295-D4F7-4F72-B7AA-6689638746FF}" type="presParOf" srcId="{73A2E261-266D-4F0B-80CF-44946D69DC4A}" destId="{6FF4052A-B36C-4383-BC65-662635B9F5FE}" srcOrd="1" destOrd="0" presId="urn:microsoft.com/office/officeart/2018/2/layout/IconVerticalSolidList"/>
    <dgm:cxn modelId="{94ECA90D-6D07-4FEF-8733-BB575C5E050F}" type="presParOf" srcId="{73A2E261-266D-4F0B-80CF-44946D69DC4A}" destId="{086DBA3E-ADA3-4154-A105-2FFD44D74939}" srcOrd="2" destOrd="0" presId="urn:microsoft.com/office/officeart/2018/2/layout/IconVerticalSolidList"/>
    <dgm:cxn modelId="{AF5257DA-B1B4-4EB3-987A-3E7EADDDF9AC}" type="presParOf" srcId="{086DBA3E-ADA3-4154-A105-2FFD44D74939}" destId="{5BE927BA-435C-443B-8B04-7F72C148793B}" srcOrd="0" destOrd="0" presId="urn:microsoft.com/office/officeart/2018/2/layout/IconVerticalSolidList"/>
    <dgm:cxn modelId="{B7362282-096D-489B-868C-FAF1C931060F}" type="presParOf" srcId="{086DBA3E-ADA3-4154-A105-2FFD44D74939}" destId="{B953E46D-5126-4166-9851-4807A05E99C7}" srcOrd="1" destOrd="0" presId="urn:microsoft.com/office/officeart/2018/2/layout/IconVerticalSolidList"/>
    <dgm:cxn modelId="{D9D6DEA3-F045-4182-802A-59F49C6B68DF}" type="presParOf" srcId="{086DBA3E-ADA3-4154-A105-2FFD44D74939}" destId="{40253353-673E-4956-812E-8189E36A6B1F}" srcOrd="2" destOrd="0" presId="urn:microsoft.com/office/officeart/2018/2/layout/IconVerticalSolidList"/>
    <dgm:cxn modelId="{0DCCC7C2-937A-4223-A5EB-0D179680E83B}" type="presParOf" srcId="{086DBA3E-ADA3-4154-A105-2FFD44D74939}" destId="{DFA634D7-8137-45E3-B9C3-A1BB09E62C45}" srcOrd="3" destOrd="0" presId="urn:microsoft.com/office/officeart/2018/2/layout/IconVerticalSolidList"/>
    <dgm:cxn modelId="{BB67170F-8A2E-4334-9287-23CDC63D20AD}" type="presParOf" srcId="{73A2E261-266D-4F0B-80CF-44946D69DC4A}" destId="{9FA38E77-B351-461D-8240-AD6282354612}" srcOrd="3" destOrd="0" presId="urn:microsoft.com/office/officeart/2018/2/layout/IconVerticalSolidList"/>
    <dgm:cxn modelId="{C3B575E0-9C78-4E97-922A-53A49A84E261}" type="presParOf" srcId="{73A2E261-266D-4F0B-80CF-44946D69DC4A}" destId="{1023636D-E2C5-4B7B-9E71-58D9F9684AA3}" srcOrd="4" destOrd="0" presId="urn:microsoft.com/office/officeart/2018/2/layout/IconVerticalSolidList"/>
    <dgm:cxn modelId="{34B31631-D0CC-4FFA-8DB8-1B7EEA830484}" type="presParOf" srcId="{1023636D-E2C5-4B7B-9E71-58D9F9684AA3}" destId="{D1365DEA-8633-4DFB-BB56-69C48456635D}" srcOrd="0" destOrd="0" presId="urn:microsoft.com/office/officeart/2018/2/layout/IconVerticalSolidList"/>
    <dgm:cxn modelId="{1567F0E4-EE63-4A27-AC5F-7D4224CA1102}" type="presParOf" srcId="{1023636D-E2C5-4B7B-9E71-58D9F9684AA3}" destId="{60FEEE85-BD6D-4352-8D52-F65C070891BF}" srcOrd="1" destOrd="0" presId="urn:microsoft.com/office/officeart/2018/2/layout/IconVerticalSolidList"/>
    <dgm:cxn modelId="{7E5E4F2F-8BA6-417B-B6A6-6EDC2005D557}" type="presParOf" srcId="{1023636D-E2C5-4B7B-9E71-58D9F9684AA3}" destId="{C829D86E-89BD-442A-9BB9-57CA896744F3}" srcOrd="2" destOrd="0" presId="urn:microsoft.com/office/officeart/2018/2/layout/IconVerticalSolidList"/>
    <dgm:cxn modelId="{16DD2BBC-C39D-43AD-B487-116E335B8DCF}" type="presParOf" srcId="{1023636D-E2C5-4B7B-9E71-58D9F9684AA3}" destId="{76837BA7-FE90-4776-9F65-97BA5EC96086}" srcOrd="3" destOrd="0" presId="urn:microsoft.com/office/officeart/2018/2/layout/IconVerticalSolidList"/>
    <dgm:cxn modelId="{B102D624-89AB-4C85-B9AE-8C99B782E798}" type="presParOf" srcId="{73A2E261-266D-4F0B-80CF-44946D69DC4A}" destId="{57E1FA45-DE9A-41D6-BCAB-C9F4CA074A93}" srcOrd="5" destOrd="0" presId="urn:microsoft.com/office/officeart/2018/2/layout/IconVerticalSolidList"/>
    <dgm:cxn modelId="{1E28F42E-BFB6-43E4-8B30-E87E76BE6E26}" type="presParOf" srcId="{73A2E261-266D-4F0B-80CF-44946D69DC4A}" destId="{D56779BC-D3E7-4390-8AFC-2238795CD1BD}" srcOrd="6" destOrd="0" presId="urn:microsoft.com/office/officeart/2018/2/layout/IconVerticalSolidList"/>
    <dgm:cxn modelId="{3685643B-2DD4-48BF-8BBB-CB442FC8A1D9}" type="presParOf" srcId="{D56779BC-D3E7-4390-8AFC-2238795CD1BD}" destId="{569028E1-4523-4885-A08B-B28F720DDF0A}" srcOrd="0" destOrd="0" presId="urn:microsoft.com/office/officeart/2018/2/layout/IconVerticalSolidList"/>
    <dgm:cxn modelId="{037C15D5-A278-4784-BBBE-9226B07ED2F7}" type="presParOf" srcId="{D56779BC-D3E7-4390-8AFC-2238795CD1BD}" destId="{564B2B47-62B5-45C4-A202-DEA6323E16E7}" srcOrd="1" destOrd="0" presId="urn:microsoft.com/office/officeart/2018/2/layout/IconVerticalSolidList"/>
    <dgm:cxn modelId="{C5642A72-CD12-4361-89C4-90965AD7DCE8}" type="presParOf" srcId="{D56779BC-D3E7-4390-8AFC-2238795CD1BD}" destId="{BC281C77-69D8-4541-8E10-E24767F01ADF}" srcOrd="2" destOrd="0" presId="urn:microsoft.com/office/officeart/2018/2/layout/IconVerticalSolidList"/>
    <dgm:cxn modelId="{5A469F9C-5777-4297-9E45-25F884A9B370}" type="presParOf" srcId="{D56779BC-D3E7-4390-8AFC-2238795CD1BD}" destId="{A136D009-4DFE-41D6-8367-38EA89389E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9B5EA-5E59-4EBA-84FA-78C20F6E5656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C8029BE-C203-41A8-8CA6-F3EAB2F788F0}">
      <dgm:prSet/>
      <dgm:spPr/>
      <dgm:t>
        <a:bodyPr/>
        <a:lstStyle/>
        <a:p>
          <a:r>
            <a:rPr lang="en-US" baseline="0"/>
            <a:t>Creation, Initialization, Copying, Destroying</a:t>
          </a:r>
          <a:endParaRPr lang="en-US"/>
        </a:p>
      </dgm:t>
    </dgm:pt>
    <dgm:pt modelId="{A7A30310-6251-4874-94B3-B969D3F520A6}" type="parTrans" cxnId="{E9037840-38ED-426C-851C-FC7137061E3F}">
      <dgm:prSet/>
      <dgm:spPr/>
      <dgm:t>
        <a:bodyPr/>
        <a:lstStyle/>
        <a:p>
          <a:endParaRPr lang="en-US"/>
        </a:p>
      </dgm:t>
    </dgm:pt>
    <dgm:pt modelId="{D33E0AA6-4F38-4134-8316-21B2CF2C2A8C}" type="sibTrans" cxnId="{E9037840-38ED-426C-851C-FC7137061E3F}">
      <dgm:prSet/>
      <dgm:spPr/>
      <dgm:t>
        <a:bodyPr/>
        <a:lstStyle/>
        <a:p>
          <a:endParaRPr lang="en-US"/>
        </a:p>
      </dgm:t>
    </dgm:pt>
    <dgm:pt modelId="{623BAB1C-A3D9-4D89-A7B1-F28D2B0643D1}">
      <dgm:prSet/>
      <dgm:spPr/>
      <dgm:t>
        <a:bodyPr/>
        <a:lstStyle/>
        <a:p>
          <a:r>
            <a:rPr lang="en-US" baseline="0"/>
            <a:t>Constructor, Copy Constructor, Destructor</a:t>
          </a:r>
          <a:endParaRPr lang="en-US"/>
        </a:p>
      </dgm:t>
    </dgm:pt>
    <dgm:pt modelId="{A16A2029-0564-4729-905B-C31C75CF9E9B}" type="parTrans" cxnId="{9E89F4C5-31DA-4240-965B-C807C8B7F952}">
      <dgm:prSet/>
      <dgm:spPr/>
      <dgm:t>
        <a:bodyPr/>
        <a:lstStyle/>
        <a:p>
          <a:endParaRPr lang="en-US"/>
        </a:p>
      </dgm:t>
    </dgm:pt>
    <dgm:pt modelId="{8E1ACCC3-FC84-4116-BEB3-ABA3DE97BF11}" type="sibTrans" cxnId="{9E89F4C5-31DA-4240-965B-C807C8B7F952}">
      <dgm:prSet/>
      <dgm:spPr/>
      <dgm:t>
        <a:bodyPr/>
        <a:lstStyle/>
        <a:p>
          <a:endParaRPr lang="en-US"/>
        </a:p>
      </dgm:t>
    </dgm:pt>
    <dgm:pt modelId="{30BFFC08-70A8-4919-975E-DC907D19E998}">
      <dgm:prSet/>
      <dgm:spPr/>
      <dgm:t>
        <a:bodyPr/>
        <a:lstStyle/>
        <a:p>
          <a:r>
            <a:rPr lang="en-US" baseline="0"/>
            <a:t>Constructor</a:t>
          </a:r>
          <a:endParaRPr lang="en-US"/>
        </a:p>
      </dgm:t>
    </dgm:pt>
    <dgm:pt modelId="{86AB7772-B10D-4760-AC89-E338FD2FDBCC}" type="parTrans" cxnId="{7F427BF7-3B3A-42FA-8757-F09B3922074C}">
      <dgm:prSet/>
      <dgm:spPr/>
      <dgm:t>
        <a:bodyPr/>
        <a:lstStyle/>
        <a:p>
          <a:endParaRPr lang="en-US"/>
        </a:p>
      </dgm:t>
    </dgm:pt>
    <dgm:pt modelId="{B57B79E1-79A6-4B4D-B476-06C6E872BA66}" type="sibTrans" cxnId="{7F427BF7-3B3A-42FA-8757-F09B3922074C}">
      <dgm:prSet/>
      <dgm:spPr/>
      <dgm:t>
        <a:bodyPr/>
        <a:lstStyle/>
        <a:p>
          <a:endParaRPr lang="en-US"/>
        </a:p>
      </dgm:t>
    </dgm:pt>
    <dgm:pt modelId="{8E075D55-093F-41C8-A7B4-6F5AC206999C}">
      <dgm:prSet/>
      <dgm:spPr/>
      <dgm:t>
        <a:bodyPr/>
        <a:lstStyle/>
        <a:p>
          <a:r>
            <a:rPr lang="en-US" baseline="0"/>
            <a:t>Allocate on the device?</a:t>
          </a:r>
          <a:endParaRPr lang="en-US"/>
        </a:p>
      </dgm:t>
    </dgm:pt>
    <dgm:pt modelId="{2BAE47AE-24D4-40AE-8BA2-04D632D7B302}" type="parTrans" cxnId="{0704ABDD-81CA-4BD9-B724-85DF2EB5CBA7}">
      <dgm:prSet/>
      <dgm:spPr/>
      <dgm:t>
        <a:bodyPr/>
        <a:lstStyle/>
        <a:p>
          <a:endParaRPr lang="en-US"/>
        </a:p>
      </dgm:t>
    </dgm:pt>
    <dgm:pt modelId="{99018E8F-DFB3-4508-B3CF-64ED5ED3BCCD}" type="sibTrans" cxnId="{0704ABDD-81CA-4BD9-B724-85DF2EB5CBA7}">
      <dgm:prSet/>
      <dgm:spPr/>
      <dgm:t>
        <a:bodyPr/>
        <a:lstStyle/>
        <a:p>
          <a:endParaRPr lang="en-US"/>
        </a:p>
      </dgm:t>
    </dgm:pt>
    <dgm:pt modelId="{39D2EB24-295B-415E-81F6-B99E189539F3}">
      <dgm:prSet/>
      <dgm:spPr/>
      <dgm:t>
        <a:bodyPr/>
        <a:lstStyle/>
        <a:p>
          <a:r>
            <a:rPr lang="en-US" baseline="0"/>
            <a:t>How much can I allocate on GPU?</a:t>
          </a:r>
          <a:endParaRPr lang="en-US"/>
        </a:p>
      </dgm:t>
    </dgm:pt>
    <dgm:pt modelId="{78D326E5-A8CC-4231-A98E-FE8274366680}" type="parTrans" cxnId="{58F3EE67-FB46-46D7-9954-FB9B417E1AA9}">
      <dgm:prSet/>
      <dgm:spPr/>
      <dgm:t>
        <a:bodyPr/>
        <a:lstStyle/>
        <a:p>
          <a:endParaRPr lang="en-US"/>
        </a:p>
      </dgm:t>
    </dgm:pt>
    <dgm:pt modelId="{987FCD0C-162A-4822-A2B7-A6EF683DF82E}" type="sibTrans" cxnId="{58F3EE67-FB46-46D7-9954-FB9B417E1AA9}">
      <dgm:prSet/>
      <dgm:spPr/>
      <dgm:t>
        <a:bodyPr/>
        <a:lstStyle/>
        <a:p>
          <a:endParaRPr lang="en-US"/>
        </a:p>
      </dgm:t>
    </dgm:pt>
    <dgm:pt modelId="{F4AB2F0F-6E3A-48E6-B619-EE3386DE82ED}">
      <dgm:prSet/>
      <dgm:spPr/>
      <dgm:t>
        <a:bodyPr/>
        <a:lstStyle/>
        <a:p>
          <a:r>
            <a:rPr lang="en-US" baseline="0"/>
            <a:t>Initialize?</a:t>
          </a:r>
          <a:endParaRPr lang="en-US"/>
        </a:p>
      </dgm:t>
    </dgm:pt>
    <dgm:pt modelId="{3ABFFC06-A719-434E-A767-A27FD26514AE}" type="parTrans" cxnId="{BAAFFF54-AF0D-4F60-99EF-5FA03A78EE74}">
      <dgm:prSet/>
      <dgm:spPr/>
      <dgm:t>
        <a:bodyPr/>
        <a:lstStyle/>
        <a:p>
          <a:endParaRPr lang="en-US"/>
        </a:p>
      </dgm:t>
    </dgm:pt>
    <dgm:pt modelId="{76878D71-749C-44DE-B83D-9009D55B81B8}" type="sibTrans" cxnId="{BAAFFF54-AF0D-4F60-99EF-5FA03A78EE74}">
      <dgm:prSet/>
      <dgm:spPr/>
      <dgm:t>
        <a:bodyPr/>
        <a:lstStyle/>
        <a:p>
          <a:endParaRPr lang="en-US"/>
        </a:p>
      </dgm:t>
    </dgm:pt>
    <dgm:pt modelId="{E20DDC54-DEB1-4402-97C5-D080E0A8A4E2}">
      <dgm:prSet/>
      <dgm:spPr/>
      <dgm:t>
        <a:bodyPr/>
        <a:lstStyle/>
        <a:p>
          <a:r>
            <a:rPr lang="en-US" baseline="0"/>
            <a:t>Now? Later?</a:t>
          </a:r>
          <a:endParaRPr lang="en-US"/>
        </a:p>
      </dgm:t>
    </dgm:pt>
    <dgm:pt modelId="{337473DF-F65D-449C-BB97-233B6CFAE689}" type="parTrans" cxnId="{EE9AB759-F4E3-4349-BD92-1B019DB6F0AC}">
      <dgm:prSet/>
      <dgm:spPr/>
      <dgm:t>
        <a:bodyPr/>
        <a:lstStyle/>
        <a:p>
          <a:endParaRPr lang="en-US"/>
        </a:p>
      </dgm:t>
    </dgm:pt>
    <dgm:pt modelId="{6BC82BFA-E6D1-4A15-9463-CC32EB86882B}" type="sibTrans" cxnId="{EE9AB759-F4E3-4349-BD92-1B019DB6F0AC}">
      <dgm:prSet/>
      <dgm:spPr/>
      <dgm:t>
        <a:bodyPr/>
        <a:lstStyle/>
        <a:p>
          <a:endParaRPr lang="en-US"/>
        </a:p>
      </dgm:t>
    </dgm:pt>
    <dgm:pt modelId="{443854C3-7981-4C77-980B-C34C2AF4500F}">
      <dgm:prSet/>
      <dgm:spPr/>
      <dgm:t>
        <a:bodyPr/>
        <a:lstStyle/>
        <a:p>
          <a:r>
            <a:rPr lang="en-US" baseline="0"/>
            <a:t>Copy Constructor</a:t>
          </a:r>
          <a:endParaRPr lang="en-US"/>
        </a:p>
      </dgm:t>
    </dgm:pt>
    <dgm:pt modelId="{B3C623DE-CABC-445F-86C5-7E19947D7541}" type="parTrans" cxnId="{026E46B9-B481-4065-BF49-BC2246006764}">
      <dgm:prSet/>
      <dgm:spPr/>
      <dgm:t>
        <a:bodyPr/>
        <a:lstStyle/>
        <a:p>
          <a:endParaRPr lang="en-US"/>
        </a:p>
      </dgm:t>
    </dgm:pt>
    <dgm:pt modelId="{870B779D-4CBA-44B9-8B96-FF49F00F063F}" type="sibTrans" cxnId="{026E46B9-B481-4065-BF49-BC2246006764}">
      <dgm:prSet/>
      <dgm:spPr/>
      <dgm:t>
        <a:bodyPr/>
        <a:lstStyle/>
        <a:p>
          <a:endParaRPr lang="en-US"/>
        </a:p>
      </dgm:t>
    </dgm:pt>
    <dgm:pt modelId="{405B5163-2FAC-475F-8844-72C5DDB8F0D0}">
      <dgm:prSet/>
      <dgm:spPr/>
      <dgm:t>
        <a:bodyPr/>
        <a:lstStyle/>
        <a:p>
          <a:r>
            <a:rPr lang="en-US" baseline="0"/>
            <a:t>Before copy: where are we?</a:t>
          </a:r>
          <a:endParaRPr lang="en-US"/>
        </a:p>
      </dgm:t>
    </dgm:pt>
    <dgm:pt modelId="{D83F5E6F-1E49-4891-8624-69834CA55A9D}" type="parTrans" cxnId="{DE1F4994-10E5-47F3-AABB-327C0A32C9DB}">
      <dgm:prSet/>
      <dgm:spPr/>
      <dgm:t>
        <a:bodyPr/>
        <a:lstStyle/>
        <a:p>
          <a:endParaRPr lang="en-US"/>
        </a:p>
      </dgm:t>
    </dgm:pt>
    <dgm:pt modelId="{880A895A-41C1-481E-A02B-DF0F5C1F1AF5}" type="sibTrans" cxnId="{DE1F4994-10E5-47F3-AABB-327C0A32C9DB}">
      <dgm:prSet/>
      <dgm:spPr/>
      <dgm:t>
        <a:bodyPr/>
        <a:lstStyle/>
        <a:p>
          <a:endParaRPr lang="en-US"/>
        </a:p>
      </dgm:t>
    </dgm:pt>
    <dgm:pt modelId="{467A0866-3AA5-48CD-A409-3F0A8FAD2CFD}">
      <dgm:prSet/>
      <dgm:spPr/>
      <dgm:t>
        <a:bodyPr/>
        <a:lstStyle/>
        <a:p>
          <a:r>
            <a:rPr lang="en-US" baseline="0"/>
            <a:t>Initialize?</a:t>
          </a:r>
          <a:endParaRPr lang="en-US"/>
        </a:p>
      </dgm:t>
    </dgm:pt>
    <dgm:pt modelId="{CD3A66A8-4609-4EAC-8177-D80B3BB85888}" type="parTrans" cxnId="{011E9C86-3559-417F-A188-DBA6F96FE05A}">
      <dgm:prSet/>
      <dgm:spPr/>
      <dgm:t>
        <a:bodyPr/>
        <a:lstStyle/>
        <a:p>
          <a:endParaRPr lang="en-US"/>
        </a:p>
      </dgm:t>
    </dgm:pt>
    <dgm:pt modelId="{6D4CECA3-CDEB-48A6-A13B-1F1FE4CAD19E}" type="sibTrans" cxnId="{011E9C86-3559-417F-A188-DBA6F96FE05A}">
      <dgm:prSet/>
      <dgm:spPr/>
      <dgm:t>
        <a:bodyPr/>
        <a:lstStyle/>
        <a:p>
          <a:endParaRPr lang="en-US"/>
        </a:p>
      </dgm:t>
    </dgm:pt>
    <dgm:pt modelId="{6F4C850B-F6B1-4E36-B14F-CD598B98F07F}">
      <dgm:prSet/>
      <dgm:spPr/>
      <dgm:t>
        <a:bodyPr/>
        <a:lstStyle/>
        <a:p>
          <a:r>
            <a:rPr lang="en-US" baseline="0"/>
            <a:t>Destructor</a:t>
          </a:r>
          <a:endParaRPr lang="en-US"/>
        </a:p>
      </dgm:t>
    </dgm:pt>
    <dgm:pt modelId="{5D935DF8-25D3-4316-AEF1-7134CA448FF5}" type="parTrans" cxnId="{CB4E7586-99F2-4D2E-8C53-CB2EBE6C77E6}">
      <dgm:prSet/>
      <dgm:spPr/>
      <dgm:t>
        <a:bodyPr/>
        <a:lstStyle/>
        <a:p>
          <a:endParaRPr lang="en-US"/>
        </a:p>
      </dgm:t>
    </dgm:pt>
    <dgm:pt modelId="{7EEFB133-88D6-488F-BD26-281E527CAB48}" type="sibTrans" cxnId="{CB4E7586-99F2-4D2E-8C53-CB2EBE6C77E6}">
      <dgm:prSet/>
      <dgm:spPr/>
      <dgm:t>
        <a:bodyPr/>
        <a:lstStyle/>
        <a:p>
          <a:endParaRPr lang="en-US"/>
        </a:p>
      </dgm:t>
    </dgm:pt>
    <dgm:pt modelId="{E92E655C-056D-4C11-9221-46A9B8947166}">
      <dgm:prSet/>
      <dgm:spPr/>
      <dgm:t>
        <a:bodyPr/>
        <a:lstStyle/>
        <a:p>
          <a:r>
            <a:rPr lang="en-US" baseline="0"/>
            <a:t>Where are we?</a:t>
          </a:r>
          <a:endParaRPr lang="en-US"/>
        </a:p>
      </dgm:t>
    </dgm:pt>
    <dgm:pt modelId="{72856A5A-5B88-464C-A8BB-3C50AAFDD9E0}" type="parTrans" cxnId="{3AF861E6-288E-4090-89D8-784A52E4D1C9}">
      <dgm:prSet/>
      <dgm:spPr/>
      <dgm:t>
        <a:bodyPr/>
        <a:lstStyle/>
        <a:p>
          <a:endParaRPr lang="en-US"/>
        </a:p>
      </dgm:t>
    </dgm:pt>
    <dgm:pt modelId="{143C35A6-447A-4DE6-A30A-81C03F40BC16}" type="sibTrans" cxnId="{3AF861E6-288E-4090-89D8-784A52E4D1C9}">
      <dgm:prSet/>
      <dgm:spPr/>
      <dgm:t>
        <a:bodyPr/>
        <a:lstStyle/>
        <a:p>
          <a:endParaRPr lang="en-US"/>
        </a:p>
      </dgm:t>
    </dgm:pt>
    <dgm:pt modelId="{A81D114F-8D1E-4A3E-B6E0-C09A95086954}">
      <dgm:prSet/>
      <dgm:spPr/>
      <dgm:t>
        <a:bodyPr/>
        <a:lstStyle/>
        <a:p>
          <a:r>
            <a:rPr lang="en-US" baseline="0"/>
            <a:t>Copy sum</a:t>
          </a:r>
          <a:endParaRPr lang="en-US"/>
        </a:p>
      </dgm:t>
    </dgm:pt>
    <dgm:pt modelId="{F17554EA-9487-4560-85CE-1317E5BA9654}" type="parTrans" cxnId="{690EDE45-7D18-41B9-90AF-C004F8D1D6CB}">
      <dgm:prSet/>
      <dgm:spPr/>
      <dgm:t>
        <a:bodyPr/>
        <a:lstStyle/>
        <a:p>
          <a:endParaRPr lang="en-US"/>
        </a:p>
      </dgm:t>
    </dgm:pt>
    <dgm:pt modelId="{22A003DB-DE28-46AA-92C9-039081036C11}" type="sibTrans" cxnId="{690EDE45-7D18-41B9-90AF-C004F8D1D6CB}">
      <dgm:prSet/>
      <dgm:spPr/>
      <dgm:t>
        <a:bodyPr/>
        <a:lstStyle/>
        <a:p>
          <a:endParaRPr lang="en-US"/>
        </a:p>
      </dgm:t>
    </dgm:pt>
    <dgm:pt modelId="{1E9738B8-09B2-4EBA-9E12-06C4F8808DD7}">
      <dgm:prSet/>
      <dgm:spPr/>
      <dgm:t>
        <a:bodyPr/>
        <a:lstStyle/>
        <a:p>
          <a:r>
            <a:rPr lang="en-US" baseline="0"/>
            <a:t>Free space</a:t>
          </a:r>
          <a:endParaRPr lang="en-US"/>
        </a:p>
      </dgm:t>
    </dgm:pt>
    <dgm:pt modelId="{D86FDD54-A3A9-413C-AAE2-D83B5AB2A5BA}" type="parTrans" cxnId="{C1505389-3BAE-4BFE-9EE3-CC1B5FBB8D10}">
      <dgm:prSet/>
      <dgm:spPr/>
      <dgm:t>
        <a:bodyPr/>
        <a:lstStyle/>
        <a:p>
          <a:endParaRPr lang="en-US"/>
        </a:p>
      </dgm:t>
    </dgm:pt>
    <dgm:pt modelId="{DA48DA17-60C9-4034-90E1-FA69123611A9}" type="sibTrans" cxnId="{C1505389-3BAE-4BFE-9EE3-CC1B5FBB8D10}">
      <dgm:prSet/>
      <dgm:spPr/>
      <dgm:t>
        <a:bodyPr/>
        <a:lstStyle/>
        <a:p>
          <a:endParaRPr lang="en-US"/>
        </a:p>
      </dgm:t>
    </dgm:pt>
    <dgm:pt modelId="{534A1A51-93DD-40BA-B958-23B8DF26164B}">
      <dgm:prSet/>
      <dgm:spPr/>
      <dgm:t>
        <a:bodyPr/>
        <a:lstStyle/>
        <a:p>
          <a:r>
            <a:rPr lang="en-US" baseline="0"/>
            <a:t>Need to know:</a:t>
          </a:r>
          <a:endParaRPr lang="en-US"/>
        </a:p>
      </dgm:t>
    </dgm:pt>
    <dgm:pt modelId="{82058A9C-3851-4CAB-AA36-03C7DE73E382}" type="parTrans" cxnId="{3A7198ED-C404-4EBB-B2A8-41D09917F5B8}">
      <dgm:prSet/>
      <dgm:spPr/>
      <dgm:t>
        <a:bodyPr/>
        <a:lstStyle/>
        <a:p>
          <a:endParaRPr lang="en-US"/>
        </a:p>
      </dgm:t>
    </dgm:pt>
    <dgm:pt modelId="{9BF0F90C-23AE-48CD-A30A-90D3849FF8B1}" type="sibTrans" cxnId="{3A7198ED-C404-4EBB-B2A8-41D09917F5B8}">
      <dgm:prSet/>
      <dgm:spPr/>
      <dgm:t>
        <a:bodyPr/>
        <a:lstStyle/>
        <a:p>
          <a:endParaRPr lang="en-US"/>
        </a:p>
      </dgm:t>
    </dgm:pt>
    <dgm:pt modelId="{5AF702C4-3661-4792-9CF3-3BE27E1149A5}">
      <dgm:prSet/>
      <dgm:spPr/>
      <dgm:t>
        <a:bodyPr/>
        <a:lstStyle/>
        <a:p>
          <a:r>
            <a:rPr lang="en-US" baseline="0"/>
            <a:t>Value </a:t>
          </a:r>
          <a:endParaRPr lang="en-US"/>
        </a:p>
      </dgm:t>
    </dgm:pt>
    <dgm:pt modelId="{5E559D24-6E3D-4654-95C7-781646D5D60F}" type="parTrans" cxnId="{11842D16-D978-452C-9F5C-1303CF9867A1}">
      <dgm:prSet/>
      <dgm:spPr/>
      <dgm:t>
        <a:bodyPr/>
        <a:lstStyle/>
        <a:p>
          <a:endParaRPr lang="en-US"/>
        </a:p>
      </dgm:t>
    </dgm:pt>
    <dgm:pt modelId="{016A78A7-F583-426C-90D9-A8D1E4D7C6AD}" type="sibTrans" cxnId="{11842D16-D978-452C-9F5C-1303CF9867A1}">
      <dgm:prSet/>
      <dgm:spPr/>
      <dgm:t>
        <a:bodyPr/>
        <a:lstStyle/>
        <a:p>
          <a:endParaRPr lang="en-US"/>
        </a:p>
      </dgm:t>
    </dgm:pt>
    <dgm:pt modelId="{B071DD6A-211B-40CA-82BB-E531A911F598}">
      <dgm:prSet/>
      <dgm:spPr/>
      <dgm:t>
        <a:bodyPr/>
        <a:lstStyle/>
        <a:p>
          <a:r>
            <a:rPr lang="en-US" baseline="0"/>
            <a:t>Device pointer to buffer</a:t>
          </a:r>
          <a:endParaRPr lang="en-US"/>
        </a:p>
      </dgm:t>
    </dgm:pt>
    <dgm:pt modelId="{48B571A3-AD57-41B0-851B-C6DF21EDEB06}" type="parTrans" cxnId="{95C234E0-7D03-4251-9517-22356F653DE7}">
      <dgm:prSet/>
      <dgm:spPr/>
      <dgm:t>
        <a:bodyPr/>
        <a:lstStyle/>
        <a:p>
          <a:endParaRPr lang="en-US"/>
        </a:p>
      </dgm:t>
    </dgm:pt>
    <dgm:pt modelId="{1E341529-08FE-46B4-8471-AFA72F63CA91}" type="sibTrans" cxnId="{95C234E0-7D03-4251-9517-22356F653DE7}">
      <dgm:prSet/>
      <dgm:spPr/>
      <dgm:t>
        <a:bodyPr/>
        <a:lstStyle/>
        <a:p>
          <a:endParaRPr lang="en-US"/>
        </a:p>
      </dgm:t>
    </dgm:pt>
    <dgm:pt modelId="{94E86733-F617-4EE8-8B55-08AEF026DA85}">
      <dgm:prSet/>
      <dgm:spPr/>
      <dgm:t>
        <a:bodyPr/>
        <a:lstStyle/>
        <a:p>
          <a:r>
            <a:rPr lang="en-US" baseline="0"/>
            <a:t>on_device</a:t>
          </a:r>
          <a:endParaRPr lang="en-US"/>
        </a:p>
      </dgm:t>
    </dgm:pt>
    <dgm:pt modelId="{0872614D-C6C2-435F-9C9F-949CE8CC419E}" type="parTrans" cxnId="{E4081296-BF79-437F-B6E7-BD11ECFA1A79}">
      <dgm:prSet/>
      <dgm:spPr/>
      <dgm:t>
        <a:bodyPr/>
        <a:lstStyle/>
        <a:p>
          <a:endParaRPr lang="en-US"/>
        </a:p>
      </dgm:t>
    </dgm:pt>
    <dgm:pt modelId="{711B9EB2-898A-4C8B-B71B-0F46D08F24E0}" type="sibTrans" cxnId="{E4081296-BF79-437F-B6E7-BD11ECFA1A79}">
      <dgm:prSet/>
      <dgm:spPr/>
      <dgm:t>
        <a:bodyPr/>
        <a:lstStyle/>
        <a:p>
          <a:endParaRPr lang="en-US"/>
        </a:p>
      </dgm:t>
    </dgm:pt>
    <dgm:pt modelId="{1C7EA55C-1B20-4777-8F5B-D2719498404D}">
      <dgm:prSet/>
      <dgm:spPr/>
      <dgm:t>
        <a:bodyPr/>
        <a:lstStyle/>
        <a:p>
          <a:r>
            <a:rPr lang="en-US" baseline="0"/>
            <a:t>data_on_device</a:t>
          </a:r>
          <a:endParaRPr lang="en-US"/>
        </a:p>
      </dgm:t>
    </dgm:pt>
    <dgm:pt modelId="{AFF3FF6A-0B90-4BFA-9390-BC6486DBFB96}" type="parTrans" cxnId="{280571B0-9892-48DA-AA93-F4C53F662CA7}">
      <dgm:prSet/>
      <dgm:spPr/>
      <dgm:t>
        <a:bodyPr/>
        <a:lstStyle/>
        <a:p>
          <a:endParaRPr lang="en-US"/>
        </a:p>
      </dgm:t>
    </dgm:pt>
    <dgm:pt modelId="{2678B085-9891-4321-B56C-0904CC629A1E}" type="sibTrans" cxnId="{280571B0-9892-48DA-AA93-F4C53F662CA7}">
      <dgm:prSet/>
      <dgm:spPr/>
      <dgm:t>
        <a:bodyPr/>
        <a:lstStyle/>
        <a:p>
          <a:endParaRPr lang="en-US"/>
        </a:p>
      </dgm:t>
    </dgm:pt>
    <dgm:pt modelId="{98850849-93F6-4DA6-8DE9-4E69FB191266}" type="pres">
      <dgm:prSet presAssocID="{D7E9B5EA-5E59-4EBA-84FA-78C20F6E5656}" presName="linear" presStyleCnt="0">
        <dgm:presLayoutVars>
          <dgm:dir/>
          <dgm:animLvl val="lvl"/>
          <dgm:resizeHandles val="exact"/>
        </dgm:presLayoutVars>
      </dgm:prSet>
      <dgm:spPr/>
    </dgm:pt>
    <dgm:pt modelId="{565DC892-3F1E-42F0-8AC1-F9BD1A3F481D}" type="pres">
      <dgm:prSet presAssocID="{BC8029BE-C203-41A8-8CA6-F3EAB2F788F0}" presName="parentLin" presStyleCnt="0"/>
      <dgm:spPr/>
    </dgm:pt>
    <dgm:pt modelId="{B013EC78-931F-438F-8AA4-FE513D031502}" type="pres">
      <dgm:prSet presAssocID="{BC8029BE-C203-41A8-8CA6-F3EAB2F788F0}" presName="parentLeftMargin" presStyleLbl="node1" presStyleIdx="0" presStyleCnt="5"/>
      <dgm:spPr/>
    </dgm:pt>
    <dgm:pt modelId="{C7B74C20-FD58-4C76-BBD3-4DC55341424C}" type="pres">
      <dgm:prSet presAssocID="{BC8029BE-C203-41A8-8CA6-F3EAB2F788F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C62740-4C45-43C1-BFE3-DC642808CB18}" type="pres">
      <dgm:prSet presAssocID="{BC8029BE-C203-41A8-8CA6-F3EAB2F788F0}" presName="negativeSpace" presStyleCnt="0"/>
      <dgm:spPr/>
    </dgm:pt>
    <dgm:pt modelId="{7D915DC0-76B9-4C73-90B2-87590035E6D1}" type="pres">
      <dgm:prSet presAssocID="{BC8029BE-C203-41A8-8CA6-F3EAB2F788F0}" presName="childText" presStyleLbl="conFgAcc1" presStyleIdx="0" presStyleCnt="5">
        <dgm:presLayoutVars>
          <dgm:bulletEnabled val="1"/>
        </dgm:presLayoutVars>
      </dgm:prSet>
      <dgm:spPr/>
    </dgm:pt>
    <dgm:pt modelId="{A6596E7A-25BB-41C2-AE32-C1C904711258}" type="pres">
      <dgm:prSet presAssocID="{D33E0AA6-4F38-4134-8316-21B2CF2C2A8C}" presName="spaceBetweenRectangles" presStyleCnt="0"/>
      <dgm:spPr/>
    </dgm:pt>
    <dgm:pt modelId="{FDAC320B-5BB6-4B40-9E81-FF0A05597904}" type="pres">
      <dgm:prSet presAssocID="{30BFFC08-70A8-4919-975E-DC907D19E998}" presName="parentLin" presStyleCnt="0"/>
      <dgm:spPr/>
    </dgm:pt>
    <dgm:pt modelId="{F27D603F-8688-4795-9A47-891A18C72029}" type="pres">
      <dgm:prSet presAssocID="{30BFFC08-70A8-4919-975E-DC907D19E998}" presName="parentLeftMargin" presStyleLbl="node1" presStyleIdx="0" presStyleCnt="5"/>
      <dgm:spPr/>
    </dgm:pt>
    <dgm:pt modelId="{91590FE6-95C9-46A3-96D3-3F78A181B23A}" type="pres">
      <dgm:prSet presAssocID="{30BFFC08-70A8-4919-975E-DC907D19E99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546DD5-B66E-42A1-940F-280B504A66B5}" type="pres">
      <dgm:prSet presAssocID="{30BFFC08-70A8-4919-975E-DC907D19E998}" presName="negativeSpace" presStyleCnt="0"/>
      <dgm:spPr/>
    </dgm:pt>
    <dgm:pt modelId="{98C2F585-87E6-4576-972C-48B69B032D03}" type="pres">
      <dgm:prSet presAssocID="{30BFFC08-70A8-4919-975E-DC907D19E998}" presName="childText" presStyleLbl="conFgAcc1" presStyleIdx="1" presStyleCnt="5">
        <dgm:presLayoutVars>
          <dgm:bulletEnabled val="1"/>
        </dgm:presLayoutVars>
      </dgm:prSet>
      <dgm:spPr/>
    </dgm:pt>
    <dgm:pt modelId="{170866F5-024A-44B2-B225-A0623C028D34}" type="pres">
      <dgm:prSet presAssocID="{B57B79E1-79A6-4B4D-B476-06C6E872BA66}" presName="spaceBetweenRectangles" presStyleCnt="0"/>
      <dgm:spPr/>
    </dgm:pt>
    <dgm:pt modelId="{163BCD41-A1DB-474E-AC03-BD9D8FF44744}" type="pres">
      <dgm:prSet presAssocID="{443854C3-7981-4C77-980B-C34C2AF4500F}" presName="parentLin" presStyleCnt="0"/>
      <dgm:spPr/>
    </dgm:pt>
    <dgm:pt modelId="{F5A1151D-A548-4AE1-87AE-4977A81FF4E5}" type="pres">
      <dgm:prSet presAssocID="{443854C3-7981-4C77-980B-C34C2AF4500F}" presName="parentLeftMargin" presStyleLbl="node1" presStyleIdx="1" presStyleCnt="5"/>
      <dgm:spPr/>
    </dgm:pt>
    <dgm:pt modelId="{2485F978-28FE-4AC7-8E48-79F04FD276C8}" type="pres">
      <dgm:prSet presAssocID="{443854C3-7981-4C77-980B-C34C2AF450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C525B5-C5D4-4CD6-99C0-7AF477CD9B05}" type="pres">
      <dgm:prSet presAssocID="{443854C3-7981-4C77-980B-C34C2AF4500F}" presName="negativeSpace" presStyleCnt="0"/>
      <dgm:spPr/>
    </dgm:pt>
    <dgm:pt modelId="{A2419B40-4573-42C8-ABE6-A139A4B20D69}" type="pres">
      <dgm:prSet presAssocID="{443854C3-7981-4C77-980B-C34C2AF4500F}" presName="childText" presStyleLbl="conFgAcc1" presStyleIdx="2" presStyleCnt="5">
        <dgm:presLayoutVars>
          <dgm:bulletEnabled val="1"/>
        </dgm:presLayoutVars>
      </dgm:prSet>
      <dgm:spPr/>
    </dgm:pt>
    <dgm:pt modelId="{FE0D2AFD-E505-4F83-9310-AF1F97EDF4E3}" type="pres">
      <dgm:prSet presAssocID="{870B779D-4CBA-44B9-8B96-FF49F00F063F}" presName="spaceBetweenRectangles" presStyleCnt="0"/>
      <dgm:spPr/>
    </dgm:pt>
    <dgm:pt modelId="{5EF39857-3EAD-4374-871E-891605F29D74}" type="pres">
      <dgm:prSet presAssocID="{6F4C850B-F6B1-4E36-B14F-CD598B98F07F}" presName="parentLin" presStyleCnt="0"/>
      <dgm:spPr/>
    </dgm:pt>
    <dgm:pt modelId="{6820BA16-7444-4665-B186-D8EA622C4035}" type="pres">
      <dgm:prSet presAssocID="{6F4C850B-F6B1-4E36-B14F-CD598B98F07F}" presName="parentLeftMargin" presStyleLbl="node1" presStyleIdx="2" presStyleCnt="5"/>
      <dgm:spPr/>
    </dgm:pt>
    <dgm:pt modelId="{A896E0CD-AE74-4B1A-B45D-C9F39AFE3388}" type="pres">
      <dgm:prSet presAssocID="{6F4C850B-F6B1-4E36-B14F-CD598B98F0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1C885E-EDE7-4D0C-8715-729EB91D0D80}" type="pres">
      <dgm:prSet presAssocID="{6F4C850B-F6B1-4E36-B14F-CD598B98F07F}" presName="negativeSpace" presStyleCnt="0"/>
      <dgm:spPr/>
    </dgm:pt>
    <dgm:pt modelId="{F406B608-74D2-4FB1-9631-EA9DA38284E2}" type="pres">
      <dgm:prSet presAssocID="{6F4C850B-F6B1-4E36-B14F-CD598B98F07F}" presName="childText" presStyleLbl="conFgAcc1" presStyleIdx="3" presStyleCnt="5">
        <dgm:presLayoutVars>
          <dgm:bulletEnabled val="1"/>
        </dgm:presLayoutVars>
      </dgm:prSet>
      <dgm:spPr/>
    </dgm:pt>
    <dgm:pt modelId="{C947B8B5-EA65-45E9-BB1C-D0D68E773EC9}" type="pres">
      <dgm:prSet presAssocID="{7EEFB133-88D6-488F-BD26-281E527CAB48}" presName="spaceBetweenRectangles" presStyleCnt="0"/>
      <dgm:spPr/>
    </dgm:pt>
    <dgm:pt modelId="{5A97878A-DD6E-43BB-80E3-ED27CF0710CD}" type="pres">
      <dgm:prSet presAssocID="{534A1A51-93DD-40BA-B958-23B8DF26164B}" presName="parentLin" presStyleCnt="0"/>
      <dgm:spPr/>
    </dgm:pt>
    <dgm:pt modelId="{EB9F8188-5B9E-4B8D-ACAF-2DBCAFF0520B}" type="pres">
      <dgm:prSet presAssocID="{534A1A51-93DD-40BA-B958-23B8DF26164B}" presName="parentLeftMargin" presStyleLbl="node1" presStyleIdx="3" presStyleCnt="5"/>
      <dgm:spPr/>
    </dgm:pt>
    <dgm:pt modelId="{5FF3D809-66A8-44A7-8C91-04D3C25F4EF7}" type="pres">
      <dgm:prSet presAssocID="{534A1A51-93DD-40BA-B958-23B8DF26164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0C94C9B-5466-4A87-B489-AD7D3360E18E}" type="pres">
      <dgm:prSet presAssocID="{534A1A51-93DD-40BA-B958-23B8DF26164B}" presName="negativeSpace" presStyleCnt="0"/>
      <dgm:spPr/>
    </dgm:pt>
    <dgm:pt modelId="{EBFC4018-EC7A-4200-A486-C6CDE826F5EA}" type="pres">
      <dgm:prSet presAssocID="{534A1A51-93DD-40BA-B958-23B8DF26164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389DA09-072E-4673-88F5-10D3F2D88D14}" type="presOf" srcId="{623BAB1C-A3D9-4D89-A7B1-F28D2B0643D1}" destId="{7D915DC0-76B9-4C73-90B2-87590035E6D1}" srcOrd="0" destOrd="0" presId="urn:microsoft.com/office/officeart/2005/8/layout/list1"/>
    <dgm:cxn modelId="{11842D16-D978-452C-9F5C-1303CF9867A1}" srcId="{534A1A51-93DD-40BA-B958-23B8DF26164B}" destId="{5AF702C4-3661-4792-9CF3-3BE27E1149A5}" srcOrd="0" destOrd="0" parTransId="{5E559D24-6E3D-4654-95C7-781646D5D60F}" sibTransId="{016A78A7-F583-426C-90D9-A8D1E4D7C6AD}"/>
    <dgm:cxn modelId="{E3B03216-0A07-4CE0-B3A3-914A061E48E7}" type="presOf" srcId="{534A1A51-93DD-40BA-B958-23B8DF26164B}" destId="{EB9F8188-5B9E-4B8D-ACAF-2DBCAFF0520B}" srcOrd="0" destOrd="0" presId="urn:microsoft.com/office/officeart/2005/8/layout/list1"/>
    <dgm:cxn modelId="{9403D819-20E0-4C81-8965-27D1C4F30C43}" type="presOf" srcId="{B071DD6A-211B-40CA-82BB-E531A911F598}" destId="{EBFC4018-EC7A-4200-A486-C6CDE826F5EA}" srcOrd="0" destOrd="1" presId="urn:microsoft.com/office/officeart/2005/8/layout/list1"/>
    <dgm:cxn modelId="{9E64F720-5627-40AA-973E-F9AAE30CA34C}" type="presOf" srcId="{BC8029BE-C203-41A8-8CA6-F3EAB2F788F0}" destId="{C7B74C20-FD58-4C76-BBD3-4DC55341424C}" srcOrd="1" destOrd="0" presId="urn:microsoft.com/office/officeart/2005/8/layout/list1"/>
    <dgm:cxn modelId="{9CBE1D2B-8C6B-420C-9751-2C6F12CEF389}" type="presOf" srcId="{F4AB2F0F-6E3A-48E6-B619-EE3386DE82ED}" destId="{98C2F585-87E6-4576-972C-48B69B032D03}" srcOrd="0" destOrd="2" presId="urn:microsoft.com/office/officeart/2005/8/layout/list1"/>
    <dgm:cxn modelId="{4377183E-9737-47DB-BCBF-252615B1B4E0}" type="presOf" srcId="{8E075D55-093F-41C8-A7B4-6F5AC206999C}" destId="{98C2F585-87E6-4576-972C-48B69B032D03}" srcOrd="0" destOrd="0" presId="urn:microsoft.com/office/officeart/2005/8/layout/list1"/>
    <dgm:cxn modelId="{E9037840-38ED-426C-851C-FC7137061E3F}" srcId="{D7E9B5EA-5E59-4EBA-84FA-78C20F6E5656}" destId="{BC8029BE-C203-41A8-8CA6-F3EAB2F788F0}" srcOrd="0" destOrd="0" parTransId="{A7A30310-6251-4874-94B3-B969D3F520A6}" sibTransId="{D33E0AA6-4F38-4134-8316-21B2CF2C2A8C}"/>
    <dgm:cxn modelId="{15982D62-E44B-499B-B100-D58EB26FBE88}" type="presOf" srcId="{D7E9B5EA-5E59-4EBA-84FA-78C20F6E5656}" destId="{98850849-93F6-4DA6-8DE9-4E69FB191266}" srcOrd="0" destOrd="0" presId="urn:microsoft.com/office/officeart/2005/8/layout/list1"/>
    <dgm:cxn modelId="{690EDE45-7D18-41B9-90AF-C004F8D1D6CB}" srcId="{6F4C850B-F6B1-4E36-B14F-CD598B98F07F}" destId="{A81D114F-8D1E-4A3E-B6E0-C09A95086954}" srcOrd="1" destOrd="0" parTransId="{F17554EA-9487-4560-85CE-1317E5BA9654}" sibTransId="{22A003DB-DE28-46AA-92C9-039081036C11}"/>
    <dgm:cxn modelId="{58F3EE67-FB46-46D7-9954-FB9B417E1AA9}" srcId="{8E075D55-093F-41C8-A7B4-6F5AC206999C}" destId="{39D2EB24-295B-415E-81F6-B99E189539F3}" srcOrd="0" destOrd="0" parTransId="{78D326E5-A8CC-4231-A98E-FE8274366680}" sibTransId="{987FCD0C-162A-4822-A2B7-A6EF683DF82E}"/>
    <dgm:cxn modelId="{CE7BC54B-C6C9-4EA9-845B-C7E172A0EE58}" type="presOf" srcId="{30BFFC08-70A8-4919-975E-DC907D19E998}" destId="{F27D603F-8688-4795-9A47-891A18C72029}" srcOrd="0" destOrd="0" presId="urn:microsoft.com/office/officeart/2005/8/layout/list1"/>
    <dgm:cxn modelId="{EFC8264F-38EE-4A91-AEBE-09846EB1613C}" type="presOf" srcId="{94E86733-F617-4EE8-8B55-08AEF026DA85}" destId="{EBFC4018-EC7A-4200-A486-C6CDE826F5EA}" srcOrd="0" destOrd="2" presId="urn:microsoft.com/office/officeart/2005/8/layout/list1"/>
    <dgm:cxn modelId="{84ABEA53-1352-46E8-A6E9-512C821232D9}" type="presOf" srcId="{BC8029BE-C203-41A8-8CA6-F3EAB2F788F0}" destId="{B013EC78-931F-438F-8AA4-FE513D031502}" srcOrd="0" destOrd="0" presId="urn:microsoft.com/office/officeart/2005/8/layout/list1"/>
    <dgm:cxn modelId="{BAAFFF54-AF0D-4F60-99EF-5FA03A78EE74}" srcId="{30BFFC08-70A8-4919-975E-DC907D19E998}" destId="{F4AB2F0F-6E3A-48E6-B619-EE3386DE82ED}" srcOrd="1" destOrd="0" parTransId="{3ABFFC06-A719-434E-A767-A27FD26514AE}" sibTransId="{76878D71-749C-44DE-B83D-9009D55B81B8}"/>
    <dgm:cxn modelId="{724D6D75-32B8-4389-85E5-8B0EE8245033}" type="presOf" srcId="{1C7EA55C-1B20-4777-8F5B-D2719498404D}" destId="{EBFC4018-EC7A-4200-A486-C6CDE826F5EA}" srcOrd="0" destOrd="3" presId="urn:microsoft.com/office/officeart/2005/8/layout/list1"/>
    <dgm:cxn modelId="{EE9AB759-F4E3-4349-BD92-1B019DB6F0AC}" srcId="{F4AB2F0F-6E3A-48E6-B619-EE3386DE82ED}" destId="{E20DDC54-DEB1-4402-97C5-D080E0A8A4E2}" srcOrd="0" destOrd="0" parTransId="{337473DF-F65D-449C-BB97-233B6CFAE689}" sibTransId="{6BC82BFA-E6D1-4A15-9463-CC32EB86882B}"/>
    <dgm:cxn modelId="{CB4E7586-99F2-4D2E-8C53-CB2EBE6C77E6}" srcId="{D7E9B5EA-5E59-4EBA-84FA-78C20F6E5656}" destId="{6F4C850B-F6B1-4E36-B14F-CD598B98F07F}" srcOrd="3" destOrd="0" parTransId="{5D935DF8-25D3-4316-AEF1-7134CA448FF5}" sibTransId="{7EEFB133-88D6-488F-BD26-281E527CAB48}"/>
    <dgm:cxn modelId="{011E9C86-3559-417F-A188-DBA6F96FE05A}" srcId="{443854C3-7981-4C77-980B-C34C2AF4500F}" destId="{467A0866-3AA5-48CD-A409-3F0A8FAD2CFD}" srcOrd="1" destOrd="0" parTransId="{CD3A66A8-4609-4EAC-8177-D80B3BB85888}" sibTransId="{6D4CECA3-CDEB-48A6-A13B-1F1FE4CAD19E}"/>
    <dgm:cxn modelId="{4F597487-E3A7-410E-AFC0-A5B52B6F0505}" type="presOf" srcId="{1E9738B8-09B2-4EBA-9E12-06C4F8808DD7}" destId="{F406B608-74D2-4FB1-9631-EA9DA38284E2}" srcOrd="0" destOrd="2" presId="urn:microsoft.com/office/officeart/2005/8/layout/list1"/>
    <dgm:cxn modelId="{C1505389-3BAE-4BFE-9EE3-CC1B5FBB8D10}" srcId="{6F4C850B-F6B1-4E36-B14F-CD598B98F07F}" destId="{1E9738B8-09B2-4EBA-9E12-06C4F8808DD7}" srcOrd="2" destOrd="0" parTransId="{D86FDD54-A3A9-413C-AAE2-D83B5AB2A5BA}" sibTransId="{DA48DA17-60C9-4034-90E1-FA69123611A9}"/>
    <dgm:cxn modelId="{B9FDE98B-DFB7-4268-91B4-3842DB74769F}" type="presOf" srcId="{39D2EB24-295B-415E-81F6-B99E189539F3}" destId="{98C2F585-87E6-4576-972C-48B69B032D03}" srcOrd="0" destOrd="1" presId="urn:microsoft.com/office/officeart/2005/8/layout/list1"/>
    <dgm:cxn modelId="{EC9DF88B-E2BA-424A-841F-5AB466544CCF}" type="presOf" srcId="{30BFFC08-70A8-4919-975E-DC907D19E998}" destId="{91590FE6-95C9-46A3-96D3-3F78A181B23A}" srcOrd="1" destOrd="0" presId="urn:microsoft.com/office/officeart/2005/8/layout/list1"/>
    <dgm:cxn modelId="{F24E988C-62FA-4947-9735-9E1C8CC16846}" type="presOf" srcId="{405B5163-2FAC-475F-8844-72C5DDB8F0D0}" destId="{A2419B40-4573-42C8-ABE6-A139A4B20D69}" srcOrd="0" destOrd="0" presId="urn:microsoft.com/office/officeart/2005/8/layout/list1"/>
    <dgm:cxn modelId="{DE1F4994-10E5-47F3-AABB-327C0A32C9DB}" srcId="{443854C3-7981-4C77-980B-C34C2AF4500F}" destId="{405B5163-2FAC-475F-8844-72C5DDB8F0D0}" srcOrd="0" destOrd="0" parTransId="{D83F5E6F-1E49-4891-8624-69834CA55A9D}" sibTransId="{880A895A-41C1-481E-A02B-DF0F5C1F1AF5}"/>
    <dgm:cxn modelId="{E4081296-BF79-437F-B6E7-BD11ECFA1A79}" srcId="{534A1A51-93DD-40BA-B958-23B8DF26164B}" destId="{94E86733-F617-4EE8-8B55-08AEF026DA85}" srcOrd="2" destOrd="0" parTransId="{0872614D-C6C2-435F-9C9F-949CE8CC419E}" sibTransId="{711B9EB2-898A-4C8B-B71B-0F46D08F24E0}"/>
    <dgm:cxn modelId="{5F88629E-6236-4E26-A24F-FA228E810E00}" type="presOf" srcId="{E92E655C-056D-4C11-9221-46A9B8947166}" destId="{F406B608-74D2-4FB1-9631-EA9DA38284E2}" srcOrd="0" destOrd="0" presId="urn:microsoft.com/office/officeart/2005/8/layout/list1"/>
    <dgm:cxn modelId="{280571B0-9892-48DA-AA93-F4C53F662CA7}" srcId="{534A1A51-93DD-40BA-B958-23B8DF26164B}" destId="{1C7EA55C-1B20-4777-8F5B-D2719498404D}" srcOrd="3" destOrd="0" parTransId="{AFF3FF6A-0B90-4BFA-9390-BC6486DBFB96}" sibTransId="{2678B085-9891-4321-B56C-0904CC629A1E}"/>
    <dgm:cxn modelId="{90F9E7B4-FA88-418F-AB1D-0F00A1D7D2B4}" type="presOf" srcId="{443854C3-7981-4C77-980B-C34C2AF4500F}" destId="{F5A1151D-A548-4AE1-87AE-4977A81FF4E5}" srcOrd="0" destOrd="0" presId="urn:microsoft.com/office/officeart/2005/8/layout/list1"/>
    <dgm:cxn modelId="{026E46B9-B481-4065-BF49-BC2246006764}" srcId="{D7E9B5EA-5E59-4EBA-84FA-78C20F6E5656}" destId="{443854C3-7981-4C77-980B-C34C2AF4500F}" srcOrd="2" destOrd="0" parTransId="{B3C623DE-CABC-445F-86C5-7E19947D7541}" sibTransId="{870B779D-4CBA-44B9-8B96-FF49F00F063F}"/>
    <dgm:cxn modelId="{1F5143C0-27D3-4926-ABE0-884159927CF1}" type="presOf" srcId="{467A0866-3AA5-48CD-A409-3F0A8FAD2CFD}" destId="{A2419B40-4573-42C8-ABE6-A139A4B20D69}" srcOrd="0" destOrd="1" presId="urn:microsoft.com/office/officeart/2005/8/layout/list1"/>
    <dgm:cxn modelId="{9E89F4C5-31DA-4240-965B-C807C8B7F952}" srcId="{BC8029BE-C203-41A8-8CA6-F3EAB2F788F0}" destId="{623BAB1C-A3D9-4D89-A7B1-F28D2B0643D1}" srcOrd="0" destOrd="0" parTransId="{A16A2029-0564-4729-905B-C31C75CF9E9B}" sibTransId="{8E1ACCC3-FC84-4116-BEB3-ABA3DE97BF11}"/>
    <dgm:cxn modelId="{8AFB4AC8-7E89-45D0-AEA4-078162087173}" type="presOf" srcId="{E20DDC54-DEB1-4402-97C5-D080E0A8A4E2}" destId="{98C2F585-87E6-4576-972C-48B69B032D03}" srcOrd="0" destOrd="3" presId="urn:microsoft.com/office/officeart/2005/8/layout/list1"/>
    <dgm:cxn modelId="{385F38CB-BF77-4CEF-A66E-DF0584F606D1}" type="presOf" srcId="{534A1A51-93DD-40BA-B958-23B8DF26164B}" destId="{5FF3D809-66A8-44A7-8C91-04D3C25F4EF7}" srcOrd="1" destOrd="0" presId="urn:microsoft.com/office/officeart/2005/8/layout/list1"/>
    <dgm:cxn modelId="{F2277FCD-3182-4C43-AC6E-883E29335560}" type="presOf" srcId="{5AF702C4-3661-4792-9CF3-3BE27E1149A5}" destId="{EBFC4018-EC7A-4200-A486-C6CDE826F5EA}" srcOrd="0" destOrd="0" presId="urn:microsoft.com/office/officeart/2005/8/layout/list1"/>
    <dgm:cxn modelId="{99F720D3-C728-465F-B6AF-9BE7A9A34753}" type="presOf" srcId="{6F4C850B-F6B1-4E36-B14F-CD598B98F07F}" destId="{A896E0CD-AE74-4B1A-B45D-C9F39AFE3388}" srcOrd="1" destOrd="0" presId="urn:microsoft.com/office/officeart/2005/8/layout/list1"/>
    <dgm:cxn modelId="{3CDD2ED6-A733-489C-A5FA-5734D1E225DC}" type="presOf" srcId="{443854C3-7981-4C77-980B-C34C2AF4500F}" destId="{2485F978-28FE-4AC7-8E48-79F04FD276C8}" srcOrd="1" destOrd="0" presId="urn:microsoft.com/office/officeart/2005/8/layout/list1"/>
    <dgm:cxn modelId="{0704ABDD-81CA-4BD9-B724-85DF2EB5CBA7}" srcId="{30BFFC08-70A8-4919-975E-DC907D19E998}" destId="{8E075D55-093F-41C8-A7B4-6F5AC206999C}" srcOrd="0" destOrd="0" parTransId="{2BAE47AE-24D4-40AE-8BA2-04D632D7B302}" sibTransId="{99018E8F-DFB3-4508-B3CF-64ED5ED3BCCD}"/>
    <dgm:cxn modelId="{95C234E0-7D03-4251-9517-22356F653DE7}" srcId="{534A1A51-93DD-40BA-B958-23B8DF26164B}" destId="{B071DD6A-211B-40CA-82BB-E531A911F598}" srcOrd="1" destOrd="0" parTransId="{48B571A3-AD57-41B0-851B-C6DF21EDEB06}" sibTransId="{1E341529-08FE-46B4-8471-AFA72F63CA91}"/>
    <dgm:cxn modelId="{3AF861E6-288E-4090-89D8-784A52E4D1C9}" srcId="{6F4C850B-F6B1-4E36-B14F-CD598B98F07F}" destId="{E92E655C-056D-4C11-9221-46A9B8947166}" srcOrd="0" destOrd="0" parTransId="{72856A5A-5B88-464C-A8BB-3C50AAFDD9E0}" sibTransId="{143C35A6-447A-4DE6-A30A-81C03F40BC16}"/>
    <dgm:cxn modelId="{650334E8-294C-47FF-BDB1-AA233D22884C}" type="presOf" srcId="{A81D114F-8D1E-4A3E-B6E0-C09A95086954}" destId="{F406B608-74D2-4FB1-9631-EA9DA38284E2}" srcOrd="0" destOrd="1" presId="urn:microsoft.com/office/officeart/2005/8/layout/list1"/>
    <dgm:cxn modelId="{3A7198ED-C404-4EBB-B2A8-41D09917F5B8}" srcId="{D7E9B5EA-5E59-4EBA-84FA-78C20F6E5656}" destId="{534A1A51-93DD-40BA-B958-23B8DF26164B}" srcOrd="4" destOrd="0" parTransId="{82058A9C-3851-4CAB-AA36-03C7DE73E382}" sibTransId="{9BF0F90C-23AE-48CD-A30A-90D3849FF8B1}"/>
    <dgm:cxn modelId="{94D9D2F1-D831-4885-AD68-C1FEE01EE4A0}" type="presOf" srcId="{6F4C850B-F6B1-4E36-B14F-CD598B98F07F}" destId="{6820BA16-7444-4665-B186-D8EA622C4035}" srcOrd="0" destOrd="0" presId="urn:microsoft.com/office/officeart/2005/8/layout/list1"/>
    <dgm:cxn modelId="{7F427BF7-3B3A-42FA-8757-F09B3922074C}" srcId="{D7E9B5EA-5E59-4EBA-84FA-78C20F6E5656}" destId="{30BFFC08-70A8-4919-975E-DC907D19E998}" srcOrd="1" destOrd="0" parTransId="{86AB7772-B10D-4760-AC89-E338FD2FDBCC}" sibTransId="{B57B79E1-79A6-4B4D-B476-06C6E872BA66}"/>
    <dgm:cxn modelId="{59B3A76C-5618-4261-B8B6-2D166175E5F7}" type="presParOf" srcId="{98850849-93F6-4DA6-8DE9-4E69FB191266}" destId="{565DC892-3F1E-42F0-8AC1-F9BD1A3F481D}" srcOrd="0" destOrd="0" presId="urn:microsoft.com/office/officeart/2005/8/layout/list1"/>
    <dgm:cxn modelId="{D519DAC2-CA34-47C2-BB1D-65FF573A339C}" type="presParOf" srcId="{565DC892-3F1E-42F0-8AC1-F9BD1A3F481D}" destId="{B013EC78-931F-438F-8AA4-FE513D031502}" srcOrd="0" destOrd="0" presId="urn:microsoft.com/office/officeart/2005/8/layout/list1"/>
    <dgm:cxn modelId="{102EB67D-1314-45F1-BC4F-D654E018E43F}" type="presParOf" srcId="{565DC892-3F1E-42F0-8AC1-F9BD1A3F481D}" destId="{C7B74C20-FD58-4C76-BBD3-4DC55341424C}" srcOrd="1" destOrd="0" presId="urn:microsoft.com/office/officeart/2005/8/layout/list1"/>
    <dgm:cxn modelId="{B406FC8D-6EF4-4762-85AB-0EFA95E90839}" type="presParOf" srcId="{98850849-93F6-4DA6-8DE9-4E69FB191266}" destId="{E9C62740-4C45-43C1-BFE3-DC642808CB18}" srcOrd="1" destOrd="0" presId="urn:microsoft.com/office/officeart/2005/8/layout/list1"/>
    <dgm:cxn modelId="{8DDBBFE7-513F-4E53-BE78-8DC6738C84BF}" type="presParOf" srcId="{98850849-93F6-4DA6-8DE9-4E69FB191266}" destId="{7D915DC0-76B9-4C73-90B2-87590035E6D1}" srcOrd="2" destOrd="0" presId="urn:microsoft.com/office/officeart/2005/8/layout/list1"/>
    <dgm:cxn modelId="{B0ADAC95-041E-407C-B700-2B3627F971AA}" type="presParOf" srcId="{98850849-93F6-4DA6-8DE9-4E69FB191266}" destId="{A6596E7A-25BB-41C2-AE32-C1C904711258}" srcOrd="3" destOrd="0" presId="urn:microsoft.com/office/officeart/2005/8/layout/list1"/>
    <dgm:cxn modelId="{CC048534-F419-4B0B-8DF1-6C44D80ED542}" type="presParOf" srcId="{98850849-93F6-4DA6-8DE9-4E69FB191266}" destId="{FDAC320B-5BB6-4B40-9E81-FF0A05597904}" srcOrd="4" destOrd="0" presId="urn:microsoft.com/office/officeart/2005/8/layout/list1"/>
    <dgm:cxn modelId="{B4755D68-7E89-4322-8DDD-3FCB52AA9957}" type="presParOf" srcId="{FDAC320B-5BB6-4B40-9E81-FF0A05597904}" destId="{F27D603F-8688-4795-9A47-891A18C72029}" srcOrd="0" destOrd="0" presId="urn:microsoft.com/office/officeart/2005/8/layout/list1"/>
    <dgm:cxn modelId="{77BECB5F-779F-4D34-AF02-37F5C21ABA32}" type="presParOf" srcId="{FDAC320B-5BB6-4B40-9E81-FF0A05597904}" destId="{91590FE6-95C9-46A3-96D3-3F78A181B23A}" srcOrd="1" destOrd="0" presId="urn:microsoft.com/office/officeart/2005/8/layout/list1"/>
    <dgm:cxn modelId="{108CE605-5245-4FDB-BA9C-582042C857C4}" type="presParOf" srcId="{98850849-93F6-4DA6-8DE9-4E69FB191266}" destId="{AF546DD5-B66E-42A1-940F-280B504A66B5}" srcOrd="5" destOrd="0" presId="urn:microsoft.com/office/officeart/2005/8/layout/list1"/>
    <dgm:cxn modelId="{09B71903-AE0E-40E4-BFEC-98269F38F9A9}" type="presParOf" srcId="{98850849-93F6-4DA6-8DE9-4E69FB191266}" destId="{98C2F585-87E6-4576-972C-48B69B032D03}" srcOrd="6" destOrd="0" presId="urn:microsoft.com/office/officeart/2005/8/layout/list1"/>
    <dgm:cxn modelId="{9AC0263C-1D95-4FE4-913F-7AD93A533B4B}" type="presParOf" srcId="{98850849-93F6-4DA6-8DE9-4E69FB191266}" destId="{170866F5-024A-44B2-B225-A0623C028D34}" srcOrd="7" destOrd="0" presId="urn:microsoft.com/office/officeart/2005/8/layout/list1"/>
    <dgm:cxn modelId="{EEB8BB11-3AE9-4011-BE0C-49F5BABE34BF}" type="presParOf" srcId="{98850849-93F6-4DA6-8DE9-4E69FB191266}" destId="{163BCD41-A1DB-474E-AC03-BD9D8FF44744}" srcOrd="8" destOrd="0" presId="urn:microsoft.com/office/officeart/2005/8/layout/list1"/>
    <dgm:cxn modelId="{4EA70D0C-0822-450E-A84A-FAC1640A0197}" type="presParOf" srcId="{163BCD41-A1DB-474E-AC03-BD9D8FF44744}" destId="{F5A1151D-A548-4AE1-87AE-4977A81FF4E5}" srcOrd="0" destOrd="0" presId="urn:microsoft.com/office/officeart/2005/8/layout/list1"/>
    <dgm:cxn modelId="{26614143-AD92-48C7-8406-DA2EBA5C4906}" type="presParOf" srcId="{163BCD41-A1DB-474E-AC03-BD9D8FF44744}" destId="{2485F978-28FE-4AC7-8E48-79F04FD276C8}" srcOrd="1" destOrd="0" presId="urn:microsoft.com/office/officeart/2005/8/layout/list1"/>
    <dgm:cxn modelId="{4758AE67-E0B9-43DD-9B05-BA6222AB3720}" type="presParOf" srcId="{98850849-93F6-4DA6-8DE9-4E69FB191266}" destId="{D3C525B5-C5D4-4CD6-99C0-7AF477CD9B05}" srcOrd="9" destOrd="0" presId="urn:microsoft.com/office/officeart/2005/8/layout/list1"/>
    <dgm:cxn modelId="{E1400799-D492-4F5C-9E4B-0B28E7251444}" type="presParOf" srcId="{98850849-93F6-4DA6-8DE9-4E69FB191266}" destId="{A2419B40-4573-42C8-ABE6-A139A4B20D69}" srcOrd="10" destOrd="0" presId="urn:microsoft.com/office/officeart/2005/8/layout/list1"/>
    <dgm:cxn modelId="{B633C872-3282-4618-80FA-0F6EE451A2DC}" type="presParOf" srcId="{98850849-93F6-4DA6-8DE9-4E69FB191266}" destId="{FE0D2AFD-E505-4F83-9310-AF1F97EDF4E3}" srcOrd="11" destOrd="0" presId="urn:microsoft.com/office/officeart/2005/8/layout/list1"/>
    <dgm:cxn modelId="{8D055435-C155-4C8E-A64C-C29A418F407B}" type="presParOf" srcId="{98850849-93F6-4DA6-8DE9-4E69FB191266}" destId="{5EF39857-3EAD-4374-871E-891605F29D74}" srcOrd="12" destOrd="0" presId="urn:microsoft.com/office/officeart/2005/8/layout/list1"/>
    <dgm:cxn modelId="{C17B0E8D-46B8-431A-BB5A-4D2126B6DE46}" type="presParOf" srcId="{5EF39857-3EAD-4374-871E-891605F29D74}" destId="{6820BA16-7444-4665-B186-D8EA622C4035}" srcOrd="0" destOrd="0" presId="urn:microsoft.com/office/officeart/2005/8/layout/list1"/>
    <dgm:cxn modelId="{17DE9A18-7303-4DFC-9F8F-B7267C711482}" type="presParOf" srcId="{5EF39857-3EAD-4374-871E-891605F29D74}" destId="{A896E0CD-AE74-4B1A-B45D-C9F39AFE3388}" srcOrd="1" destOrd="0" presId="urn:microsoft.com/office/officeart/2005/8/layout/list1"/>
    <dgm:cxn modelId="{4B9F8AF3-BF96-452F-A594-238D4CE07C21}" type="presParOf" srcId="{98850849-93F6-4DA6-8DE9-4E69FB191266}" destId="{FB1C885E-EDE7-4D0C-8715-729EB91D0D80}" srcOrd="13" destOrd="0" presId="urn:microsoft.com/office/officeart/2005/8/layout/list1"/>
    <dgm:cxn modelId="{113EDCE1-84C1-4CC1-AD9D-EACB6AAFB387}" type="presParOf" srcId="{98850849-93F6-4DA6-8DE9-4E69FB191266}" destId="{F406B608-74D2-4FB1-9631-EA9DA38284E2}" srcOrd="14" destOrd="0" presId="urn:microsoft.com/office/officeart/2005/8/layout/list1"/>
    <dgm:cxn modelId="{7DD911EE-25FD-4EE6-8850-DAB121A958A7}" type="presParOf" srcId="{98850849-93F6-4DA6-8DE9-4E69FB191266}" destId="{C947B8B5-EA65-45E9-BB1C-D0D68E773EC9}" srcOrd="15" destOrd="0" presId="urn:microsoft.com/office/officeart/2005/8/layout/list1"/>
    <dgm:cxn modelId="{9CC50C17-E095-41F9-B397-E39ACAD1DF34}" type="presParOf" srcId="{98850849-93F6-4DA6-8DE9-4E69FB191266}" destId="{5A97878A-DD6E-43BB-80E3-ED27CF0710CD}" srcOrd="16" destOrd="0" presId="urn:microsoft.com/office/officeart/2005/8/layout/list1"/>
    <dgm:cxn modelId="{44D8F30A-9434-4A2A-8D8C-07E21BC64A9D}" type="presParOf" srcId="{5A97878A-DD6E-43BB-80E3-ED27CF0710CD}" destId="{EB9F8188-5B9E-4B8D-ACAF-2DBCAFF0520B}" srcOrd="0" destOrd="0" presId="urn:microsoft.com/office/officeart/2005/8/layout/list1"/>
    <dgm:cxn modelId="{99EAD798-1531-4330-8230-5999DC8847C1}" type="presParOf" srcId="{5A97878A-DD6E-43BB-80E3-ED27CF0710CD}" destId="{5FF3D809-66A8-44A7-8C91-04D3C25F4EF7}" srcOrd="1" destOrd="0" presId="urn:microsoft.com/office/officeart/2005/8/layout/list1"/>
    <dgm:cxn modelId="{D34ABB6C-A214-4808-AD3B-F4201779EA34}" type="presParOf" srcId="{98850849-93F6-4DA6-8DE9-4E69FB191266}" destId="{C0C94C9B-5466-4A87-B489-AD7D3360E18E}" srcOrd="17" destOrd="0" presId="urn:microsoft.com/office/officeart/2005/8/layout/list1"/>
    <dgm:cxn modelId="{F0164590-CF9B-4947-81C9-03361670383F}" type="presParOf" srcId="{98850849-93F6-4DA6-8DE9-4E69FB191266}" destId="{EBFC4018-EC7A-4200-A486-C6CDE826F5E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22074-B7F3-459A-A1B6-2836E9581F7D}">
      <dsp:nvSpPr>
        <dsp:cNvPr id="0" name=""/>
        <dsp:cNvSpPr/>
      </dsp:nvSpPr>
      <dsp:spPr>
        <a:xfrm>
          <a:off x="9832" y="176986"/>
          <a:ext cx="793614" cy="79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04D761-613A-4E9B-AE5E-8F64A9DD31A0}">
      <dsp:nvSpPr>
        <dsp:cNvPr id="0" name=""/>
        <dsp:cNvSpPr/>
      </dsp:nvSpPr>
      <dsp:spPr>
        <a:xfrm>
          <a:off x="9832" y="1083839"/>
          <a:ext cx="2267471" cy="1089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Library of C++ abstractions designed to create and simplify portable parallel applications</a:t>
          </a:r>
        </a:p>
      </dsp:txBody>
      <dsp:txXfrm>
        <a:off x="9832" y="1083839"/>
        <a:ext cx="2267471" cy="1089323"/>
      </dsp:txXfrm>
    </dsp:sp>
    <dsp:sp modelId="{7DA72856-8959-4904-89EF-82F226C9110E}">
      <dsp:nvSpPr>
        <dsp:cNvPr id="0" name=""/>
        <dsp:cNvSpPr/>
      </dsp:nvSpPr>
      <dsp:spPr>
        <a:xfrm>
          <a:off x="9832" y="2225831"/>
          <a:ext cx="2267471" cy="584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80E9E-5081-4721-877A-3DB8326918FA}">
      <dsp:nvSpPr>
        <dsp:cNvPr id="0" name=""/>
        <dsp:cNvSpPr/>
      </dsp:nvSpPr>
      <dsp:spPr>
        <a:xfrm>
          <a:off x="2674110" y="176986"/>
          <a:ext cx="793614" cy="79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23129-638F-42FD-AFFB-0CE5D9956605}">
      <dsp:nvSpPr>
        <dsp:cNvPr id="0" name=""/>
        <dsp:cNvSpPr/>
      </dsp:nvSpPr>
      <dsp:spPr>
        <a:xfrm>
          <a:off x="2674110" y="1083839"/>
          <a:ext cx="2267471" cy="1089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Focus on abstracting nested loops to simplify creation of loops, transformations, data layouts, blocking, and permutations</a:t>
          </a:r>
        </a:p>
      </dsp:txBody>
      <dsp:txXfrm>
        <a:off x="2674110" y="1083839"/>
        <a:ext cx="2267471" cy="1089323"/>
      </dsp:txXfrm>
    </dsp:sp>
    <dsp:sp modelId="{1A79DDF8-F246-4407-ACE2-BD6928932D21}">
      <dsp:nvSpPr>
        <dsp:cNvPr id="0" name=""/>
        <dsp:cNvSpPr/>
      </dsp:nvSpPr>
      <dsp:spPr>
        <a:xfrm>
          <a:off x="2674110" y="2225831"/>
          <a:ext cx="2267471" cy="584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1C129-1EC8-4A4E-9E17-C06530539BDA}">
      <dsp:nvSpPr>
        <dsp:cNvPr id="0" name=""/>
        <dsp:cNvSpPr/>
      </dsp:nvSpPr>
      <dsp:spPr>
        <a:xfrm>
          <a:off x="5338389" y="176986"/>
          <a:ext cx="793614" cy="79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A30077-BFB9-48A8-A18D-F25847A30CBE}">
      <dsp:nvSpPr>
        <dsp:cNvPr id="0" name=""/>
        <dsp:cNvSpPr/>
      </dsp:nvSpPr>
      <dsp:spPr>
        <a:xfrm>
          <a:off x="5338389" y="1083839"/>
          <a:ext cx="2267471" cy="1089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Protect loop kernels from architecture or programming model-specific needs</a:t>
          </a:r>
        </a:p>
      </dsp:txBody>
      <dsp:txXfrm>
        <a:off x="5338389" y="1083839"/>
        <a:ext cx="2267471" cy="1089323"/>
      </dsp:txXfrm>
    </dsp:sp>
    <dsp:sp modelId="{2AD3B1A7-1929-4B89-BF77-7F5EA63CCDA6}">
      <dsp:nvSpPr>
        <dsp:cNvPr id="0" name=""/>
        <dsp:cNvSpPr/>
      </dsp:nvSpPr>
      <dsp:spPr>
        <a:xfrm>
          <a:off x="5338389" y="2225831"/>
          <a:ext cx="2267471" cy="584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Types for loop nests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Lambdas for loop kernels</a:t>
          </a:r>
        </a:p>
      </dsp:txBody>
      <dsp:txXfrm>
        <a:off x="5338389" y="2225831"/>
        <a:ext cx="2267471" cy="584599"/>
      </dsp:txXfrm>
    </dsp:sp>
    <dsp:sp modelId="{AA4E348A-D928-4C8E-84BA-4FE9433B957F}">
      <dsp:nvSpPr>
        <dsp:cNvPr id="0" name=""/>
        <dsp:cNvSpPr/>
      </dsp:nvSpPr>
      <dsp:spPr>
        <a:xfrm>
          <a:off x="8002667" y="176986"/>
          <a:ext cx="793614" cy="793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AB2AF-925C-42FA-807B-FBA7DC1E5151}">
      <dsp:nvSpPr>
        <dsp:cNvPr id="0" name=""/>
        <dsp:cNvSpPr/>
      </dsp:nvSpPr>
      <dsp:spPr>
        <a:xfrm>
          <a:off x="8002667" y="1083839"/>
          <a:ext cx="2267471" cy="1089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Currently able to execute different model back-ends including:</a:t>
          </a:r>
        </a:p>
      </dsp:txBody>
      <dsp:txXfrm>
        <a:off x="8002667" y="1083839"/>
        <a:ext cx="2267471" cy="1089323"/>
      </dsp:txXfrm>
    </dsp:sp>
    <dsp:sp modelId="{3E0760E4-B733-47CC-BBB9-65C87A53D13A}">
      <dsp:nvSpPr>
        <dsp:cNvPr id="0" name=""/>
        <dsp:cNvSpPr/>
      </dsp:nvSpPr>
      <dsp:spPr>
        <a:xfrm>
          <a:off x="8002667" y="2225831"/>
          <a:ext cx="2267471" cy="584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Sequential, SIMD, CUDA, OpenMP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[exp] Intel Threading Building Blocks and OpenACC</a:t>
          </a:r>
        </a:p>
      </dsp:txBody>
      <dsp:txXfrm>
        <a:off x="8002667" y="2225831"/>
        <a:ext cx="2267471" cy="584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C0D94-CB2C-410A-9513-F75FFFD17D2F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B3FC46-37CB-4FE3-9534-1426FEEFA0F0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5D9C9-13DD-4785-9B78-BD11B65FB55A}">
      <dsp:nvSpPr>
        <dsp:cNvPr id="0" name=""/>
        <dsp:cNvSpPr/>
      </dsp:nvSpPr>
      <dsp:spPr>
        <a:xfrm>
          <a:off x="1374223" y="2347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Improving and simplifying parallelization on accelerators </a:t>
          </a:r>
          <a:endParaRPr lang="en-US" sz="1900" kern="1200"/>
        </a:p>
      </dsp:txBody>
      <dsp:txXfrm>
        <a:off x="1374223" y="2347"/>
        <a:ext cx="2811780" cy="1189803"/>
      </dsp:txXfrm>
    </dsp:sp>
    <dsp:sp modelId="{7BC2BA54-96DA-4D88-8219-9314D33F165F}">
      <dsp:nvSpPr>
        <dsp:cNvPr id="0" name=""/>
        <dsp:cNvSpPr/>
      </dsp:nvSpPr>
      <dsp:spPr>
        <a:xfrm>
          <a:off x="4186003" y="2347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Adding to RAJA can simplify use and maintain portability across platforms</a:t>
          </a:r>
          <a:endParaRPr lang="en-US" sz="1300" kern="1200"/>
        </a:p>
      </dsp:txBody>
      <dsp:txXfrm>
        <a:off x="4186003" y="2347"/>
        <a:ext cx="2062396" cy="1189803"/>
      </dsp:txXfrm>
    </dsp:sp>
    <dsp:sp modelId="{5BE927BA-435C-443B-8B04-7F72C148793B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53E46D-5126-4166-9851-4807A05E99C7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634D7-8137-45E3-B9C3-A1BB09E62C45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Directive based programming model</a:t>
          </a:r>
          <a:endParaRPr lang="en-US" sz="1900" kern="1200"/>
        </a:p>
      </dsp:txBody>
      <dsp:txXfrm>
        <a:off x="1374223" y="1489602"/>
        <a:ext cx="4874176" cy="1189803"/>
      </dsp:txXfrm>
    </dsp:sp>
    <dsp:sp modelId="{D1365DEA-8633-4DFB-BB56-69C48456635D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FEEE85-BD6D-4352-8D52-F65C070891BF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837BA7-FE90-4776-9F65-97BA5EC96086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Prescriptive or descriptive programming</a:t>
          </a:r>
          <a:endParaRPr lang="en-US" sz="1900" kern="1200"/>
        </a:p>
      </dsp:txBody>
      <dsp:txXfrm>
        <a:off x="1374223" y="2976856"/>
        <a:ext cx="4874176" cy="1189803"/>
      </dsp:txXfrm>
    </dsp:sp>
    <dsp:sp modelId="{569028E1-4523-4885-A08B-B28F720DDF0A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4B2B47-62B5-45C4-A202-DEA6323E16E7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36D009-4DFE-41D6-8367-38EA89389EEE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Currently only supports reductions through directives</a:t>
          </a:r>
          <a:endParaRPr lang="en-US" sz="1900" kern="1200"/>
        </a:p>
      </dsp:txBody>
      <dsp:txXfrm>
        <a:off x="1374223" y="4464111"/>
        <a:ext cx="4874176" cy="1189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15DC0-76B9-4C73-90B2-87590035E6D1}">
      <dsp:nvSpPr>
        <dsp:cNvPr id="0" name=""/>
        <dsp:cNvSpPr/>
      </dsp:nvSpPr>
      <dsp:spPr>
        <a:xfrm>
          <a:off x="0" y="278251"/>
          <a:ext cx="6248400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49936" rIns="4849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Constructor, Copy Constructor, Destructor</a:t>
          </a:r>
          <a:endParaRPr lang="en-US" sz="1200" kern="1200"/>
        </a:p>
      </dsp:txBody>
      <dsp:txXfrm>
        <a:off x="0" y="278251"/>
        <a:ext cx="6248400" cy="510300"/>
      </dsp:txXfrm>
    </dsp:sp>
    <dsp:sp modelId="{C7B74C20-FD58-4C76-BBD3-4DC55341424C}">
      <dsp:nvSpPr>
        <dsp:cNvPr id="0" name=""/>
        <dsp:cNvSpPr/>
      </dsp:nvSpPr>
      <dsp:spPr>
        <a:xfrm>
          <a:off x="312420" y="101131"/>
          <a:ext cx="437388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Creation, Initialization, Copying, Destroying</a:t>
          </a:r>
          <a:endParaRPr lang="en-US" sz="1200" kern="1200"/>
        </a:p>
      </dsp:txBody>
      <dsp:txXfrm>
        <a:off x="329713" y="118424"/>
        <a:ext cx="4339294" cy="319654"/>
      </dsp:txXfrm>
    </dsp:sp>
    <dsp:sp modelId="{98C2F585-87E6-4576-972C-48B69B032D03}">
      <dsp:nvSpPr>
        <dsp:cNvPr id="0" name=""/>
        <dsp:cNvSpPr/>
      </dsp:nvSpPr>
      <dsp:spPr>
        <a:xfrm>
          <a:off x="0" y="1030471"/>
          <a:ext cx="6248400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49936" rIns="4849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Allocate on the device?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How much can I allocate on GPU?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Initialize?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Now? Later?</a:t>
          </a:r>
          <a:endParaRPr lang="en-US" sz="1200" kern="1200"/>
        </a:p>
      </dsp:txBody>
      <dsp:txXfrm>
        <a:off x="0" y="1030471"/>
        <a:ext cx="6248400" cy="1096200"/>
      </dsp:txXfrm>
    </dsp:sp>
    <dsp:sp modelId="{91590FE6-95C9-46A3-96D3-3F78A181B23A}">
      <dsp:nvSpPr>
        <dsp:cNvPr id="0" name=""/>
        <dsp:cNvSpPr/>
      </dsp:nvSpPr>
      <dsp:spPr>
        <a:xfrm>
          <a:off x="312420" y="853351"/>
          <a:ext cx="437388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Constructor</a:t>
          </a:r>
          <a:endParaRPr lang="en-US" sz="1200" kern="1200"/>
        </a:p>
      </dsp:txBody>
      <dsp:txXfrm>
        <a:off x="329713" y="870644"/>
        <a:ext cx="4339294" cy="319654"/>
      </dsp:txXfrm>
    </dsp:sp>
    <dsp:sp modelId="{A2419B40-4573-42C8-ABE6-A139A4B20D69}">
      <dsp:nvSpPr>
        <dsp:cNvPr id="0" name=""/>
        <dsp:cNvSpPr/>
      </dsp:nvSpPr>
      <dsp:spPr>
        <a:xfrm>
          <a:off x="0" y="2368591"/>
          <a:ext cx="6248400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49936" rIns="4849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Before copy: where are we?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Initialize?</a:t>
          </a:r>
          <a:endParaRPr lang="en-US" sz="1200" kern="1200"/>
        </a:p>
      </dsp:txBody>
      <dsp:txXfrm>
        <a:off x="0" y="2368591"/>
        <a:ext cx="6248400" cy="699300"/>
      </dsp:txXfrm>
    </dsp:sp>
    <dsp:sp modelId="{2485F978-28FE-4AC7-8E48-79F04FD276C8}">
      <dsp:nvSpPr>
        <dsp:cNvPr id="0" name=""/>
        <dsp:cNvSpPr/>
      </dsp:nvSpPr>
      <dsp:spPr>
        <a:xfrm>
          <a:off x="312420" y="2191471"/>
          <a:ext cx="437388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Copy Constructor</a:t>
          </a:r>
          <a:endParaRPr lang="en-US" sz="1200" kern="1200"/>
        </a:p>
      </dsp:txBody>
      <dsp:txXfrm>
        <a:off x="329713" y="2208764"/>
        <a:ext cx="4339294" cy="319654"/>
      </dsp:txXfrm>
    </dsp:sp>
    <dsp:sp modelId="{F406B608-74D2-4FB1-9631-EA9DA38284E2}">
      <dsp:nvSpPr>
        <dsp:cNvPr id="0" name=""/>
        <dsp:cNvSpPr/>
      </dsp:nvSpPr>
      <dsp:spPr>
        <a:xfrm>
          <a:off x="0" y="3309811"/>
          <a:ext cx="62484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49936" rIns="4849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Where are we?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Copy sum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Free space</a:t>
          </a:r>
          <a:endParaRPr lang="en-US" sz="1200" kern="1200"/>
        </a:p>
      </dsp:txBody>
      <dsp:txXfrm>
        <a:off x="0" y="3309811"/>
        <a:ext cx="6248400" cy="907200"/>
      </dsp:txXfrm>
    </dsp:sp>
    <dsp:sp modelId="{A896E0CD-AE74-4B1A-B45D-C9F39AFE3388}">
      <dsp:nvSpPr>
        <dsp:cNvPr id="0" name=""/>
        <dsp:cNvSpPr/>
      </dsp:nvSpPr>
      <dsp:spPr>
        <a:xfrm>
          <a:off x="312420" y="3132691"/>
          <a:ext cx="437388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Destructor</a:t>
          </a:r>
          <a:endParaRPr lang="en-US" sz="1200" kern="1200"/>
        </a:p>
      </dsp:txBody>
      <dsp:txXfrm>
        <a:off x="329713" y="3149984"/>
        <a:ext cx="4339294" cy="319654"/>
      </dsp:txXfrm>
    </dsp:sp>
    <dsp:sp modelId="{EBFC4018-EC7A-4200-A486-C6CDE826F5EA}">
      <dsp:nvSpPr>
        <dsp:cNvPr id="0" name=""/>
        <dsp:cNvSpPr/>
      </dsp:nvSpPr>
      <dsp:spPr>
        <a:xfrm>
          <a:off x="0" y="4458931"/>
          <a:ext cx="6248400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49936" rIns="4849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Value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Device pointer to buffer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on_device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/>
            <a:t>data_on_device</a:t>
          </a:r>
          <a:endParaRPr lang="en-US" sz="1200" kern="1200"/>
        </a:p>
      </dsp:txBody>
      <dsp:txXfrm>
        <a:off x="0" y="4458931"/>
        <a:ext cx="6248400" cy="1096200"/>
      </dsp:txXfrm>
    </dsp:sp>
    <dsp:sp modelId="{5FF3D809-66A8-44A7-8C91-04D3C25F4EF7}">
      <dsp:nvSpPr>
        <dsp:cNvPr id="0" name=""/>
        <dsp:cNvSpPr/>
      </dsp:nvSpPr>
      <dsp:spPr>
        <a:xfrm>
          <a:off x="312420" y="4281811"/>
          <a:ext cx="437388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Need to know:</a:t>
          </a:r>
          <a:endParaRPr lang="en-US" sz="1200" kern="1200"/>
        </a:p>
      </dsp:txBody>
      <dsp:txXfrm>
        <a:off x="329713" y="4299104"/>
        <a:ext cx="433929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2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5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26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2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7FB59EF-DB8D-4225-A1FC-1D9958E8DE0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E5EA133-BD28-426C-B75E-B5B793F2D7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aja.readthedocs.io/en/master/index.html" TargetMode="External"/><Relationship Id="rId2" Type="http://schemas.openxmlformats.org/officeDocument/2006/relationships/hyperlink" Target="https://github.com/Meinersbur/polybench/tree/master/polybench-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figure/OpenACC-levels-of-parallelism_fig11_318990557" TargetMode="External"/><Relationship Id="rId5" Type="http://schemas.openxmlformats.org/officeDocument/2006/relationships/hyperlink" Target="https://dournac.org/info/parallel_heat3d" TargetMode="External"/><Relationship Id="rId4" Type="http://schemas.openxmlformats.org/officeDocument/2006/relationships/hyperlink" Target="https://www.sciencedirect.com/science/article/pii/S095741741400659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4A45-3F39-4681-88C4-963F35E0F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ctr"/>
          <a:lstStyle/>
          <a:p>
            <a:r>
              <a:rPr lang="en-US" i="0" dirty="0" err="1"/>
              <a:t>BriannA</a:t>
            </a:r>
            <a:r>
              <a:rPr lang="en-US" i="0" dirty="0"/>
              <a:t> Major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51BDB-EBD9-44D3-9D49-F36B4F56A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0" dirty="0"/>
              <a:t>Computer Science</a:t>
            </a:r>
          </a:p>
          <a:p>
            <a:r>
              <a:rPr lang="en-US" i="0" dirty="0"/>
              <a:t>Millersville University</a:t>
            </a:r>
          </a:p>
        </p:txBody>
      </p:sp>
    </p:spTree>
    <p:extLst>
      <p:ext uri="{BB962C8B-B14F-4D97-AF65-F5344CB8AC3E}">
        <p14:creationId xmlns:p14="http://schemas.microsoft.com/office/powerpoint/2010/main" val="162137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CE5E-2A16-4947-B975-9576B154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559678"/>
            <a:ext cx="11462861" cy="4952492"/>
          </a:xfrm>
        </p:spPr>
        <p:txBody>
          <a:bodyPr/>
          <a:lstStyle/>
          <a:p>
            <a:pPr algn="l"/>
            <a:r>
              <a:rPr lang="en-US" dirty="0"/>
              <a:t>Example –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DB40-3EBE-B243-ABA4-1C4DEE9A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813268"/>
            <a:ext cx="11726562" cy="4679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auto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seg = 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::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make_range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(1, n-1);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auto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segs = 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::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make_tuple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(seg, seg, seg);</a:t>
            </a:r>
          </a:p>
          <a:p>
            <a:pPr marL="0" indent="0">
              <a:buNone/>
            </a:pPr>
            <a:endParaRPr lang="en-US" b="1" dirty="0">
              <a:solidFill>
                <a:srgbClr val="9700FF"/>
              </a:solidFill>
              <a:latin typeface="Courier-Bold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700FF"/>
                </a:solidFill>
                <a:latin typeface="Courier-Bold" pitchFamily="2" charset="0"/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-Bold" pitchFamily="2" charset="0"/>
              </a:rPr>
              <a:t>int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 t = 0; t &lt;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tsteps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, ++t)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	RAJA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::Kernel&lt;Policy&gt; (segs,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bodyB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	RAJA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::Kernel&lt;Policy&gt; (segs, </a:t>
            </a:r>
            <a:r>
              <a:rPr lang="en-US" dirty="0" err="1">
                <a:solidFill>
                  <a:srgbClr val="262626"/>
                </a:solidFill>
                <a:latin typeface="Courier" pitchFamily="2" charset="0"/>
              </a:rPr>
              <a:t>bodyA</a:t>
            </a: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Courier" pitchFamily="2" charset="0"/>
              </a:rPr>
              <a:t>}</a:t>
            </a:r>
            <a:endParaRPr lang="en-US" sz="2400" dirty="0">
              <a:solidFill>
                <a:srgbClr val="262626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1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32A4-6CC9-5741-82B8-C9E7238E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9008165" cy="4952492"/>
          </a:xfrm>
        </p:spPr>
        <p:txBody>
          <a:bodyPr/>
          <a:lstStyle/>
          <a:p>
            <a:pPr algn="l"/>
            <a:r>
              <a:rPr lang="en-US"/>
              <a:t>Example – 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642-E7FD-8045-B5EC-516E9EE5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2"/>
            <a:ext cx="10728960" cy="46925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using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View3D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View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Layout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&lt;3&gt;&gt;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ompA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new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[n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n];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ompB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new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[n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n];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View3D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aOMP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{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aOMP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n, n, n};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View3D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bOMP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{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bOMP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n, n, n};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62626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5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32A4-6CC9-5741-82B8-C9E7238E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559678"/>
            <a:ext cx="10827026" cy="4952492"/>
          </a:xfrm>
        </p:spPr>
        <p:txBody>
          <a:bodyPr/>
          <a:lstStyle/>
          <a:p>
            <a:pPr algn="l"/>
            <a:r>
              <a:rPr lang="en-US" dirty="0"/>
              <a:t>Example – 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642-E7FD-8045-B5EC-516E9EE5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4" y="1761066"/>
            <a:ext cx="10515600" cy="509693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using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namespace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statement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62626"/>
              </a:solidFill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latin typeface="Courier"/>
              </a:rPr>
              <a:t>init(aOMP, bOMP,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62626"/>
              </a:solidFill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using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OMPPolicy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KernelPolicy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For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&lt;0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omp_parallel_for_exec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For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&lt;1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loop_exec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For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&lt;2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simd_exec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Lambda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&lt;0&gt;&gt;&gt;&gt;&gt;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99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32A4-6CC9-5741-82B8-C9E7238E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559678"/>
            <a:ext cx="10827026" cy="4952492"/>
          </a:xfrm>
        </p:spPr>
        <p:txBody>
          <a:bodyPr/>
          <a:lstStyle/>
          <a:p>
            <a:pPr algn="l"/>
            <a:r>
              <a:rPr lang="en-US" dirty="0"/>
              <a:t>Example – 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642-E7FD-8045-B5EC-516E9EE5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4" y="1345830"/>
            <a:ext cx="10515600" cy="55121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using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namespace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statement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62626"/>
              </a:solidFill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using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CUDAPolicy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RAJA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::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KernelPolicy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CudaKernel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Tile&lt;0, 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tile_fixed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&lt;32&gt;, RAJA::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cuda_block_z_loop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  Tile&lt;1, 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tile_fixed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&lt;32&gt;, RAJA::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cuda_block_y_loop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    Tile&lt;2, 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tile_fixed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&lt;32&gt;, RAJA::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cuda_block_x_loop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      For&lt;0, RAJA::cuda_thread__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z_loop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        For&lt;1, RAJA::cuda_thread__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y_loop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          For&lt;2, RAJA::cuda_thread__</a:t>
            </a:r>
            <a:r>
              <a:rPr lang="en-US" sz="2400" dirty="0" err="1">
                <a:solidFill>
                  <a:srgbClr val="535353"/>
                </a:solidFill>
                <a:latin typeface="Courier" pitchFamily="2" charset="0"/>
              </a:rPr>
              <a:t>x_loop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            Lambda&lt;0&gt;&gt;&gt;&gt;&gt;&gt;&gt;&gt;&gt;;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53535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9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C5D043-0C50-684F-9A6D-DF569B7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Comparison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D29D27-7D4D-EF4F-84DA-C224526DF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987001"/>
              </p:ext>
            </p:extLst>
          </p:nvPr>
        </p:nvGraphicFramePr>
        <p:xfrm>
          <a:off x="526073" y="1863867"/>
          <a:ext cx="11095253" cy="3997643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307474">
                  <a:extLst>
                    <a:ext uri="{9D8B030D-6E8A-4147-A177-3AD203B41FA5}">
                      <a16:colId xmlns:a16="http://schemas.microsoft.com/office/drawing/2014/main" val="153080892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976963642"/>
                    </a:ext>
                  </a:extLst>
                </a:gridCol>
                <a:gridCol w="2051893">
                  <a:extLst>
                    <a:ext uri="{9D8B030D-6E8A-4147-A177-3AD203B41FA5}">
                      <a16:colId xmlns:a16="http://schemas.microsoft.com/office/drawing/2014/main" val="3465540146"/>
                    </a:ext>
                  </a:extLst>
                </a:gridCol>
                <a:gridCol w="1711168">
                  <a:extLst>
                    <a:ext uri="{9D8B030D-6E8A-4147-A177-3AD203B41FA5}">
                      <a16:colId xmlns:a16="http://schemas.microsoft.com/office/drawing/2014/main" val="2313148856"/>
                    </a:ext>
                  </a:extLst>
                </a:gridCol>
                <a:gridCol w="1962288">
                  <a:extLst>
                    <a:ext uri="{9D8B030D-6E8A-4147-A177-3AD203B41FA5}">
                      <a16:colId xmlns:a16="http://schemas.microsoft.com/office/drawing/2014/main" val="4150144384"/>
                    </a:ext>
                  </a:extLst>
                </a:gridCol>
                <a:gridCol w="1703808">
                  <a:extLst>
                    <a:ext uri="{9D8B030D-6E8A-4147-A177-3AD203B41FA5}">
                      <a16:colId xmlns:a16="http://schemas.microsoft.com/office/drawing/2014/main" val="1235958314"/>
                    </a:ext>
                  </a:extLst>
                </a:gridCol>
              </a:tblGrid>
              <a:tr h="8989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/>
                        <a:t>N (size)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Sequential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OpenMP (i7-8086K 6C12T)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/>
                        <a:t>CUDA (NVIDIA GTX 1080)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7563"/>
                  </a:ext>
                </a:extLst>
              </a:tr>
              <a:tr h="5164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Time (ms)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Time (ms)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Speedup</a:t>
                      </a:r>
                    </a:p>
                  </a:txBody>
                  <a:tcPr marL="95637" marR="95637" marT="47819" marB="4781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Time (ms)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Speedup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603368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125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232.46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53.76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4.32</a:t>
                      </a:r>
                    </a:p>
                  </a:txBody>
                  <a:tcPr marL="95637" marR="95637" marT="47819" marB="4781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6.72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34.59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192159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250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1,881.62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336.00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5.60</a:t>
                      </a:r>
                    </a:p>
                  </a:txBody>
                  <a:tcPr marL="95637" marR="95637" marT="47819" marB="4781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49.68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37.89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345907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15,155.50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2,682.39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5.65</a:t>
                      </a:r>
                    </a:p>
                  </a:txBody>
                  <a:tcPr marL="95637" marR="95637" marT="47819" marB="4781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524.46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28.89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2804130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750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51,643.41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9,044.38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5.71</a:t>
                      </a:r>
                    </a:p>
                  </a:txBody>
                  <a:tcPr marL="95637" marR="95637" marT="47819" marB="4781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2,283.84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22.60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645178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121,820.62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21,409.63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5.69</a:t>
                      </a:r>
                    </a:p>
                  </a:txBody>
                  <a:tcPr marL="95637" marR="95637" marT="47819" marB="4781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5,147.87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23.68</a:t>
                      </a:r>
                    </a:p>
                  </a:txBody>
                  <a:tcPr marL="95637" marR="95637" marT="47819" marB="478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9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22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2758-B8CC-114D-95D2-2D96DD3E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10429461" cy="4952492"/>
          </a:xfrm>
        </p:spPr>
        <p:txBody>
          <a:bodyPr/>
          <a:lstStyle/>
          <a:p>
            <a:pPr algn="l"/>
            <a:r>
              <a:rPr lang="en-US" dirty="0"/>
              <a:t>Results –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4C44-148A-1A47-9F6F-91CA26E5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642493"/>
            <a:ext cx="9922566" cy="5655156"/>
          </a:xfrm>
        </p:spPr>
        <p:txBody>
          <a:bodyPr>
            <a:normAutofit/>
          </a:bodyPr>
          <a:lstStyle/>
          <a:p>
            <a:r>
              <a:rPr lang="en-US" sz="2400" dirty="0"/>
              <a:t>The obvious: OpenMP and CUDA versions are much better than sequential</a:t>
            </a:r>
          </a:p>
          <a:p>
            <a:r>
              <a:rPr lang="en-US" sz="2400" dirty="0"/>
              <a:t>Parallelizing on the GPU is 7-8x faster than multicore CPU</a:t>
            </a:r>
          </a:p>
          <a:p>
            <a:r>
              <a:rPr lang="en-US" sz="2400" dirty="0"/>
              <a:t>Stencils really lend themselves to being run on the GPU</a:t>
            </a:r>
          </a:p>
          <a:p>
            <a:r>
              <a:rPr lang="en-US" sz="2400" dirty="0"/>
              <a:t>RAJA is a great way to figure out the best way to parallelize “kernel” code without needing to rewrite!</a:t>
            </a:r>
          </a:p>
          <a:p>
            <a:pPr lvl="1"/>
            <a:r>
              <a:rPr lang="en-US" sz="2000" dirty="0"/>
              <a:t>Just change the execution policy type</a:t>
            </a:r>
          </a:p>
        </p:txBody>
      </p:sp>
    </p:spTree>
    <p:extLst>
      <p:ext uri="{BB962C8B-B14F-4D97-AF65-F5344CB8AC3E}">
        <p14:creationId xmlns:p14="http://schemas.microsoft.com/office/powerpoint/2010/main" val="331609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CB0-0512-1E42-ACF3-2A50B7BF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9684026" cy="4952492"/>
          </a:xfrm>
        </p:spPr>
        <p:txBody>
          <a:bodyPr/>
          <a:lstStyle/>
          <a:p>
            <a:pPr algn="l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C9FE-7FF4-FC46-889A-D1157F80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2797"/>
            <a:ext cx="8766311" cy="4528603"/>
          </a:xfrm>
        </p:spPr>
        <p:txBody>
          <a:bodyPr>
            <a:normAutofit/>
          </a:bodyPr>
          <a:lstStyle/>
          <a:p>
            <a:r>
              <a:rPr lang="en-US" sz="2400" dirty="0"/>
              <a:t>If you are using nested loops (kernels), RAJA is a great tool</a:t>
            </a:r>
          </a:p>
          <a:p>
            <a:pPr lvl="1"/>
            <a:r>
              <a:rPr lang="en-US" sz="2000" dirty="0"/>
              <a:t>(Relatively) simple to use</a:t>
            </a:r>
          </a:p>
          <a:p>
            <a:pPr lvl="1"/>
            <a:r>
              <a:rPr lang="en-US" sz="2000" dirty="0"/>
              <a:t>Easy to compare/modify/iterate</a:t>
            </a:r>
          </a:p>
          <a:p>
            <a:r>
              <a:rPr lang="en-US" sz="2400" dirty="0"/>
              <a:t>Didn’t really know what I was getting into</a:t>
            </a:r>
          </a:p>
          <a:p>
            <a:pPr lvl="1"/>
            <a:r>
              <a:rPr lang="en-US" sz="2000" dirty="0"/>
              <a:t>Not as much design as I thought</a:t>
            </a:r>
          </a:p>
          <a:p>
            <a:pPr lvl="1"/>
            <a:r>
              <a:rPr lang="en-US" sz="2000" dirty="0"/>
              <a:t>Requires good understanding of what you’d like to do</a:t>
            </a:r>
          </a:p>
        </p:txBody>
      </p:sp>
    </p:spTree>
    <p:extLst>
      <p:ext uri="{BB962C8B-B14F-4D97-AF65-F5344CB8AC3E}">
        <p14:creationId xmlns:p14="http://schemas.microsoft.com/office/powerpoint/2010/main" val="330093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89C2E-497E-4466-9722-F94A7C262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Extending raja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0949E-D088-43DC-B362-592B00B06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OpenACC</a:t>
            </a:r>
            <a:r>
              <a:rPr lang="en-US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47699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E310-0577-4830-A83B-EC609DC8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OpenACC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0B5C522-EEE8-43A9-A745-77B055915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092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80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E56F9-223B-4798-8F74-B23CD0CF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Reduction</a:t>
            </a:r>
            <a:endParaRPr lang="en-US"/>
          </a:p>
        </p:txBody>
      </p:sp>
      <p:pic>
        <p:nvPicPr>
          <p:cNvPr id="10" name="Content Placeholder 9" descr="A close up of a keyboard&#10;&#10;Description automatically generated">
            <a:extLst>
              <a:ext uri="{FF2B5EF4-FFF2-40B4-BE49-F238E27FC236}">
                <a16:creationId xmlns:a16="http://schemas.microsoft.com/office/drawing/2014/main" id="{6ABCEB80-7B3E-412E-AED5-D81691B84A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1598307"/>
            <a:ext cx="6915663" cy="335409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2B8A-A012-4957-89E1-742D5C2B1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2618" y="2422689"/>
            <a:ext cx="3684644" cy="37918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Takes an associative operator (example uses sum)</a:t>
            </a:r>
          </a:p>
          <a:p>
            <a:r>
              <a:rPr lang="en-US" dirty="0"/>
              <a:t>Calculates result of operation using neighbor, leaving n/2 elements to be reduced with each step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222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D4CFF9-911E-4E87-B7C5-966815B6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" y="1987826"/>
            <a:ext cx="11161644" cy="3870049"/>
          </a:xfrm>
        </p:spPr>
        <p:txBody>
          <a:bodyPr vert="horz" numCol="2">
            <a:noAutofit/>
          </a:bodyPr>
          <a:lstStyle/>
          <a:p>
            <a:pPr algn="l" fontAlgn="base"/>
            <a:r>
              <a:rPr lang="en-US" sz="2000" b="1" i="0" dirty="0">
                <a:latin typeface="Bookman Old Style" panose="02050604050505020204" pitchFamily="18" charset="0"/>
              </a:rPr>
              <a:t>Programming Languages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r>
              <a:rPr lang="en-US" sz="2000" i="0" dirty="0">
                <a:latin typeface="Bookman Old Style" panose="02050604050505020204" pitchFamily="18" charset="0"/>
              </a:rPr>
              <a:t>(</a:t>
            </a:r>
            <a:r>
              <a:rPr lang="en-US" sz="2000" i="0" dirty="0" err="1">
                <a:latin typeface="Bookman Old Style" panose="02050604050505020204" pitchFamily="18" charset="0"/>
              </a:rPr>
              <a:t>Ocaml</a:t>
            </a:r>
            <a:r>
              <a:rPr lang="en-US" sz="2000" i="0" dirty="0">
                <a:latin typeface="Bookman Old Style" panose="02050604050505020204" pitchFamily="18" charset="0"/>
              </a:rPr>
              <a:t>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Data Structures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r>
              <a:rPr lang="en-US" sz="2000" i="0" dirty="0">
                <a:latin typeface="Bookman Old Style" panose="02050604050505020204" pitchFamily="18" charset="0"/>
              </a:rPr>
              <a:t>(C++)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Database and Web Development</a:t>
            </a:r>
            <a:r>
              <a:rPr lang="en-US" sz="2000" i="0" dirty="0">
                <a:latin typeface="Bookman Old Style" panose="02050604050505020204" pitchFamily="18" charset="0"/>
              </a:rPr>
              <a:t> (MySQL, HTML, CSS, JavaScript)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Computational Models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br>
              <a:rPr lang="en-US" sz="2000" b="1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Computer Architecture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r>
              <a:rPr lang="en-US" sz="2000" i="0" dirty="0">
                <a:latin typeface="Bookman Old Style" panose="02050604050505020204" pitchFamily="18" charset="0"/>
              </a:rPr>
              <a:t>(Intel x86_64)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Operating Systems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r>
              <a:rPr lang="en-US" sz="2000" i="0" dirty="0">
                <a:latin typeface="Bookman Old Style" panose="02050604050505020204" pitchFamily="18" charset="0"/>
              </a:rPr>
              <a:t>(C, </a:t>
            </a:r>
            <a:r>
              <a:rPr lang="en-US" sz="2000" i="0" dirty="0" err="1">
                <a:latin typeface="Bookman Old Style" panose="02050604050505020204" pitchFamily="18" charset="0"/>
              </a:rPr>
              <a:t>Pthreads</a:t>
            </a:r>
            <a:r>
              <a:rPr lang="en-US" sz="2000" i="0" dirty="0">
                <a:latin typeface="Bookman Old Style" panose="02050604050505020204" pitchFamily="18" charset="0"/>
              </a:rPr>
              <a:t>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Software Engineering   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r>
              <a:rPr lang="en-US" sz="2000" i="0" dirty="0">
                <a:latin typeface="Bookman Old Style" panose="02050604050505020204" pitchFamily="18" charset="0"/>
              </a:rPr>
              <a:t>(Java, JavaFX)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Artificial Intelligence 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r>
              <a:rPr lang="en-US" sz="2000" i="0" dirty="0">
                <a:latin typeface="Bookman Old Style" panose="02050604050505020204" pitchFamily="18" charset="0"/>
              </a:rPr>
              <a:t>(Lisp, Python, Z3)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Parallel Programming 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r>
              <a:rPr lang="en-US" sz="2000" i="0" dirty="0">
                <a:latin typeface="Bookman Old Style" panose="02050604050505020204" pitchFamily="18" charset="0"/>
              </a:rPr>
              <a:t>(C++, </a:t>
            </a:r>
            <a:r>
              <a:rPr lang="en-US" sz="2000" i="0" dirty="0" err="1">
                <a:latin typeface="Bookman Old Style" panose="02050604050505020204" pitchFamily="18" charset="0"/>
              </a:rPr>
              <a:t>Pthreads</a:t>
            </a:r>
            <a:r>
              <a:rPr lang="en-US" sz="2000" i="0" dirty="0">
                <a:latin typeface="Bookman Old Style" panose="02050604050505020204" pitchFamily="18" charset="0"/>
              </a:rPr>
              <a:t>, MPI)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br>
              <a:rPr lang="en-US" sz="2000" i="0" dirty="0">
                <a:latin typeface="Bookman Old Style" panose="02050604050505020204" pitchFamily="18" charset="0"/>
              </a:rPr>
            </a:br>
            <a:r>
              <a:rPr lang="en-US" sz="2000" b="1" i="0" dirty="0">
                <a:latin typeface="Bookman Old Style" panose="02050604050505020204" pitchFamily="18" charset="0"/>
              </a:rPr>
              <a:t>Data Mining</a:t>
            </a:r>
            <a:br>
              <a:rPr lang="en-US" sz="2000" b="1" i="0" dirty="0">
                <a:latin typeface="Bookman Old Style" panose="02050604050505020204" pitchFamily="18" charset="0"/>
              </a:rPr>
            </a:br>
            <a:r>
              <a:rPr lang="en-US" sz="2000" i="0" dirty="0">
                <a:latin typeface="Bookman Old Style" panose="02050604050505020204" pitchFamily="18" charset="0"/>
              </a:rPr>
              <a:t>(R, Python)</a:t>
            </a:r>
            <a:br>
              <a:rPr lang="en-US" sz="2000" i="0" dirty="0">
                <a:latin typeface="Bookman Old Style" panose="02050604050505020204" pitchFamily="18" charset="0"/>
              </a:rPr>
            </a:br>
            <a:endParaRPr lang="en-US" sz="2000" i="0" dirty="0">
              <a:latin typeface="Bookman Old Style" panose="020506040505050202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0E30A6-9948-43B8-A12C-5E0BB464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043" y="698008"/>
            <a:ext cx="9680714" cy="81915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800" b="1" i="0" dirty="0">
                <a:latin typeface="Bookman Old Style" panose="02050604050505020204" pitchFamily="18" charset="0"/>
              </a:rPr>
              <a:t>Coursework</a:t>
            </a:r>
            <a:endParaRPr lang="en-US" b="1" i="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4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582B0-6831-409C-9D4E-4AE274BC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1EC85-96A8-462C-A267-95A4B945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1681D-A68D-4481-9FF8-12EEDC30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500"/>
              <a:t>Gangs, Workers, and Vectors</a:t>
            </a:r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69E12045-2BE8-49CD-A2F5-E092CC5706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952506"/>
            <a:ext cx="6915663" cy="464569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4A58-35C1-4F64-9483-9F007CF24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2618" y="2422689"/>
            <a:ext cx="3684644" cy="37918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Gang is the equivalent of CUDA thread block</a:t>
            </a:r>
          </a:p>
          <a:p>
            <a:r>
              <a:rPr lang="en-US"/>
              <a:t>Worker is the equivalent of CUDA warp</a:t>
            </a:r>
          </a:p>
          <a:p>
            <a:r>
              <a:rPr lang="en-US"/>
              <a:t>Vector is equivalent of CUDA threads in a warp</a:t>
            </a:r>
            <a:endParaRPr lang="en-US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F9C4E-7212-4588-AA26-711EF7629265}"/>
              </a:ext>
            </a:extLst>
          </p:cNvPr>
          <p:cNvSpPr txBox="1"/>
          <p:nvPr/>
        </p:nvSpPr>
        <p:spPr>
          <a:xfrm>
            <a:off x="829733" y="6333067"/>
            <a:ext cx="6559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https://www.researchgate.net/figure/OpenACC-levels-of-parallelism_fig11_318990557</a:t>
            </a:r>
          </a:p>
        </p:txBody>
      </p:sp>
    </p:spTree>
    <p:extLst>
      <p:ext uri="{BB962C8B-B14F-4D97-AF65-F5344CB8AC3E}">
        <p14:creationId xmlns:p14="http://schemas.microsoft.com/office/powerpoint/2010/main" val="189733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29C34D-445C-C14A-9922-08711C26A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33" y="723826"/>
            <a:ext cx="3527925" cy="492052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027871-9DEA-344E-9BED-B92CB335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81" y="253376"/>
            <a:ext cx="2501829" cy="2930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39FB9D-DE95-5740-98F0-80F06F05B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80" y="3188618"/>
            <a:ext cx="2501830" cy="2930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DAE02-7E99-0A46-ADD8-0F1FB575D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75" y="1781905"/>
            <a:ext cx="2501830" cy="2930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A12288-7000-274F-B4DD-5AF73EA32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4301687"/>
            <a:ext cx="1676399" cy="1822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1AB9F9-3472-B94E-8E87-1DA7CEF2E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2277532"/>
            <a:ext cx="1676399" cy="18221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6F6EE1-AB17-414C-8D0B-16408B1BF3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3376"/>
            <a:ext cx="1676400" cy="1822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C6E558-5800-4C6A-A589-A96BC20158EA}"/>
              </a:ext>
            </a:extLst>
          </p:cNvPr>
          <p:cNvSpPr txBox="1"/>
          <p:nvPr/>
        </p:nvSpPr>
        <p:spPr>
          <a:xfrm>
            <a:off x="1234374" y="170621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C1BB7-999A-4B90-9292-4D814F8C3F9F}"/>
              </a:ext>
            </a:extLst>
          </p:cNvPr>
          <p:cNvSpPr txBox="1"/>
          <p:nvPr/>
        </p:nvSpPr>
        <p:spPr>
          <a:xfrm>
            <a:off x="1054163" y="3722418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32AC9-235F-4242-9311-B04757CC372B}"/>
              </a:ext>
            </a:extLst>
          </p:cNvPr>
          <p:cNvSpPr txBox="1"/>
          <p:nvPr/>
        </p:nvSpPr>
        <p:spPr>
          <a:xfrm>
            <a:off x="1118381" y="5750001"/>
            <a:ext cx="8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F882E-284F-43F3-A5E9-1A0F8E650071}"/>
              </a:ext>
            </a:extLst>
          </p:cNvPr>
          <p:cNvSpPr txBox="1"/>
          <p:nvPr/>
        </p:nvSpPr>
        <p:spPr>
          <a:xfrm>
            <a:off x="3392008" y="4343288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Gang Worker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E201D-8649-4D2D-96E2-B2F8F80DCF42}"/>
              </a:ext>
            </a:extLst>
          </p:cNvPr>
          <p:cNvSpPr txBox="1"/>
          <p:nvPr/>
        </p:nvSpPr>
        <p:spPr>
          <a:xfrm>
            <a:off x="6251295" y="2817022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Gang Vector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72E46-1D84-4007-B2CF-3DD4700A5F34}"/>
              </a:ext>
            </a:extLst>
          </p:cNvPr>
          <p:cNvSpPr txBox="1"/>
          <p:nvPr/>
        </p:nvSpPr>
        <p:spPr>
          <a:xfrm>
            <a:off x="6067078" y="5834668"/>
            <a:ext cx="15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 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1F499-4677-4C1C-84A2-286702C9421E}"/>
              </a:ext>
            </a:extLst>
          </p:cNvPr>
          <p:cNvSpPr txBox="1"/>
          <p:nvPr/>
        </p:nvSpPr>
        <p:spPr>
          <a:xfrm>
            <a:off x="9360482" y="5275021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Gang Worker Vector</a:t>
            </a:r>
          </a:p>
        </p:txBody>
      </p:sp>
    </p:spTree>
    <p:extLst>
      <p:ext uri="{BB962C8B-B14F-4D97-AF65-F5344CB8AC3E}">
        <p14:creationId xmlns:p14="http://schemas.microsoft.com/office/powerpoint/2010/main" val="387008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79BF68-5F7C-4E3F-9267-2770E89D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Next Steps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6060EF2-CD59-443E-8D0A-B91394215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23495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76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1231-4A8E-8B46-8806-9E5B1977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BDA7-EEFE-EB4D-B855-736BFF3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" y="1368795"/>
            <a:ext cx="12124267" cy="5655156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https://github.com/Meinersbur/polybench/tree/master/polybench-code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https://raja.readthedocs.io/en/master/index.html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https://www.sciencedirect.com/science/article/pii/S0957417414006599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https://dournac.org/info/parallel_heat3d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https://www.researchgate.net/figure/OpenACC-levels-of-parallelism_fig11_318990557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81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DE267-7D6D-43FA-91D3-27407179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7854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CBFCA52C-D148-4059-828A-2A164DDA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727153-C6C9-49EF-ADFE-BCC982335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6798706-B9C6-4828-932A-493F9465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A group of people standing in front of a sign&#10;&#10;Description automatically generated">
            <a:extLst>
              <a:ext uri="{FF2B5EF4-FFF2-40B4-BE49-F238E27FC236}">
                <a16:creationId xmlns:a16="http://schemas.microsoft.com/office/drawing/2014/main" id="{F496B303-E53F-4A7A-9FC6-58B1D47D2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4" name="Content Placeholder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F428796-546C-4518-8D71-E2F4A64E5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969" r="-2" b="10122"/>
          <a:stretch/>
        </p:blipFill>
        <p:spPr>
          <a:xfrm>
            <a:off x="6241855" y="497231"/>
            <a:ext cx="5542156" cy="2931769"/>
          </a:xfrm>
          <a:prstGeom prst="rect">
            <a:avLst/>
          </a:prstGeom>
          <a:ln w="152400">
            <a:solidFill>
              <a:srgbClr val="FFFFFF"/>
            </a:solidFill>
            <a:miter lim="800000"/>
          </a:ln>
        </p:spPr>
      </p:pic>
      <p:sp>
        <p:nvSpPr>
          <p:cNvPr id="42" name="Freeform 6">
            <a:extLst>
              <a:ext uri="{FF2B5EF4-FFF2-40B4-BE49-F238E27FC236}">
                <a16:creationId xmlns:a16="http://schemas.microsoft.com/office/drawing/2014/main" id="{3FEC842F-619F-49DA-800E-10139CE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491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0F69-9244-4139-A324-55DD0231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3" y="0"/>
            <a:ext cx="8296654" cy="4910818"/>
          </a:xfrm>
        </p:spPr>
        <p:txBody>
          <a:bodyPr anchor="ctr">
            <a:normAutofit/>
          </a:bodyPr>
          <a:lstStyle/>
          <a:p>
            <a:r>
              <a:rPr lang="en-US" dirty="0"/>
              <a:t>RAJA Performance portability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6B100-EE42-4BF2-A6B6-ACCF7C727A5B}"/>
              </a:ext>
            </a:extLst>
          </p:cNvPr>
          <p:cNvSpPr txBox="1"/>
          <p:nvPr/>
        </p:nvSpPr>
        <p:spPr>
          <a:xfrm>
            <a:off x="262467" y="5164818"/>
            <a:ext cx="8851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Original Developers</a:t>
            </a:r>
            <a:r>
              <a:rPr lang="en-US" sz="2800" dirty="0"/>
              <a:t>: Rich Hornung, Jeff Keasler</a:t>
            </a:r>
            <a:br>
              <a:rPr lang="en-US" sz="2800" dirty="0"/>
            </a:br>
            <a:r>
              <a:rPr lang="en-US" sz="2800" i="1" dirty="0"/>
              <a:t>Developed at</a:t>
            </a:r>
            <a:r>
              <a:rPr lang="en-US" sz="2800" dirty="0"/>
              <a:t>: Lawrence Livermore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22456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D01-3090-5441-92B4-EC30429F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RAJA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17A74E-46E7-4D1C-A810-2FF97E6CF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97743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270857D-D437-4508-B2F5-66633B3CA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EC1925-223F-0D47-BC1A-F559F5FED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719" y="1662798"/>
            <a:ext cx="8293608" cy="4193638"/>
          </a:xfrm>
        </p:spPr>
        <p:txBody>
          <a:bodyPr anchor="b">
            <a:normAutofit/>
          </a:bodyPr>
          <a:lstStyle/>
          <a:p>
            <a:pPr algn="r"/>
            <a:r>
              <a:rPr lang="en-US" sz="4200"/>
              <a:t>Parallelizing the PolyBench 3D Heat Equation</a:t>
            </a:r>
            <a:br>
              <a:rPr lang="en-US" sz="4200"/>
            </a:br>
            <a:r>
              <a:rPr lang="en-US" sz="4200"/>
              <a:t>Using the RAJA Performance Portability Layer</a:t>
            </a:r>
            <a:br>
              <a:rPr lang="en-US" sz="4200"/>
            </a:br>
            <a:endParaRPr lang="en-US" sz="420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8107F1A5-C94A-46CA-91A3-9EA76DFDC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6ACACA-C347-444A-B449-DC346194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9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AC35-9DB0-BB4A-8A5E-804CE4CE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Original Heat-3D Stencil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195F-38DD-1643-AA42-ABFAEA77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79"/>
            <a:ext cx="11198088" cy="50975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t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tsteps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t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(k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k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k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B[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(A[i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A[i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][j][k])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][k])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t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tsteps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t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(k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k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k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A[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(B[i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B[i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][j][k])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(B[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][k])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(B[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][j][k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39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AC35-9DB0-BB4A-8A5E-804CE4CE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Original Heat-3D Stencil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195F-38DD-1643-AA42-ABFAEA77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08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t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tsteps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t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(k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k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k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][j][k]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(A[i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A[i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][j][k])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][k]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][k])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T(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T(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][j][k] 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][j][k</a:t>
            </a:r>
            <a:r>
              <a:rPr 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2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CE5E-2A16-4947-B975-9576B154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" y="559678"/>
            <a:ext cx="11462861" cy="4952492"/>
          </a:xfrm>
        </p:spPr>
        <p:txBody>
          <a:bodyPr/>
          <a:lstStyle/>
          <a:p>
            <a:pPr algn="l"/>
            <a:r>
              <a:rPr lang="en-US" dirty="0"/>
              <a:t>Example – Loop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DB40-3EBE-B243-ABA4-1C4DEE9A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813269"/>
            <a:ext cx="11726562" cy="425733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9700FF"/>
                </a:solidFill>
                <a:latin typeface="Courier-Bold" pitchFamily="2" charset="0"/>
              </a:rPr>
              <a:t>auto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bodyB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[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]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-Bold" pitchFamily="2" charset="0"/>
              </a:rPr>
              <a:t>int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-Bold" pitchFamily="2" charset="0"/>
              </a:rPr>
              <a:t>int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j,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-Bold" pitchFamily="2" charset="0"/>
              </a:rPr>
              <a:t>int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k)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 b(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a(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{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0.125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}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   a(i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+1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{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2.0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}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a(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a(i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-1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a(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+1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{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2.0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}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a(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a(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-1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a(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+1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Type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{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2.0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}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a(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k) 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 a(</a:t>
            </a:r>
            <a:r>
              <a:rPr lang="en-US" sz="2400" dirty="0" err="1">
                <a:solidFill>
                  <a:srgbClr val="262626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, j, k</a:t>
            </a:r>
            <a:r>
              <a:rPr lang="en-US" sz="2400" dirty="0">
                <a:solidFill>
                  <a:srgbClr val="535353"/>
                </a:solidFill>
                <a:latin typeface="Courier" pitchFamily="2" charset="0"/>
              </a:rPr>
              <a:t>-1</a:t>
            </a: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));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262626"/>
                </a:solidFill>
                <a:latin typeface="Courier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160436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Microsoft Office PowerPoint</Application>
  <PresentationFormat>Widescreen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Century Schoolbook</vt:lpstr>
      <vt:lpstr>Consolas</vt:lpstr>
      <vt:lpstr>Corbel</vt:lpstr>
      <vt:lpstr>Courier</vt:lpstr>
      <vt:lpstr>Courier-Bold</vt:lpstr>
      <vt:lpstr>Headlines</vt:lpstr>
      <vt:lpstr>BriannA Major</vt:lpstr>
      <vt:lpstr>Programming Languages (Ocaml)  Data Structures (C++)  Database and Web Development (MySQL, HTML, CSS, JavaScript)  Computational Models   Computer Architecture (Intel x86_64)   Operating Systems (C, Pthreads)  Software Engineering    (Java, JavaFX)  Artificial Intelligence  (Lisp, Python, Z3)  Parallel Programming  (C++, Pthreads, MPI)  Data Mining (R, Python) </vt:lpstr>
      <vt:lpstr>PowerPoint Presentation</vt:lpstr>
      <vt:lpstr>RAJA Performance portability layer</vt:lpstr>
      <vt:lpstr>RAJA</vt:lpstr>
      <vt:lpstr>Parallelizing the PolyBench 3D Heat Equation Using the RAJA Performance Portability Layer </vt:lpstr>
      <vt:lpstr>Original Heat-3D Stencil Code</vt:lpstr>
      <vt:lpstr>Original Heat-3D Stencil Code</vt:lpstr>
      <vt:lpstr>Example – Loop Body</vt:lpstr>
      <vt:lpstr>Example – Execution</vt:lpstr>
      <vt:lpstr>Example – Views</vt:lpstr>
      <vt:lpstr>Example – Execution Policy</vt:lpstr>
      <vt:lpstr>Example – Execution Policy</vt:lpstr>
      <vt:lpstr>Performance Comparison</vt:lpstr>
      <vt:lpstr>Results – Discussion</vt:lpstr>
      <vt:lpstr>Conclusions</vt:lpstr>
      <vt:lpstr>Extending raja</vt:lpstr>
      <vt:lpstr>About OpenACC</vt:lpstr>
      <vt:lpstr>Reduction</vt:lpstr>
      <vt:lpstr>Gangs, Workers, and Vectors</vt:lpstr>
      <vt:lpstr>PowerPoint Presentation</vt:lpstr>
      <vt:lpstr>Next Steps</vt:lpstr>
      <vt:lpstr>Citations</vt:lpstr>
      <vt:lpstr>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BriannA Major</dc:title>
  <dc:creator>Brianna Major</dc:creator>
  <cp:lastModifiedBy>Brianna Major</cp:lastModifiedBy>
  <cp:revision>7</cp:revision>
  <dcterms:created xsi:type="dcterms:W3CDTF">2019-02-28T21:18:57Z</dcterms:created>
  <dcterms:modified xsi:type="dcterms:W3CDTF">2019-03-01T02:09:37Z</dcterms:modified>
</cp:coreProperties>
</file>