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01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5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231CAA-BCD1-4F62-B128-A2629F305B4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7354-814E-4C57-983D-55AFEDAC8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3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Team 23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019"/>
            <a:ext cx="6616264" cy="3858936"/>
          </a:xfrm>
        </p:spPr>
      </p:pic>
      <p:sp>
        <p:nvSpPr>
          <p:cNvPr id="7" name="TextBox 6"/>
          <p:cNvSpPr txBox="1"/>
          <p:nvPr/>
        </p:nvSpPr>
        <p:spPr>
          <a:xfrm>
            <a:off x="7826928" y="1260746"/>
            <a:ext cx="3526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Vision:</a:t>
            </a:r>
          </a:p>
          <a:p>
            <a:r>
              <a:rPr lang="en-US" dirty="0"/>
              <a:t>        To be Earth’s most drink</a:t>
            </a:r>
          </a:p>
          <a:p>
            <a:r>
              <a:rPr lang="en-US" dirty="0"/>
              <a:t>        centric website bringing</a:t>
            </a:r>
          </a:p>
          <a:p>
            <a:r>
              <a:rPr lang="en-US" dirty="0"/>
              <a:t>        recipes</a:t>
            </a:r>
          </a:p>
          <a:p>
            <a:endParaRPr lang="en-US" dirty="0"/>
          </a:p>
          <a:p>
            <a:r>
              <a:rPr lang="en-US" b="1" dirty="0"/>
              <a:t>Our Idea:</a:t>
            </a:r>
          </a:p>
          <a:p>
            <a:r>
              <a:rPr lang="en-US" dirty="0"/>
              <a:t>        To make a drink recipe</a:t>
            </a:r>
          </a:p>
          <a:p>
            <a:r>
              <a:rPr lang="en-US" dirty="0"/>
              <a:t>        website for all ages</a:t>
            </a:r>
          </a:p>
          <a:p>
            <a:endParaRPr lang="en-US" dirty="0"/>
          </a:p>
          <a:p>
            <a:r>
              <a:rPr lang="en-US" b="1" dirty="0"/>
              <a:t>Our Visionaries:</a:t>
            </a:r>
          </a:p>
          <a:p>
            <a:r>
              <a:rPr lang="en-US" dirty="0"/>
              <a:t>        Aaron and Peter –</a:t>
            </a:r>
          </a:p>
          <a:p>
            <a:r>
              <a:rPr lang="en-US" dirty="0"/>
              <a:t>                Website</a:t>
            </a:r>
          </a:p>
          <a:p>
            <a:r>
              <a:rPr lang="en-US" dirty="0"/>
              <a:t>                development and</a:t>
            </a:r>
          </a:p>
          <a:p>
            <a:r>
              <a:rPr lang="en-US" dirty="0"/>
              <a:t>                design</a:t>
            </a:r>
          </a:p>
          <a:p>
            <a:r>
              <a:rPr lang="en-US" dirty="0"/>
              <a:t>        Emma and Bryce – </a:t>
            </a:r>
          </a:p>
          <a:p>
            <a:r>
              <a:rPr lang="en-US" dirty="0"/>
              <a:t>                SQL and database </a:t>
            </a:r>
          </a:p>
          <a:p>
            <a:r>
              <a:rPr lang="en-US" dirty="0"/>
              <a:t>                construction and </a:t>
            </a:r>
          </a:p>
          <a:p>
            <a:r>
              <a:rPr lang="en-US" dirty="0"/>
              <a:t>               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30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Team 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Aaeng</dc:creator>
  <cp:lastModifiedBy>Aaron Aaeng</cp:lastModifiedBy>
  <cp:revision>2</cp:revision>
  <dcterms:created xsi:type="dcterms:W3CDTF">2016-10-20T01:49:34Z</dcterms:created>
  <dcterms:modified xsi:type="dcterms:W3CDTF">2016-10-20T02:09:38Z</dcterms:modified>
</cp:coreProperties>
</file>