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75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8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4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6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231CAA-BCD1-4F62-B128-A2629F305B4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2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23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718"/>
            <a:ext cx="6616264" cy="3858936"/>
          </a:xfrm>
        </p:spPr>
      </p:pic>
      <p:sp>
        <p:nvSpPr>
          <p:cNvPr id="7" name="TextBox 6"/>
          <p:cNvSpPr txBox="1"/>
          <p:nvPr/>
        </p:nvSpPr>
        <p:spPr>
          <a:xfrm>
            <a:off x="7826928" y="1260746"/>
            <a:ext cx="3526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Vision:</a:t>
            </a:r>
          </a:p>
          <a:p>
            <a:r>
              <a:rPr lang="en-US" dirty="0"/>
              <a:t>        </a:t>
            </a:r>
            <a:r>
              <a:rPr lang="en-US" dirty="0" smtClean="0"/>
              <a:t>To </a:t>
            </a:r>
            <a:r>
              <a:rPr lang="en-US" dirty="0"/>
              <a:t>be Earth’s most drink</a:t>
            </a:r>
          </a:p>
          <a:p>
            <a:r>
              <a:rPr lang="en-US" dirty="0"/>
              <a:t>        centric website bringing</a:t>
            </a:r>
          </a:p>
          <a:p>
            <a:r>
              <a:rPr lang="en-US" dirty="0"/>
              <a:t>        </a:t>
            </a:r>
            <a:r>
              <a:rPr lang="en-US" dirty="0" smtClean="0"/>
              <a:t>a multitude of recipes to</a:t>
            </a:r>
          </a:p>
          <a:p>
            <a:r>
              <a:rPr lang="en-US" dirty="0" smtClean="0"/>
              <a:t>        our users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Our Idea:</a:t>
            </a:r>
          </a:p>
          <a:p>
            <a:r>
              <a:rPr lang="en-US" dirty="0"/>
              <a:t>        To make a drink recipe</a:t>
            </a:r>
          </a:p>
          <a:p>
            <a:r>
              <a:rPr lang="en-US" dirty="0"/>
              <a:t>        website for all ages</a:t>
            </a:r>
          </a:p>
          <a:p>
            <a:endParaRPr lang="en-US" dirty="0"/>
          </a:p>
          <a:p>
            <a:r>
              <a:rPr lang="en-US" b="1" dirty="0"/>
              <a:t>Our Visionaries:</a:t>
            </a:r>
          </a:p>
          <a:p>
            <a:r>
              <a:rPr lang="en-US" dirty="0"/>
              <a:t>        Aaron and Peter –</a:t>
            </a:r>
          </a:p>
          <a:p>
            <a:r>
              <a:rPr lang="en-US" dirty="0"/>
              <a:t>                Website</a:t>
            </a:r>
          </a:p>
          <a:p>
            <a:r>
              <a:rPr lang="en-US" dirty="0"/>
              <a:t>                development and</a:t>
            </a:r>
          </a:p>
          <a:p>
            <a:r>
              <a:rPr lang="en-US" dirty="0"/>
              <a:t>                design</a:t>
            </a:r>
          </a:p>
          <a:p>
            <a:r>
              <a:rPr lang="en-US" dirty="0"/>
              <a:t>        Emma and Bryce – </a:t>
            </a:r>
          </a:p>
          <a:p>
            <a:r>
              <a:rPr lang="en-US" dirty="0"/>
              <a:t>                SQL and database </a:t>
            </a:r>
          </a:p>
          <a:p>
            <a:r>
              <a:rPr lang="en-US" dirty="0"/>
              <a:t>                construction and </a:t>
            </a:r>
          </a:p>
          <a:p>
            <a:r>
              <a:rPr lang="en-US" dirty="0"/>
              <a:t>               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67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Team 23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Aaeng</dc:creator>
  <cp:lastModifiedBy>Aaron Aaeng</cp:lastModifiedBy>
  <cp:revision>5</cp:revision>
  <dcterms:created xsi:type="dcterms:W3CDTF">2016-10-20T01:49:34Z</dcterms:created>
  <dcterms:modified xsi:type="dcterms:W3CDTF">2016-10-20T19:03:27Z</dcterms:modified>
</cp:coreProperties>
</file>