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5" r:id="rId12"/>
    <p:sldId id="267" r:id="rId13"/>
    <p:sldId id="268" r:id="rId14"/>
    <p:sldId id="270" r:id="rId15"/>
    <p:sldId id="269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FF"/>
    <a:srgbClr val="EFE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 snapToObjects="1">
      <p:cViewPr>
        <p:scale>
          <a:sx n="96" d="100"/>
          <a:sy n="96" d="100"/>
        </p:scale>
        <p:origin x="1968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506CB-4B8D-0C44-8B43-A1722B5578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34709F-16BF-704B-A280-00DFFC83F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A23D0-62A0-604B-95E3-9507EE9E2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32137-E1EE-994A-9DEE-15CD27379202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7C20E-DF31-FC43-8C81-4E0F218BF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63065-5F5A-7F4A-9616-3510589A4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56B4-1BE7-A949-8841-9E805D3A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18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4CA5-E5B5-F142-95F2-6E54C8A8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282AE-DFD2-7343-BFDE-6C1734507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86470-874C-A54F-B5DE-FE89370D9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32137-E1EE-994A-9DEE-15CD27379202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CC35A-0A82-5348-8FEE-47C2701AE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A32B1-1EDF-7149-BD7C-DE640975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56B4-1BE7-A949-8841-9E805D3A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58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E7400E-D0DA-DE43-A117-982A08DECA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610FE2-BD39-7B48-8ECB-0974C60C5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44ECA-64D9-374C-A717-7CD115D4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32137-E1EE-994A-9DEE-15CD27379202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C2349-1A08-9B43-817E-B367FAAC3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B3AEE-0FA6-124E-9C8D-D45AB7E90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56B4-1BE7-A949-8841-9E805D3A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0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2F0F-1663-C14D-892C-E11E0AB3A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95D93-990A-F840-8A10-89F932464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99A67-8E75-FC4D-B523-E15B8732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32137-E1EE-994A-9DEE-15CD27379202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301AD-EF6D-574B-ABC7-4F93E51E6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BFB20-114B-6241-964B-35800148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56B4-1BE7-A949-8841-9E805D3A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65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9603D-F08A-B743-AABB-FE9B43A39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D560A-CE99-2C45-80A9-C42BD827A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4BAE0-FC5F-304D-A1B0-2FAF5872B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32137-E1EE-994A-9DEE-15CD27379202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ED9A9-FC2B-704D-9887-A1E028D8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BE3F-5B14-A94C-B54C-E1DFA2F3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56B4-1BE7-A949-8841-9E805D3A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7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BB5EA-C08B-394F-87F0-B8FA0BFCA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E48D8-FA96-784B-8AD9-619549AFB1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B2D776-36D8-DD47-BB9E-A5EFE52DB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52C00E-B93F-3E4A-B95F-68E45A04C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32137-E1EE-994A-9DEE-15CD27379202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9F10F-FCB3-FE48-A0AB-9DCD87EA0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196836-BD52-974B-9C9A-691A5922D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56B4-1BE7-A949-8841-9E805D3A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39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E4D80-A635-BD45-9F9A-2A1D93F9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C3634-9807-F446-BC15-D969BDA41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32B42-912B-C046-BA2F-155CA350F7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0A1E45-108A-204E-B126-B4E513176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0E7BC5-AF6E-794B-AF38-997DA86704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5AA590-A695-EC41-984C-D03CD47A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32137-E1EE-994A-9DEE-15CD27379202}" type="datetimeFigureOut">
              <a:rPr lang="en-US" smtClean="0"/>
              <a:t>10/1/18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8543CD-104C-504D-AA7C-3F0482EE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59215D-F8A5-9A41-AF3F-B8D866EC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56B4-1BE7-A949-8841-9E805D3A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45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C95E-801E-904D-80F3-2431F76CD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538629-D962-0C40-82C3-6601A3B9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32137-E1EE-994A-9DEE-15CD27379202}" type="datetimeFigureOut">
              <a:rPr lang="en-US" smtClean="0"/>
              <a:t>10/1/18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6D0834-47A8-8843-B2D5-B4D04C783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FA8FC-733F-7743-998B-0D8331BCF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56B4-1BE7-A949-8841-9E805D3A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2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DB170-6646-1643-BC9C-3EBBAF341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32137-E1EE-994A-9DEE-15CD27379202}" type="datetimeFigureOut">
              <a:rPr lang="en-US" smtClean="0"/>
              <a:t>10/1/18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076D92-9E2B-AF4E-A4F9-954A5930C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2DC2B-32DA-6542-897E-1AE3E0A7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56B4-1BE7-A949-8841-9E805D3A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0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3A01-4176-2A46-AD55-C7A8AC58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72880-5FA4-0946-B683-54AE0070B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B46F9-6B36-7342-9AB1-0BFBEB4CA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08635-A0E3-FE45-A557-75DB39AED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32137-E1EE-994A-9DEE-15CD27379202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DE452-67C7-C84C-BAA3-7ED7E561F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218B9-DDB3-E741-8669-68EF8491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56B4-1BE7-A949-8841-9E805D3A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7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8AB39-4830-D84B-A60E-CB57F0B0A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542762-C856-7942-A256-02D9460341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83536-0F88-0345-8422-62E9C6516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095DA-F0AE-0947-8BC7-2A3AE6C70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32137-E1EE-994A-9DEE-15CD27379202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AB40D-E76A-E54C-80A0-8ABF8FAB7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5223F-979B-2347-9495-8858C8BCE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56B4-1BE7-A949-8841-9E805D3A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06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DD8C53-F2A2-D44A-B49A-E1A9A31BC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2A0B6-8F25-FC41-9935-7EAC9EFA8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0DB2F-BF79-B041-B118-15BE59C40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32137-E1EE-994A-9DEE-15CD27379202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BB916-B7D7-CF45-9562-42B3312C8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E33C5-A9BD-F64E-B72D-603811621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B56B4-1BE7-A949-8841-9E805D3A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8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50476AE-6758-0A47-B5B1-D0BB85217E48}"/>
              </a:ext>
            </a:extLst>
          </p:cNvPr>
          <p:cNvGrpSpPr/>
          <p:nvPr/>
        </p:nvGrpSpPr>
        <p:grpSpPr>
          <a:xfrm>
            <a:off x="1439449" y="0"/>
            <a:ext cx="7997159" cy="3429000"/>
            <a:chOff x="1439449" y="0"/>
            <a:chExt cx="7997159" cy="3429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1A949E-5338-2146-A396-82A9B67CB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4130" b="50000"/>
            <a:stretch/>
          </p:blipFill>
          <p:spPr>
            <a:xfrm>
              <a:off x="1439449" y="0"/>
              <a:ext cx="7997159" cy="342900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9086C0F-ACE7-224F-B223-24854B25D7D5}"/>
                </a:ext>
              </a:extLst>
            </p:cNvPr>
            <p:cNvGrpSpPr/>
            <p:nvPr/>
          </p:nvGrpSpPr>
          <p:grpSpPr>
            <a:xfrm>
              <a:off x="1804908" y="1261873"/>
              <a:ext cx="3352308" cy="512063"/>
              <a:chOff x="1795764" y="1042417"/>
              <a:chExt cx="3352308" cy="512063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87248A5-9983-2343-82E8-450446C6F6B2}"/>
                  </a:ext>
                </a:extLst>
              </p:cNvPr>
              <p:cNvSpPr/>
              <p:nvPr/>
            </p:nvSpPr>
            <p:spPr>
              <a:xfrm>
                <a:off x="1795764" y="1310185"/>
                <a:ext cx="1388962" cy="244295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3C4AF5F-4E54-6D42-BDB8-38832F6B02FA}"/>
                  </a:ext>
                </a:extLst>
              </p:cNvPr>
              <p:cNvSpPr/>
              <p:nvPr/>
            </p:nvSpPr>
            <p:spPr>
              <a:xfrm>
                <a:off x="3977640" y="1042417"/>
                <a:ext cx="1170432" cy="137160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Elbow Connector 9">
                <a:extLst>
                  <a:ext uri="{FF2B5EF4-FFF2-40B4-BE49-F238E27FC236}">
                    <a16:creationId xmlns:a16="http://schemas.microsoft.com/office/drawing/2014/main" id="{24484766-884D-7D4F-B838-212DC0E5C51A}"/>
                  </a:ext>
                </a:extLst>
              </p:cNvPr>
              <p:cNvCxnSpPr>
                <a:cxnSpLocks/>
                <a:stCxn id="6" idx="3"/>
                <a:endCxn id="8" idx="1"/>
              </p:cNvCxnSpPr>
              <p:nvPr/>
            </p:nvCxnSpPr>
            <p:spPr>
              <a:xfrm flipV="1">
                <a:off x="3184726" y="1110997"/>
                <a:ext cx="792914" cy="321336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8A5AA81-D5AD-D448-8CBA-53483F026EA1}"/>
                </a:ext>
              </a:extLst>
            </p:cNvPr>
            <p:cNvSpPr/>
            <p:nvPr/>
          </p:nvSpPr>
          <p:spPr>
            <a:xfrm>
              <a:off x="6080324" y="2423160"/>
              <a:ext cx="2515035" cy="265176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8748D100-A01A-D44E-81CE-C1B9405EE91A}"/>
                </a:ext>
              </a:extLst>
            </p:cNvPr>
            <p:cNvCxnSpPr>
              <a:cxnSpLocks/>
              <a:stCxn id="8" idx="3"/>
              <a:endCxn id="23" idx="1"/>
            </p:cNvCxnSpPr>
            <p:nvPr/>
          </p:nvCxnSpPr>
          <p:spPr>
            <a:xfrm>
              <a:off x="5157216" y="1330453"/>
              <a:ext cx="923108" cy="1225295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0714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7FF83E0-28EE-F44F-8B5D-87C8D1694E99}"/>
              </a:ext>
            </a:extLst>
          </p:cNvPr>
          <p:cNvGrpSpPr/>
          <p:nvPr/>
        </p:nvGrpSpPr>
        <p:grpSpPr>
          <a:xfrm>
            <a:off x="484339" y="0"/>
            <a:ext cx="11223321" cy="6858000"/>
            <a:chOff x="484339" y="0"/>
            <a:chExt cx="11223321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7DD59C-30CB-C74C-BEA7-731427A0D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339" y="0"/>
              <a:ext cx="11223321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A2572ED-560A-9A46-B7D0-BAE891677073}"/>
                </a:ext>
              </a:extLst>
            </p:cNvPr>
            <p:cNvSpPr/>
            <p:nvPr/>
          </p:nvSpPr>
          <p:spPr>
            <a:xfrm>
              <a:off x="2251762" y="1638785"/>
              <a:ext cx="835388" cy="21518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Elbow Connector 5">
              <a:extLst>
                <a:ext uri="{FF2B5EF4-FFF2-40B4-BE49-F238E27FC236}">
                  <a16:creationId xmlns:a16="http://schemas.microsoft.com/office/drawing/2014/main" id="{96E0B193-CE69-894C-8EEF-1378708B9E05}"/>
                </a:ext>
              </a:extLst>
            </p:cNvPr>
            <p:cNvCxnSpPr>
              <a:cxnSpLocks/>
              <a:stCxn id="5" idx="3"/>
              <a:endCxn id="10" idx="1"/>
            </p:cNvCxnSpPr>
            <p:nvPr/>
          </p:nvCxnSpPr>
          <p:spPr>
            <a:xfrm>
              <a:off x="3087150" y="1746376"/>
              <a:ext cx="4669188" cy="180068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B908EC2-0940-1E4B-98EA-A88059936AE2}"/>
                </a:ext>
              </a:extLst>
            </p:cNvPr>
            <p:cNvCxnSpPr>
              <a:cxnSpLocks/>
              <a:stCxn id="10" idx="2"/>
              <a:endCxn id="15" idx="0"/>
            </p:cNvCxnSpPr>
            <p:nvPr/>
          </p:nvCxnSpPr>
          <p:spPr>
            <a:xfrm>
              <a:off x="9431681" y="1998921"/>
              <a:ext cx="0" cy="22009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94DE955-386F-D642-8E35-40CD9A444AE5}"/>
                </a:ext>
              </a:extLst>
            </p:cNvPr>
            <p:cNvSpPr/>
            <p:nvPr/>
          </p:nvSpPr>
          <p:spPr>
            <a:xfrm>
              <a:off x="7756338" y="1853967"/>
              <a:ext cx="3350686" cy="144954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4266E5-8144-0A42-B41C-107CFB579B8A}"/>
                </a:ext>
              </a:extLst>
            </p:cNvPr>
            <p:cNvSpPr/>
            <p:nvPr/>
          </p:nvSpPr>
          <p:spPr>
            <a:xfrm>
              <a:off x="7756338" y="2219018"/>
              <a:ext cx="3350686" cy="144954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50B569-6D0E-B344-A83D-5ADA2A835A3C}"/>
                </a:ext>
              </a:extLst>
            </p:cNvPr>
            <p:cNvSpPr/>
            <p:nvPr/>
          </p:nvSpPr>
          <p:spPr>
            <a:xfrm>
              <a:off x="7756338" y="2584069"/>
              <a:ext cx="3350686" cy="144954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DD0106C-0977-8849-9F54-35BE9A60D19C}"/>
                </a:ext>
              </a:extLst>
            </p:cNvPr>
            <p:cNvCxnSpPr>
              <a:cxnSpLocks/>
            </p:cNvCxnSpPr>
            <p:nvPr/>
          </p:nvCxnSpPr>
          <p:spPr>
            <a:xfrm>
              <a:off x="9437586" y="2363972"/>
              <a:ext cx="0" cy="22009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44EE12-BD42-094E-AF7E-8D61AC040C7A}"/>
                </a:ext>
              </a:extLst>
            </p:cNvPr>
            <p:cNvSpPr/>
            <p:nvPr/>
          </p:nvSpPr>
          <p:spPr>
            <a:xfrm>
              <a:off x="7756338" y="6128825"/>
              <a:ext cx="563697" cy="181539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Elbow Connector 20">
              <a:extLst>
                <a:ext uri="{FF2B5EF4-FFF2-40B4-BE49-F238E27FC236}">
                  <a16:creationId xmlns:a16="http://schemas.microsoft.com/office/drawing/2014/main" id="{24153CDD-6135-8B4C-A94C-7A8E928502D0}"/>
                </a:ext>
              </a:extLst>
            </p:cNvPr>
            <p:cNvCxnSpPr>
              <a:cxnSpLocks/>
              <a:stCxn id="16" idx="2"/>
              <a:endCxn id="20" idx="0"/>
            </p:cNvCxnSpPr>
            <p:nvPr/>
          </p:nvCxnSpPr>
          <p:spPr>
            <a:xfrm rot="5400000">
              <a:off x="7035033" y="3732177"/>
              <a:ext cx="3399802" cy="1393494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2922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B7E643B-A9E7-BB4A-A72D-15FD99B25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90"/>
          <a:stretch/>
        </p:blipFill>
        <p:spPr>
          <a:xfrm>
            <a:off x="4243071" y="0"/>
            <a:ext cx="746458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831B85-320D-CD4C-8F94-D090B70B1132}"/>
              </a:ext>
            </a:extLst>
          </p:cNvPr>
          <p:cNvSpPr/>
          <p:nvPr/>
        </p:nvSpPr>
        <p:spPr>
          <a:xfrm>
            <a:off x="4243071" y="1943832"/>
            <a:ext cx="1649691" cy="17798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FE50B3-CEC3-D945-81F0-5B3109939B97}"/>
              </a:ext>
            </a:extLst>
          </p:cNvPr>
          <p:cNvSpPr/>
          <p:nvPr/>
        </p:nvSpPr>
        <p:spPr>
          <a:xfrm>
            <a:off x="8659712" y="1875661"/>
            <a:ext cx="1731207" cy="29505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5649F5-9356-2344-83CA-DE1D5A6A8753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5892762" y="2023189"/>
            <a:ext cx="2766950" cy="963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485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3AC2F014-B41D-EB4B-A891-A12E3B27FA63}"/>
              </a:ext>
            </a:extLst>
          </p:cNvPr>
          <p:cNvGrpSpPr/>
          <p:nvPr/>
        </p:nvGrpSpPr>
        <p:grpSpPr>
          <a:xfrm>
            <a:off x="4191000" y="430823"/>
            <a:ext cx="7516660" cy="6858000"/>
            <a:chOff x="4191000" y="430823"/>
            <a:chExt cx="7516660" cy="68580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2DFAEA1-E0F5-AF41-B8A3-96092EE50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026"/>
            <a:stretch/>
          </p:blipFill>
          <p:spPr>
            <a:xfrm>
              <a:off x="4191000" y="430823"/>
              <a:ext cx="7516660" cy="685800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91E53A-F188-1D4C-A48A-FAF4061821A2}"/>
                </a:ext>
              </a:extLst>
            </p:cNvPr>
            <p:cNvGrpSpPr/>
            <p:nvPr/>
          </p:nvGrpSpPr>
          <p:grpSpPr>
            <a:xfrm>
              <a:off x="4191000" y="2084093"/>
              <a:ext cx="5525814" cy="2988068"/>
              <a:chOff x="4191000" y="1653270"/>
              <a:chExt cx="5525814" cy="298806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8CC4F14-083E-F34E-AB83-51BED497FD38}"/>
                  </a:ext>
                </a:extLst>
              </p:cNvPr>
              <p:cNvSpPr/>
              <p:nvPr/>
            </p:nvSpPr>
            <p:spPr>
              <a:xfrm>
                <a:off x="4191000" y="4449549"/>
                <a:ext cx="1668379" cy="191789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87EEA6C6-3655-A745-88A7-B70DE4B81DDE}"/>
                  </a:ext>
                </a:extLst>
              </p:cNvPr>
              <p:cNvCxnSpPr>
                <a:cxnSpLocks/>
                <a:stCxn id="5" idx="2"/>
                <a:endCxn id="7" idx="2"/>
              </p:cNvCxnSpPr>
              <p:nvPr/>
            </p:nvCxnSpPr>
            <p:spPr>
              <a:xfrm rot="5400000" flipH="1" flipV="1">
                <a:off x="5713060" y="3724996"/>
                <a:ext cx="228471" cy="1604213"/>
              </a:xfrm>
              <a:prstGeom prst="bentConnector3">
                <a:avLst>
                  <a:gd name="adj1" fmla="val -100056"/>
                </a:avLst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D88579C-12F9-994D-B4DB-D36CF43C2F55}"/>
                  </a:ext>
                </a:extLst>
              </p:cNvPr>
              <p:cNvSpPr/>
              <p:nvPr/>
            </p:nvSpPr>
            <p:spPr>
              <a:xfrm>
                <a:off x="6063346" y="4221078"/>
                <a:ext cx="1132114" cy="191789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D3DFBF3-2740-1A41-BFAD-E9AD9E5C9489}"/>
                  </a:ext>
                </a:extLst>
              </p:cNvPr>
              <p:cNvSpPr/>
              <p:nvPr/>
            </p:nvSpPr>
            <p:spPr>
              <a:xfrm>
                <a:off x="6063345" y="3982630"/>
                <a:ext cx="1231801" cy="191789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B8EC35-ED37-6448-8D86-30256FE1CC40}"/>
                  </a:ext>
                </a:extLst>
              </p:cNvPr>
              <p:cNvSpPr/>
              <p:nvPr/>
            </p:nvSpPr>
            <p:spPr>
              <a:xfrm>
                <a:off x="7295146" y="3982630"/>
                <a:ext cx="2421668" cy="191789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Elbow Connector 23">
                <a:extLst>
                  <a:ext uri="{FF2B5EF4-FFF2-40B4-BE49-F238E27FC236}">
                    <a16:creationId xmlns:a16="http://schemas.microsoft.com/office/drawing/2014/main" id="{17032029-8008-C143-85DD-713079E042A8}"/>
                  </a:ext>
                </a:extLst>
              </p:cNvPr>
              <p:cNvCxnSpPr>
                <a:cxnSpLocks/>
                <a:stCxn id="7" idx="1"/>
                <a:endCxn id="20" idx="1"/>
              </p:cNvCxnSpPr>
              <p:nvPr/>
            </p:nvCxnSpPr>
            <p:spPr>
              <a:xfrm rot="10800000">
                <a:off x="6063346" y="4078525"/>
                <a:ext cx="1" cy="238448"/>
              </a:xfrm>
              <a:prstGeom prst="bentConnector3">
                <a:avLst>
                  <a:gd name="adj1" fmla="val 22860100000"/>
                </a:avLst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lbow Connector 26">
                <a:extLst>
                  <a:ext uri="{FF2B5EF4-FFF2-40B4-BE49-F238E27FC236}">
                    <a16:creationId xmlns:a16="http://schemas.microsoft.com/office/drawing/2014/main" id="{0E91C7E6-2BD9-204E-8A5E-2CC672562709}"/>
                  </a:ext>
                </a:extLst>
              </p:cNvPr>
              <p:cNvCxnSpPr>
                <a:cxnSpLocks/>
                <a:stCxn id="21" idx="3"/>
                <a:endCxn id="28" idx="3"/>
              </p:cNvCxnSpPr>
              <p:nvPr/>
            </p:nvCxnSpPr>
            <p:spPr>
              <a:xfrm flipH="1" flipV="1">
                <a:off x="6465399" y="1760051"/>
                <a:ext cx="3251415" cy="2318474"/>
              </a:xfrm>
              <a:prstGeom prst="bentConnector3">
                <a:avLst>
                  <a:gd name="adj1" fmla="val -7031"/>
                </a:avLst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A6E97DB-9717-6543-84DD-345282D61D1B}"/>
                  </a:ext>
                </a:extLst>
              </p:cNvPr>
              <p:cNvSpPr/>
              <p:nvPr/>
            </p:nvSpPr>
            <p:spPr>
              <a:xfrm>
                <a:off x="5948834" y="1653270"/>
                <a:ext cx="516565" cy="213561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621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5227F13-6CD6-0144-8A0C-D081933C990B}"/>
              </a:ext>
            </a:extLst>
          </p:cNvPr>
          <p:cNvGrpSpPr/>
          <p:nvPr/>
        </p:nvGrpSpPr>
        <p:grpSpPr>
          <a:xfrm>
            <a:off x="484339" y="0"/>
            <a:ext cx="11223321" cy="6858000"/>
            <a:chOff x="484339" y="0"/>
            <a:chExt cx="11223321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8DFD9E-7F76-4A48-B088-9DE55840E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339" y="0"/>
              <a:ext cx="11223321" cy="6858000"/>
            </a:xfrm>
            <a:prstGeom prst="rect">
              <a:avLst/>
            </a:prstGeom>
          </p:spPr>
        </p:pic>
        <p:cxnSp>
          <p:nvCxnSpPr>
            <p:cNvPr id="7" name="Elbow Connector 6">
              <a:extLst>
                <a:ext uri="{FF2B5EF4-FFF2-40B4-BE49-F238E27FC236}">
                  <a16:creationId xmlns:a16="http://schemas.microsoft.com/office/drawing/2014/main" id="{FA7C2D1F-BA9C-8D48-9470-F98559036D37}"/>
                </a:ext>
              </a:extLst>
            </p:cNvPr>
            <p:cNvCxnSpPr>
              <a:cxnSpLocks/>
              <a:stCxn id="8" idx="0"/>
              <a:endCxn id="10" idx="1"/>
            </p:cNvCxnSpPr>
            <p:nvPr/>
          </p:nvCxnSpPr>
          <p:spPr>
            <a:xfrm rot="5400000" flipH="1" flipV="1">
              <a:off x="1751541" y="3024030"/>
              <a:ext cx="1839734" cy="1373252"/>
            </a:xfrm>
            <a:prstGeom prst="bentConnector2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36B7E2-91E4-AD43-86C9-62E8D299B665}"/>
                </a:ext>
              </a:extLst>
            </p:cNvPr>
            <p:cNvSpPr/>
            <p:nvPr/>
          </p:nvSpPr>
          <p:spPr>
            <a:xfrm>
              <a:off x="1156915" y="4630523"/>
              <a:ext cx="1655733" cy="207695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Elbow Connector 8">
              <a:extLst>
                <a:ext uri="{FF2B5EF4-FFF2-40B4-BE49-F238E27FC236}">
                  <a16:creationId xmlns:a16="http://schemas.microsoft.com/office/drawing/2014/main" id="{8A6FE90A-2314-FD4D-8E3D-0BC39AFE5CD4}"/>
                </a:ext>
              </a:extLst>
            </p:cNvPr>
            <p:cNvCxnSpPr>
              <a:cxnSpLocks/>
              <a:stCxn id="10" idx="3"/>
              <a:endCxn id="12" idx="0"/>
            </p:cNvCxnSpPr>
            <p:nvPr/>
          </p:nvCxnSpPr>
          <p:spPr>
            <a:xfrm>
              <a:off x="3773347" y="2790789"/>
              <a:ext cx="3298785" cy="255930"/>
            </a:xfrm>
            <a:prstGeom prst="bentConnector2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5A4CA2-8B41-604D-853A-BB7660327C78}"/>
                </a:ext>
              </a:extLst>
            </p:cNvPr>
            <p:cNvSpPr/>
            <p:nvPr/>
          </p:nvSpPr>
          <p:spPr>
            <a:xfrm>
              <a:off x="3358034" y="2711055"/>
              <a:ext cx="415313" cy="159468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Elbow Connector 10">
              <a:extLst>
                <a:ext uri="{FF2B5EF4-FFF2-40B4-BE49-F238E27FC236}">
                  <a16:creationId xmlns:a16="http://schemas.microsoft.com/office/drawing/2014/main" id="{A649D05B-D50E-A04F-9AA5-49C13CAB1616}"/>
                </a:ext>
              </a:extLst>
            </p:cNvPr>
            <p:cNvCxnSpPr>
              <a:cxnSpLocks/>
              <a:stCxn id="14" idx="2"/>
              <a:endCxn id="15" idx="3"/>
            </p:cNvCxnSpPr>
            <p:nvPr/>
          </p:nvCxnSpPr>
          <p:spPr>
            <a:xfrm rot="5400000" flipH="1">
              <a:off x="4113907" y="988741"/>
              <a:ext cx="2202352" cy="3714098"/>
            </a:xfrm>
            <a:prstGeom prst="bentConnector4">
              <a:avLst>
                <a:gd name="adj1" fmla="val -10380"/>
                <a:gd name="adj2" fmla="val -113740"/>
              </a:avLst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69D0B0-26BF-8D49-B7F9-A89A5E7F1A4F}"/>
                </a:ext>
              </a:extLst>
            </p:cNvPr>
            <p:cNvSpPr/>
            <p:nvPr/>
          </p:nvSpPr>
          <p:spPr>
            <a:xfrm>
              <a:off x="2974694" y="3046719"/>
              <a:ext cx="8194876" cy="159468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A598E8-0B2C-A346-B91F-22EB8A86F833}"/>
                </a:ext>
              </a:extLst>
            </p:cNvPr>
            <p:cNvSpPr/>
            <p:nvPr/>
          </p:nvSpPr>
          <p:spPr>
            <a:xfrm>
              <a:off x="2974694" y="3787497"/>
              <a:ext cx="8194876" cy="159469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35B266-B638-CE46-A769-8AB80AA2C96F}"/>
                </a:ext>
              </a:extLst>
            </p:cNvPr>
            <p:cNvSpPr/>
            <p:nvPr/>
          </p:nvSpPr>
          <p:spPr>
            <a:xfrm>
              <a:off x="2881853" y="1631855"/>
              <a:ext cx="476181" cy="225518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16CD754-D109-B94B-AA73-0BE111BBF9A9}"/>
                </a:ext>
              </a:extLst>
            </p:cNvPr>
            <p:cNvCxnSpPr>
              <a:cxnSpLocks/>
              <a:stCxn id="12" idx="2"/>
              <a:endCxn id="14" idx="0"/>
            </p:cNvCxnSpPr>
            <p:nvPr/>
          </p:nvCxnSpPr>
          <p:spPr>
            <a:xfrm>
              <a:off x="7072132" y="3206187"/>
              <a:ext cx="0" cy="58131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0574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A2BA2F3-D597-FF4E-A138-6E442A69C4F3}"/>
              </a:ext>
            </a:extLst>
          </p:cNvPr>
          <p:cNvGrpSpPr/>
          <p:nvPr/>
        </p:nvGrpSpPr>
        <p:grpSpPr>
          <a:xfrm>
            <a:off x="484339" y="0"/>
            <a:ext cx="11223321" cy="6858000"/>
            <a:chOff x="484339" y="0"/>
            <a:chExt cx="11223321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61A880-72F5-FE40-9C8B-987BC34D8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339" y="0"/>
              <a:ext cx="11223321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0DFDA4-A89C-EF44-9FD2-403008FED13F}"/>
                </a:ext>
              </a:extLst>
            </p:cNvPr>
            <p:cNvSpPr/>
            <p:nvPr/>
          </p:nvSpPr>
          <p:spPr>
            <a:xfrm>
              <a:off x="1149804" y="1914248"/>
              <a:ext cx="1663065" cy="21935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BC7E0C-E1F2-C14C-9C92-D296DB119362}"/>
                </a:ext>
              </a:extLst>
            </p:cNvPr>
            <p:cNvSpPr/>
            <p:nvPr/>
          </p:nvSpPr>
          <p:spPr>
            <a:xfrm>
              <a:off x="7119529" y="1905011"/>
              <a:ext cx="1771922" cy="251679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9773CEB-CB37-0446-A7F8-5BE08013F103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2812869" y="2023924"/>
              <a:ext cx="430666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7663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4A9E59-7B9C-934B-BC4B-2D0994617CB3}"/>
              </a:ext>
            </a:extLst>
          </p:cNvPr>
          <p:cNvGrpSpPr/>
          <p:nvPr/>
        </p:nvGrpSpPr>
        <p:grpSpPr>
          <a:xfrm>
            <a:off x="484339" y="426720"/>
            <a:ext cx="11223321" cy="6858000"/>
            <a:chOff x="484339" y="0"/>
            <a:chExt cx="11223321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FACB286-B7CA-754D-8A85-CCD8F8FB4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339" y="0"/>
              <a:ext cx="11223321" cy="6858000"/>
            </a:xfrm>
            <a:prstGeom prst="rect">
              <a:avLst/>
            </a:prstGeom>
          </p:spPr>
        </p:pic>
        <p:cxnSp>
          <p:nvCxnSpPr>
            <p:cNvPr id="5" name="Elbow Connector 4">
              <a:extLst>
                <a:ext uri="{FF2B5EF4-FFF2-40B4-BE49-F238E27FC236}">
                  <a16:creationId xmlns:a16="http://schemas.microsoft.com/office/drawing/2014/main" id="{3D3F0C47-191D-6741-B1DF-BD765244A230}"/>
                </a:ext>
              </a:extLst>
            </p:cNvPr>
            <p:cNvCxnSpPr>
              <a:cxnSpLocks/>
              <a:stCxn id="6" idx="0"/>
              <a:endCxn id="8" idx="1"/>
            </p:cNvCxnSpPr>
            <p:nvPr/>
          </p:nvCxnSpPr>
          <p:spPr>
            <a:xfrm rot="5400000" flipH="1" flipV="1">
              <a:off x="6562960" y="672025"/>
              <a:ext cx="2382410" cy="4578241"/>
            </a:xfrm>
            <a:prstGeom prst="bentConnector2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810F1E-0C38-D448-A070-4FCCC8062D43}"/>
                </a:ext>
              </a:extLst>
            </p:cNvPr>
            <p:cNvSpPr/>
            <p:nvPr/>
          </p:nvSpPr>
          <p:spPr>
            <a:xfrm>
              <a:off x="1114970" y="4152350"/>
              <a:ext cx="8700149" cy="302204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03860D-ECF0-E44D-92F5-5E0DD290B53A}"/>
                </a:ext>
              </a:extLst>
            </p:cNvPr>
            <p:cNvSpPr/>
            <p:nvPr/>
          </p:nvSpPr>
          <p:spPr>
            <a:xfrm>
              <a:off x="10043286" y="1639874"/>
              <a:ext cx="1333584" cy="26013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0695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D72AF6C-D0D1-9545-BDE0-CA887828EF8E}"/>
              </a:ext>
            </a:extLst>
          </p:cNvPr>
          <p:cNvGrpSpPr/>
          <p:nvPr/>
        </p:nvGrpSpPr>
        <p:grpSpPr>
          <a:xfrm>
            <a:off x="484339" y="0"/>
            <a:ext cx="11223321" cy="6858000"/>
            <a:chOff x="484339" y="0"/>
            <a:chExt cx="11223321" cy="6858000"/>
          </a:xfrm>
        </p:grpSpPr>
        <p:pic>
          <p:nvPicPr>
            <p:cNvPr id="5" name="Picture 4" descr="A screenshot of a computer screen&#13;&#10;&#13;&#10;Description automatically generated">
              <a:extLst>
                <a:ext uri="{FF2B5EF4-FFF2-40B4-BE49-F238E27FC236}">
                  <a16:creationId xmlns:a16="http://schemas.microsoft.com/office/drawing/2014/main" id="{C43E9EFC-C11B-AA49-B11F-7F6D18A50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339" y="0"/>
              <a:ext cx="11223321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9E4EC7-DD81-7841-AF8D-B73BBB188C21}"/>
                </a:ext>
              </a:extLst>
            </p:cNvPr>
            <p:cNvSpPr/>
            <p:nvPr/>
          </p:nvSpPr>
          <p:spPr>
            <a:xfrm>
              <a:off x="4722607" y="3938425"/>
              <a:ext cx="796066" cy="19251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5089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CDA397-BA43-C24F-8602-C10A681C5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744" y="0"/>
            <a:ext cx="5982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17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8D3ECBD-7197-9240-8DC8-982804029201}"/>
              </a:ext>
            </a:extLst>
          </p:cNvPr>
          <p:cNvGrpSpPr/>
          <p:nvPr/>
        </p:nvGrpSpPr>
        <p:grpSpPr>
          <a:xfrm>
            <a:off x="0" y="8389"/>
            <a:ext cx="12192000" cy="6841221"/>
            <a:chOff x="0" y="8389"/>
            <a:chExt cx="12192000" cy="684122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5C61D3A-53C4-BC41-BFCB-6FC13694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389"/>
              <a:ext cx="12192000" cy="684122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B864BE-7BD0-554B-B366-A3AEDA2BC3FD}"/>
                </a:ext>
              </a:extLst>
            </p:cNvPr>
            <p:cNvSpPr/>
            <p:nvPr/>
          </p:nvSpPr>
          <p:spPr>
            <a:xfrm>
              <a:off x="10015368" y="4152452"/>
              <a:ext cx="1011219" cy="376517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0975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D0E4C1C-A908-514F-94CA-AD7E47EE847C}"/>
              </a:ext>
            </a:extLst>
          </p:cNvPr>
          <p:cNvGrpSpPr/>
          <p:nvPr/>
        </p:nvGrpSpPr>
        <p:grpSpPr>
          <a:xfrm>
            <a:off x="0" y="8389"/>
            <a:ext cx="12192000" cy="6841221"/>
            <a:chOff x="0" y="8389"/>
            <a:chExt cx="12192000" cy="684122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3B66F47-64A1-5E4C-9362-2EA85AAE2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389"/>
              <a:ext cx="12192000" cy="6841221"/>
            </a:xfrm>
            <a:prstGeom prst="rect">
              <a:avLst/>
            </a:prstGeom>
          </p:spPr>
        </p:pic>
        <p:cxnSp>
          <p:nvCxnSpPr>
            <p:cNvPr id="5" name="Elbow Connector 4">
              <a:extLst>
                <a:ext uri="{FF2B5EF4-FFF2-40B4-BE49-F238E27FC236}">
                  <a16:creationId xmlns:a16="http://schemas.microsoft.com/office/drawing/2014/main" id="{F4A4549D-5DEB-0E4D-9CC0-8B8AFC45CC8A}"/>
                </a:ext>
              </a:extLst>
            </p:cNvPr>
            <p:cNvCxnSpPr>
              <a:cxnSpLocks/>
              <a:stCxn id="6" idx="2"/>
              <a:endCxn id="8" idx="0"/>
            </p:cNvCxnSpPr>
            <p:nvPr/>
          </p:nvCxnSpPr>
          <p:spPr>
            <a:xfrm rot="5400000">
              <a:off x="1719611" y="3644843"/>
              <a:ext cx="1777999" cy="1950720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A258C0E-A0F9-BD41-8E68-FFC14648540F}"/>
                </a:ext>
              </a:extLst>
            </p:cNvPr>
            <p:cNvSpPr/>
            <p:nvPr/>
          </p:nvSpPr>
          <p:spPr>
            <a:xfrm>
              <a:off x="1071939" y="3429000"/>
              <a:ext cx="5024061" cy="302204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3E1D5E-C22F-FE44-A67C-0960C85FDDF2}"/>
                </a:ext>
              </a:extLst>
            </p:cNvPr>
            <p:cNvSpPr/>
            <p:nvPr/>
          </p:nvSpPr>
          <p:spPr>
            <a:xfrm>
              <a:off x="1071939" y="5509203"/>
              <a:ext cx="1122622" cy="35870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4425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87B4F3A-1C31-ED4A-A201-05E490ECBAAD}"/>
              </a:ext>
            </a:extLst>
          </p:cNvPr>
          <p:cNvGrpSpPr/>
          <p:nvPr/>
        </p:nvGrpSpPr>
        <p:grpSpPr>
          <a:xfrm>
            <a:off x="1439449" y="0"/>
            <a:ext cx="9313101" cy="6858000"/>
            <a:chOff x="1439449" y="0"/>
            <a:chExt cx="9313101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657ACE-F936-A44B-856C-50F08DE2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9449" y="0"/>
              <a:ext cx="9313101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958BA38-559C-774F-8426-A02B656B82F0}"/>
                </a:ext>
              </a:extLst>
            </p:cNvPr>
            <p:cNvSpPr/>
            <p:nvPr/>
          </p:nvSpPr>
          <p:spPr>
            <a:xfrm>
              <a:off x="3295380" y="3824785"/>
              <a:ext cx="1569228" cy="244295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Elbow Connector 6">
              <a:extLst>
                <a:ext uri="{FF2B5EF4-FFF2-40B4-BE49-F238E27FC236}">
                  <a16:creationId xmlns:a16="http://schemas.microsoft.com/office/drawing/2014/main" id="{79332789-07E1-3249-A4B2-C6D70F336D00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rot="5400000" flipH="1" flipV="1">
              <a:off x="4150965" y="3111142"/>
              <a:ext cx="642673" cy="784614"/>
            </a:xfrm>
            <a:prstGeom prst="bentConnector2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A81FDD-CA50-7F46-951D-362B526846B7}"/>
                </a:ext>
              </a:extLst>
            </p:cNvPr>
            <p:cNvSpPr/>
            <p:nvPr/>
          </p:nvSpPr>
          <p:spPr>
            <a:xfrm>
              <a:off x="4864608" y="1609345"/>
              <a:ext cx="5495544" cy="478231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473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EF5CCF-0597-1D42-AAB1-B0BC263D2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503" y="0"/>
            <a:ext cx="469499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59662F-CA65-A240-8A4F-294B248131BB}"/>
              </a:ext>
            </a:extLst>
          </p:cNvPr>
          <p:cNvSpPr/>
          <p:nvPr/>
        </p:nvSpPr>
        <p:spPr>
          <a:xfrm>
            <a:off x="4280170" y="2203315"/>
            <a:ext cx="710119" cy="19941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44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94FCEC4-B664-B64B-A077-CE8C46989886}"/>
              </a:ext>
            </a:extLst>
          </p:cNvPr>
          <p:cNvGrpSpPr/>
          <p:nvPr/>
        </p:nvGrpSpPr>
        <p:grpSpPr>
          <a:xfrm>
            <a:off x="3748503" y="0"/>
            <a:ext cx="4694994" cy="2367643"/>
            <a:chOff x="3748503" y="0"/>
            <a:chExt cx="4694994" cy="236764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9BD38A3-CBDD-3C4D-8E76-A35B0646DE1D}"/>
                </a:ext>
              </a:extLst>
            </p:cNvPr>
            <p:cNvGrpSpPr/>
            <p:nvPr/>
          </p:nvGrpSpPr>
          <p:grpSpPr>
            <a:xfrm>
              <a:off x="3748503" y="0"/>
              <a:ext cx="4694994" cy="2367643"/>
              <a:chOff x="3748503" y="0"/>
              <a:chExt cx="4694994" cy="236764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FD4E6DB-3A53-AD46-AB9F-883ECA34AB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65476"/>
              <a:stretch/>
            </p:blipFill>
            <p:spPr>
              <a:xfrm>
                <a:off x="3748503" y="0"/>
                <a:ext cx="4694994" cy="2367643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0AC61AD-1C31-644B-9639-C857A5B9763D}"/>
                  </a:ext>
                </a:extLst>
              </p:cNvPr>
              <p:cNvSpPr/>
              <p:nvPr/>
            </p:nvSpPr>
            <p:spPr>
              <a:xfrm>
                <a:off x="6636936" y="1477660"/>
                <a:ext cx="257515" cy="191542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7B8F3B5-E9C9-4742-969B-6E9862692960}"/>
                  </a:ext>
                </a:extLst>
              </p:cNvPr>
              <p:cNvSpPr/>
              <p:nvPr/>
            </p:nvSpPr>
            <p:spPr>
              <a:xfrm>
                <a:off x="5493098" y="1278243"/>
                <a:ext cx="1401353" cy="199417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FEB63F-0FD6-CD4B-9FA8-570C41B27C76}"/>
                </a:ext>
              </a:extLst>
            </p:cNvPr>
            <p:cNvSpPr/>
            <p:nvPr/>
          </p:nvSpPr>
          <p:spPr>
            <a:xfrm>
              <a:off x="5541667" y="1336430"/>
              <a:ext cx="693336" cy="90435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rgbClr val="EFEDEE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5457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5435B67-ABF7-C648-9CFD-3118F2A1E7E9}"/>
              </a:ext>
            </a:extLst>
          </p:cNvPr>
          <p:cNvGrpSpPr/>
          <p:nvPr/>
        </p:nvGrpSpPr>
        <p:grpSpPr>
          <a:xfrm>
            <a:off x="3748503" y="0"/>
            <a:ext cx="4694994" cy="6858000"/>
            <a:chOff x="3748503" y="0"/>
            <a:chExt cx="4694994" cy="6858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1F3268-13F6-A147-92D7-FB2FB2A60104}"/>
                </a:ext>
              </a:extLst>
            </p:cNvPr>
            <p:cNvGrpSpPr/>
            <p:nvPr/>
          </p:nvGrpSpPr>
          <p:grpSpPr>
            <a:xfrm>
              <a:off x="3748503" y="0"/>
              <a:ext cx="4694994" cy="6858000"/>
              <a:chOff x="3748503" y="0"/>
              <a:chExt cx="4694994" cy="6858000"/>
            </a:xfrm>
          </p:grpSpPr>
          <p:pic>
            <p:nvPicPr>
              <p:cNvPr id="7" name="Picture 6" descr="A screenshot of a cell phone&#13;&#10;&#13;&#10;Description automatically generated">
                <a:extLst>
                  <a:ext uri="{FF2B5EF4-FFF2-40B4-BE49-F238E27FC236}">
                    <a16:creationId xmlns:a16="http://schemas.microsoft.com/office/drawing/2014/main" id="{E2089E64-3A7F-1246-8E15-E018D09754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48503" y="0"/>
                <a:ext cx="4694994" cy="6858000"/>
              </a:xfrm>
              <a:prstGeom prst="rect">
                <a:avLst/>
              </a:prstGeom>
            </p:spPr>
          </p:pic>
          <p:cxnSp>
            <p:nvCxnSpPr>
              <p:cNvPr id="8" name="Elbow Connector 7">
                <a:extLst>
                  <a:ext uri="{FF2B5EF4-FFF2-40B4-BE49-F238E27FC236}">
                    <a16:creationId xmlns:a16="http://schemas.microsoft.com/office/drawing/2014/main" id="{00987577-3E3C-0547-8903-D9E1EE832ED9}"/>
                  </a:ext>
                </a:extLst>
              </p:cNvPr>
              <p:cNvCxnSpPr>
                <a:cxnSpLocks/>
                <a:stCxn id="9" idx="2"/>
                <a:endCxn id="10" idx="3"/>
              </p:cNvCxnSpPr>
              <p:nvPr/>
            </p:nvCxnSpPr>
            <p:spPr>
              <a:xfrm rot="5400000">
                <a:off x="4721666" y="5108260"/>
                <a:ext cx="1261256" cy="1691216"/>
              </a:xfrm>
              <a:prstGeom prst="bentConnector2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0C31E98-72B0-284E-8B8F-A54571782079}"/>
                  </a:ext>
                </a:extLst>
              </p:cNvPr>
              <p:cNvSpPr/>
              <p:nvPr/>
            </p:nvSpPr>
            <p:spPr>
              <a:xfrm>
                <a:off x="4272339" y="5021036"/>
                <a:ext cx="3851125" cy="302204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7DA9CCC-C858-2F4E-9516-9617C113D080}"/>
                  </a:ext>
                </a:extLst>
              </p:cNvPr>
              <p:cNvSpPr/>
              <p:nvPr/>
            </p:nvSpPr>
            <p:spPr>
              <a:xfrm>
                <a:off x="4212771" y="6474278"/>
                <a:ext cx="293915" cy="220435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E252D0-797D-7B47-82D6-57650FB699DF}"/>
                </a:ext>
              </a:extLst>
            </p:cNvPr>
            <p:cNvSpPr/>
            <p:nvPr/>
          </p:nvSpPr>
          <p:spPr>
            <a:xfrm>
              <a:off x="4272340" y="1934999"/>
              <a:ext cx="1238554" cy="302204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85D8131B-6E64-1841-AFB0-567D807750ED}"/>
                </a:ext>
              </a:extLst>
            </p:cNvPr>
            <p:cNvCxnSpPr>
              <a:cxnSpLocks/>
              <a:stCxn id="13" idx="1"/>
              <a:endCxn id="9" idx="1"/>
            </p:cNvCxnSpPr>
            <p:nvPr/>
          </p:nvCxnSpPr>
          <p:spPr>
            <a:xfrm rot="10800000" flipV="1">
              <a:off x="4272340" y="2086100"/>
              <a:ext cx="1" cy="3086037"/>
            </a:xfrm>
            <a:prstGeom prst="bentConnector3">
              <a:avLst>
                <a:gd name="adj1" fmla="val 22860100000"/>
              </a:avLst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4717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AD12DCF-F918-414B-AC37-5608BACDF987}"/>
              </a:ext>
            </a:extLst>
          </p:cNvPr>
          <p:cNvGrpSpPr/>
          <p:nvPr/>
        </p:nvGrpSpPr>
        <p:grpSpPr>
          <a:xfrm>
            <a:off x="484340" y="0"/>
            <a:ext cx="4417270" cy="6858000"/>
            <a:chOff x="484340" y="0"/>
            <a:chExt cx="441727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09E5B3-2EE9-0A4A-9A26-0C5B1D8CC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0642"/>
            <a:stretch/>
          </p:blipFill>
          <p:spPr>
            <a:xfrm>
              <a:off x="484340" y="0"/>
              <a:ext cx="4417270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8590F-6DE0-B74E-A783-3C67632C18E6}"/>
                </a:ext>
              </a:extLst>
            </p:cNvPr>
            <p:cNvSpPr/>
            <p:nvPr/>
          </p:nvSpPr>
          <p:spPr>
            <a:xfrm>
              <a:off x="2317531" y="2222937"/>
              <a:ext cx="2375338" cy="21783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Elbow Connector 6">
              <a:extLst>
                <a:ext uri="{FF2B5EF4-FFF2-40B4-BE49-F238E27FC236}">
                  <a16:creationId xmlns:a16="http://schemas.microsoft.com/office/drawing/2014/main" id="{321B9D5E-94B0-F448-9486-D00F8DD062A2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rot="5400000">
              <a:off x="856935" y="3434486"/>
              <a:ext cx="3381590" cy="1914938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198CFF-2B99-8849-9B98-BC193EE3B819}"/>
                </a:ext>
              </a:extLst>
            </p:cNvPr>
            <p:cNvSpPr/>
            <p:nvPr/>
          </p:nvSpPr>
          <p:spPr>
            <a:xfrm>
              <a:off x="2404328" y="2524100"/>
              <a:ext cx="2204457" cy="92976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rgbClr val="FFFEFF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68FD18E-B624-4C49-A20A-2211F7129910}"/>
                </a:ext>
              </a:extLst>
            </p:cNvPr>
            <p:cNvSpPr/>
            <p:nvPr/>
          </p:nvSpPr>
          <p:spPr>
            <a:xfrm>
              <a:off x="2317530" y="2445216"/>
              <a:ext cx="2375338" cy="255944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E4B7F2E-141C-6748-9C66-83CC770C6784}"/>
                </a:ext>
              </a:extLst>
            </p:cNvPr>
            <p:cNvSpPr/>
            <p:nvPr/>
          </p:nvSpPr>
          <p:spPr>
            <a:xfrm>
              <a:off x="1248355" y="6082748"/>
              <a:ext cx="644055" cy="26239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8564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E7A924C-CC01-0B4D-8EBB-1D0A8BF6DD97}"/>
              </a:ext>
            </a:extLst>
          </p:cNvPr>
          <p:cNvGrpSpPr/>
          <p:nvPr/>
        </p:nvGrpSpPr>
        <p:grpSpPr>
          <a:xfrm>
            <a:off x="484339" y="0"/>
            <a:ext cx="11223321" cy="6858000"/>
            <a:chOff x="484339" y="0"/>
            <a:chExt cx="11223321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481386-45E1-7D49-B03C-63DC4DB41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339" y="0"/>
              <a:ext cx="11223321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F21D01-B003-8449-9D76-583BF0BDD34A}"/>
                </a:ext>
              </a:extLst>
            </p:cNvPr>
            <p:cNvSpPr/>
            <p:nvPr/>
          </p:nvSpPr>
          <p:spPr>
            <a:xfrm flipV="1">
              <a:off x="2888973" y="1643270"/>
              <a:ext cx="450575" cy="238539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2788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2EB0C7A-A649-1A4A-AF1B-5C9F056FB716}"/>
              </a:ext>
            </a:extLst>
          </p:cNvPr>
          <p:cNvGrpSpPr/>
          <p:nvPr/>
        </p:nvGrpSpPr>
        <p:grpSpPr>
          <a:xfrm>
            <a:off x="1439449" y="0"/>
            <a:ext cx="4874265" cy="5712823"/>
            <a:chOff x="1439449" y="0"/>
            <a:chExt cx="4874265" cy="57128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F5D39B-6675-8C48-8531-2D3745130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7662" b="16699"/>
            <a:stretch/>
          </p:blipFill>
          <p:spPr>
            <a:xfrm>
              <a:off x="1439449" y="0"/>
              <a:ext cx="4874265" cy="571282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6650C00-59FC-6241-B750-9D4740AEA920}"/>
                </a:ext>
              </a:extLst>
            </p:cNvPr>
            <p:cNvSpPr/>
            <p:nvPr/>
          </p:nvSpPr>
          <p:spPr>
            <a:xfrm>
              <a:off x="3213084" y="5029200"/>
              <a:ext cx="1633236" cy="22860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Elbow Connector 5">
              <a:extLst>
                <a:ext uri="{FF2B5EF4-FFF2-40B4-BE49-F238E27FC236}">
                  <a16:creationId xmlns:a16="http://schemas.microsoft.com/office/drawing/2014/main" id="{22C0B178-DB9C-A94E-AA40-B93F944B9187}"/>
                </a:ext>
              </a:extLst>
            </p:cNvPr>
            <p:cNvCxnSpPr>
              <a:cxnSpLocks/>
              <a:stCxn id="5" idx="0"/>
              <a:endCxn id="7" idx="0"/>
            </p:cNvCxnSpPr>
            <p:nvPr/>
          </p:nvCxnSpPr>
          <p:spPr>
            <a:xfrm rot="5400000" flipH="1" flipV="1">
              <a:off x="3723378" y="3128772"/>
              <a:ext cx="2206752" cy="1594104"/>
            </a:xfrm>
            <a:prstGeom prst="bentConnector3">
              <a:avLst>
                <a:gd name="adj1" fmla="val 110359"/>
              </a:avLst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D462D47-3337-C640-8AB0-C152D603AEB6}"/>
                </a:ext>
              </a:extLst>
            </p:cNvPr>
            <p:cNvSpPr/>
            <p:nvPr/>
          </p:nvSpPr>
          <p:spPr>
            <a:xfrm>
              <a:off x="5413740" y="2822448"/>
              <a:ext cx="420132" cy="16764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Elbow Connector 7">
              <a:extLst>
                <a:ext uri="{FF2B5EF4-FFF2-40B4-BE49-F238E27FC236}">
                  <a16:creationId xmlns:a16="http://schemas.microsoft.com/office/drawing/2014/main" id="{18A9E71D-16ED-724F-A88B-2507BFAD53A4}"/>
                </a:ext>
              </a:extLst>
            </p:cNvPr>
            <p:cNvCxnSpPr>
              <a:cxnSpLocks/>
              <a:stCxn id="7" idx="3"/>
              <a:endCxn id="10" idx="3"/>
            </p:cNvCxnSpPr>
            <p:nvPr/>
          </p:nvCxnSpPr>
          <p:spPr>
            <a:xfrm flipH="1">
              <a:off x="5513970" y="2906268"/>
              <a:ext cx="319902" cy="289560"/>
            </a:xfrm>
            <a:prstGeom prst="bentConnector3">
              <a:avLst>
                <a:gd name="adj1" fmla="val -71459"/>
              </a:avLst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F5F6A2-4D19-1142-8DA3-59605277093D}"/>
                </a:ext>
              </a:extLst>
            </p:cNvPr>
            <p:cNvSpPr/>
            <p:nvPr/>
          </p:nvSpPr>
          <p:spPr>
            <a:xfrm>
              <a:off x="5026902" y="3112008"/>
              <a:ext cx="487068" cy="16764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5338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617D0EC-D754-6748-B224-7B79E88784A3}"/>
              </a:ext>
            </a:extLst>
          </p:cNvPr>
          <p:cNvGrpSpPr/>
          <p:nvPr/>
        </p:nvGrpSpPr>
        <p:grpSpPr>
          <a:xfrm>
            <a:off x="1439449" y="0"/>
            <a:ext cx="5663315" cy="3149600"/>
            <a:chOff x="1439449" y="0"/>
            <a:chExt cx="5663315" cy="3149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7F176C-5C53-554C-8737-9900F7364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9190" b="54074"/>
            <a:stretch/>
          </p:blipFill>
          <p:spPr>
            <a:xfrm>
              <a:off x="1439449" y="0"/>
              <a:ext cx="5663315" cy="31496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57D0A3-1667-C541-A47D-13ACC088BBA9}"/>
                </a:ext>
              </a:extLst>
            </p:cNvPr>
            <p:cNvSpPr/>
            <p:nvPr/>
          </p:nvSpPr>
          <p:spPr>
            <a:xfrm>
              <a:off x="1809157" y="1343891"/>
              <a:ext cx="1358916" cy="22860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Elbow Connector 5">
              <a:extLst>
                <a:ext uri="{FF2B5EF4-FFF2-40B4-BE49-F238E27FC236}">
                  <a16:creationId xmlns:a16="http://schemas.microsoft.com/office/drawing/2014/main" id="{1EB8C730-1BEF-114A-9B2C-2D3B38FECAF0}"/>
                </a:ext>
              </a:extLst>
            </p:cNvPr>
            <p:cNvCxnSpPr>
              <a:cxnSpLocks/>
              <a:stCxn id="5" idx="3"/>
              <a:endCxn id="7" idx="0"/>
            </p:cNvCxnSpPr>
            <p:nvPr/>
          </p:nvCxnSpPr>
          <p:spPr>
            <a:xfrm>
              <a:off x="3168073" y="1458191"/>
              <a:ext cx="1862613" cy="287482"/>
            </a:xfrm>
            <a:prstGeom prst="bentConnector2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A163D9-549D-FE47-A717-D05AC631B1C2}"/>
                </a:ext>
              </a:extLst>
            </p:cNvPr>
            <p:cNvSpPr/>
            <p:nvPr/>
          </p:nvSpPr>
          <p:spPr>
            <a:xfrm>
              <a:off x="3346536" y="1745673"/>
              <a:ext cx="3368300" cy="157018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9441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7EBB840-10D5-CE49-B0F4-EB9284C53679}"/>
              </a:ext>
            </a:extLst>
          </p:cNvPr>
          <p:cNvGrpSpPr/>
          <p:nvPr/>
        </p:nvGrpSpPr>
        <p:grpSpPr>
          <a:xfrm>
            <a:off x="1439449" y="0"/>
            <a:ext cx="9313101" cy="6858000"/>
            <a:chOff x="1439449" y="0"/>
            <a:chExt cx="9313101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D09D65-621D-0549-965A-1A4C9BCE4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9449" y="0"/>
              <a:ext cx="9313101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5E4167-DA31-774C-8A8B-162BCA3566CB}"/>
                </a:ext>
              </a:extLst>
            </p:cNvPr>
            <p:cNvSpPr/>
            <p:nvPr/>
          </p:nvSpPr>
          <p:spPr>
            <a:xfrm>
              <a:off x="3299791" y="2424546"/>
              <a:ext cx="4052354" cy="189345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Elbow Connector 5">
              <a:extLst>
                <a:ext uri="{FF2B5EF4-FFF2-40B4-BE49-F238E27FC236}">
                  <a16:creationId xmlns:a16="http://schemas.microsoft.com/office/drawing/2014/main" id="{1DBCB071-C373-EB48-8FE5-C520E42D44E2}"/>
                </a:ext>
              </a:extLst>
            </p:cNvPr>
            <p:cNvCxnSpPr>
              <a:cxnSpLocks/>
              <a:stCxn id="5" idx="3"/>
              <a:endCxn id="7" idx="0"/>
            </p:cNvCxnSpPr>
            <p:nvPr/>
          </p:nvCxnSpPr>
          <p:spPr>
            <a:xfrm>
              <a:off x="7352145" y="2519219"/>
              <a:ext cx="432619" cy="3344938"/>
            </a:xfrm>
            <a:prstGeom prst="bentConnector2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74627CE-1B19-F444-9A0A-E7F5AB715827}"/>
                </a:ext>
              </a:extLst>
            </p:cNvPr>
            <p:cNvSpPr/>
            <p:nvPr/>
          </p:nvSpPr>
          <p:spPr>
            <a:xfrm>
              <a:off x="7582995" y="5864157"/>
              <a:ext cx="403537" cy="13153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1203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04C5B2E-3033-6342-8EA2-1DC073083381}"/>
              </a:ext>
            </a:extLst>
          </p:cNvPr>
          <p:cNvGrpSpPr/>
          <p:nvPr/>
        </p:nvGrpSpPr>
        <p:grpSpPr>
          <a:xfrm>
            <a:off x="484339" y="0"/>
            <a:ext cx="11223321" cy="6858000"/>
            <a:chOff x="484339" y="0"/>
            <a:chExt cx="11223321" cy="685800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2C13711-792B-F64B-9CAB-18E419887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339" y="0"/>
              <a:ext cx="11223321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9B779F-2EF8-BF45-AEFD-CA89F0935C39}"/>
                </a:ext>
              </a:extLst>
            </p:cNvPr>
            <p:cNvSpPr/>
            <p:nvPr/>
          </p:nvSpPr>
          <p:spPr>
            <a:xfrm>
              <a:off x="2417196" y="1836150"/>
              <a:ext cx="1653872" cy="159628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9276EA-E5CA-1A42-B473-C994A389AF2D}"/>
                </a:ext>
              </a:extLst>
            </p:cNvPr>
            <p:cNvSpPr/>
            <p:nvPr/>
          </p:nvSpPr>
          <p:spPr>
            <a:xfrm>
              <a:off x="2417196" y="2195284"/>
              <a:ext cx="1653872" cy="159628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CC8FBD-AD6B-FC48-93E1-6855CD7B581C}"/>
                </a:ext>
              </a:extLst>
            </p:cNvPr>
            <p:cNvSpPr/>
            <p:nvPr/>
          </p:nvSpPr>
          <p:spPr>
            <a:xfrm>
              <a:off x="2417196" y="2562369"/>
              <a:ext cx="1653872" cy="159628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2AB1B1-0DCA-EC42-9AA9-E319F9BACC43}"/>
                </a:ext>
              </a:extLst>
            </p:cNvPr>
            <p:cNvSpPr/>
            <p:nvPr/>
          </p:nvSpPr>
          <p:spPr>
            <a:xfrm>
              <a:off x="2417196" y="3038122"/>
              <a:ext cx="1653872" cy="159628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C04ADF-CFFB-9548-A4D9-5416526647BA}"/>
                </a:ext>
              </a:extLst>
            </p:cNvPr>
            <p:cNvSpPr/>
            <p:nvPr/>
          </p:nvSpPr>
          <p:spPr>
            <a:xfrm>
              <a:off x="2417196" y="3276059"/>
              <a:ext cx="1653872" cy="38419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9650C4D-DBC5-8949-B693-A2D76B9AF744}"/>
                </a:ext>
              </a:extLst>
            </p:cNvPr>
            <p:cNvSpPr/>
            <p:nvPr/>
          </p:nvSpPr>
          <p:spPr>
            <a:xfrm>
              <a:off x="2417196" y="3656276"/>
              <a:ext cx="1653872" cy="38419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8BE8DD-1659-9548-84FF-950E5BA7A4C0}"/>
                </a:ext>
              </a:extLst>
            </p:cNvPr>
            <p:cNvSpPr/>
            <p:nvPr/>
          </p:nvSpPr>
          <p:spPr>
            <a:xfrm>
              <a:off x="4373906" y="1844101"/>
              <a:ext cx="1653872" cy="38419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792FEB-5F3B-C641-AEC7-103B5B2B127B}"/>
                </a:ext>
              </a:extLst>
            </p:cNvPr>
            <p:cNvSpPr/>
            <p:nvPr/>
          </p:nvSpPr>
          <p:spPr>
            <a:xfrm>
              <a:off x="6322665" y="2054087"/>
              <a:ext cx="1716104" cy="38419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583A62-7A58-B144-A09C-83738EFB708B}"/>
                </a:ext>
              </a:extLst>
            </p:cNvPr>
            <p:cNvSpPr/>
            <p:nvPr/>
          </p:nvSpPr>
          <p:spPr>
            <a:xfrm>
              <a:off x="8255521" y="1970720"/>
              <a:ext cx="1794928" cy="152278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929DF1E-4FED-094B-A0F4-71A7E434CA44}"/>
                </a:ext>
              </a:extLst>
            </p:cNvPr>
            <p:cNvSpPr/>
            <p:nvPr/>
          </p:nvSpPr>
          <p:spPr>
            <a:xfrm>
              <a:off x="8179612" y="2324672"/>
              <a:ext cx="1946745" cy="316303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C16C1737-D030-7043-BA66-549B4D1F96A6}"/>
                </a:ext>
              </a:extLst>
            </p:cNvPr>
            <p:cNvCxnSpPr>
              <a:cxnSpLocks/>
              <a:stCxn id="10" idx="3"/>
              <a:endCxn id="11" idx="1"/>
            </p:cNvCxnSpPr>
            <p:nvPr/>
          </p:nvCxnSpPr>
          <p:spPr>
            <a:xfrm flipV="1">
              <a:off x="4071068" y="2036197"/>
              <a:ext cx="302838" cy="1812175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8715B8C-FD93-DF48-98D6-F4CB3B640BC6}"/>
                </a:ext>
              </a:extLst>
            </p:cNvPr>
            <p:cNvCxnSpPr>
              <a:stCxn id="5" idx="2"/>
              <a:endCxn id="6" idx="0"/>
            </p:cNvCxnSpPr>
            <p:nvPr/>
          </p:nvCxnSpPr>
          <p:spPr>
            <a:xfrm>
              <a:off x="3244132" y="1995778"/>
              <a:ext cx="0" cy="19950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6B2D7D6-8B03-BE4E-A779-BDD9F637C714}"/>
                </a:ext>
              </a:extLst>
            </p:cNvPr>
            <p:cNvCxnSpPr/>
            <p:nvPr/>
          </p:nvCxnSpPr>
          <p:spPr>
            <a:xfrm>
              <a:off x="3244132" y="2354912"/>
              <a:ext cx="0" cy="19950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1D4B94D-6F9E-074E-AAF1-C98A36137A29}"/>
                </a:ext>
              </a:extLst>
            </p:cNvPr>
            <p:cNvCxnSpPr>
              <a:cxnSpLocks/>
              <a:endCxn id="8" idx="0"/>
            </p:cNvCxnSpPr>
            <p:nvPr/>
          </p:nvCxnSpPr>
          <p:spPr>
            <a:xfrm>
              <a:off x="3244132" y="2721997"/>
              <a:ext cx="0" cy="31612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537B532-AA37-AA48-A7AC-7389AF232C70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flipH="1">
              <a:off x="3244132" y="3176306"/>
              <a:ext cx="1326" cy="99753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>
              <a:extLst>
                <a:ext uri="{FF2B5EF4-FFF2-40B4-BE49-F238E27FC236}">
                  <a16:creationId xmlns:a16="http://schemas.microsoft.com/office/drawing/2014/main" id="{79F69BAC-1B25-304B-925A-693FB6040440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>
              <a:off x="6027778" y="1995778"/>
              <a:ext cx="294887" cy="250405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>
              <a:extLst>
                <a:ext uri="{FF2B5EF4-FFF2-40B4-BE49-F238E27FC236}">
                  <a16:creationId xmlns:a16="http://schemas.microsoft.com/office/drawing/2014/main" id="{6E49FE07-1606-7A4E-B8D4-5CEFFC74F24C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8038769" y="2046859"/>
              <a:ext cx="216752" cy="199324"/>
            </a:xfrm>
            <a:prstGeom prst="bentConnector3">
              <a:avLst>
                <a:gd name="adj1" fmla="val 27990"/>
              </a:avLst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ED72A31-83F0-6448-9534-7CE9874F1009}"/>
                </a:ext>
              </a:extLst>
            </p:cNvPr>
            <p:cNvCxnSpPr>
              <a:cxnSpLocks/>
            </p:cNvCxnSpPr>
            <p:nvPr/>
          </p:nvCxnSpPr>
          <p:spPr>
            <a:xfrm>
              <a:off x="9162261" y="2120980"/>
              <a:ext cx="0" cy="203692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178791C-A83E-5B40-B630-17E5CF1C5089}"/>
                </a:ext>
              </a:extLst>
            </p:cNvPr>
            <p:cNvSpPr/>
            <p:nvPr/>
          </p:nvSpPr>
          <p:spPr>
            <a:xfrm>
              <a:off x="8316109" y="6047207"/>
              <a:ext cx="573449" cy="194567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Elbow Connector 38">
              <a:extLst>
                <a:ext uri="{FF2B5EF4-FFF2-40B4-BE49-F238E27FC236}">
                  <a16:creationId xmlns:a16="http://schemas.microsoft.com/office/drawing/2014/main" id="{1C70CFF1-A592-EA49-8FB5-42BF8DE7F423}"/>
                </a:ext>
              </a:extLst>
            </p:cNvPr>
            <p:cNvCxnSpPr>
              <a:cxnSpLocks/>
              <a:stCxn id="14" idx="2"/>
              <a:endCxn id="38" idx="3"/>
            </p:cNvCxnSpPr>
            <p:nvPr/>
          </p:nvCxnSpPr>
          <p:spPr>
            <a:xfrm rot="5400000">
              <a:off x="7269514" y="4261020"/>
              <a:ext cx="3503516" cy="263427"/>
            </a:xfrm>
            <a:prstGeom prst="bentConnector2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4528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F9178973-09D9-8140-B096-0EA6B43E7927}"/>
              </a:ext>
            </a:extLst>
          </p:cNvPr>
          <p:cNvGrpSpPr/>
          <p:nvPr/>
        </p:nvGrpSpPr>
        <p:grpSpPr>
          <a:xfrm>
            <a:off x="392963" y="0"/>
            <a:ext cx="11406074" cy="6858000"/>
            <a:chOff x="392963" y="0"/>
            <a:chExt cx="11406074" cy="68580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B47D891-BAA9-CF41-BC36-0ADF75E89022}"/>
                </a:ext>
              </a:extLst>
            </p:cNvPr>
            <p:cNvGrpSpPr/>
            <p:nvPr/>
          </p:nvGrpSpPr>
          <p:grpSpPr>
            <a:xfrm>
              <a:off x="392963" y="0"/>
              <a:ext cx="11406074" cy="6858000"/>
              <a:chOff x="392963" y="0"/>
              <a:chExt cx="11406074" cy="685800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E255264-DB05-9142-B231-06C102386C3A}"/>
                  </a:ext>
                </a:extLst>
              </p:cNvPr>
              <p:cNvGrpSpPr/>
              <p:nvPr/>
            </p:nvGrpSpPr>
            <p:grpSpPr>
              <a:xfrm>
                <a:off x="392963" y="0"/>
                <a:ext cx="11406074" cy="6858000"/>
                <a:chOff x="392963" y="0"/>
                <a:chExt cx="11406074" cy="6858000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F82C51F4-962F-8840-89B8-AAFD3AE4D8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92963" y="0"/>
                  <a:ext cx="11406074" cy="6858000"/>
                </a:xfrm>
                <a:prstGeom prst="rect">
                  <a:avLst/>
                </a:prstGeom>
              </p:spPr>
            </p:pic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659D20E-D68C-CF4E-B66B-F4BB320F1F06}"/>
                    </a:ext>
                  </a:extLst>
                </p:cNvPr>
                <p:cNvSpPr/>
                <p:nvPr/>
              </p:nvSpPr>
              <p:spPr>
                <a:xfrm>
                  <a:off x="6361043" y="3076615"/>
                  <a:ext cx="1725434" cy="159566"/>
                </a:xfrm>
                <a:prstGeom prst="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C0E27DB0-48B0-7241-8CE2-1F8599408F38}"/>
                    </a:ext>
                  </a:extLst>
                </p:cNvPr>
                <p:cNvSpPr/>
                <p:nvPr/>
              </p:nvSpPr>
              <p:spPr>
                <a:xfrm>
                  <a:off x="6361043" y="6312794"/>
                  <a:ext cx="596348" cy="183422"/>
                </a:xfrm>
                <a:prstGeom prst="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1C1C62A-525E-0F42-B68D-09ABB74BBF7D}"/>
                    </a:ext>
                  </a:extLst>
                </p:cNvPr>
                <p:cNvSpPr/>
                <p:nvPr/>
              </p:nvSpPr>
              <p:spPr>
                <a:xfrm>
                  <a:off x="4302980" y="6312794"/>
                  <a:ext cx="596348" cy="183422"/>
                </a:xfrm>
                <a:prstGeom prst="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1FD38EF-C75B-F14C-BA23-4D9CFECC7071}"/>
                    </a:ext>
                  </a:extLst>
                </p:cNvPr>
                <p:cNvSpPr/>
                <p:nvPr/>
              </p:nvSpPr>
              <p:spPr>
                <a:xfrm>
                  <a:off x="2254193" y="6312794"/>
                  <a:ext cx="596348" cy="183422"/>
                </a:xfrm>
                <a:prstGeom prst="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21C4C8F7-9349-CF4A-B2E7-632596409096}"/>
                    </a:ext>
                  </a:extLst>
                </p:cNvPr>
                <p:cNvCxnSpPr>
                  <a:stCxn id="7" idx="1"/>
                </p:cNvCxnSpPr>
                <p:nvPr/>
              </p:nvCxnSpPr>
              <p:spPr>
                <a:xfrm flipH="1">
                  <a:off x="4899328" y="6404505"/>
                  <a:ext cx="1461715" cy="0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97E34829-61D1-6246-BD85-1B7D801A0E1C}"/>
                    </a:ext>
                  </a:extLst>
                </p:cNvPr>
                <p:cNvCxnSpPr/>
                <p:nvPr/>
              </p:nvCxnSpPr>
              <p:spPr>
                <a:xfrm flipH="1">
                  <a:off x="2850541" y="6404505"/>
                  <a:ext cx="1461715" cy="0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6599BB-B9C5-DF41-B976-AF5D8F5CB801}"/>
                  </a:ext>
                </a:extLst>
              </p:cNvPr>
              <p:cNvSpPr/>
              <p:nvPr/>
            </p:nvSpPr>
            <p:spPr>
              <a:xfrm>
                <a:off x="6361043" y="3530109"/>
                <a:ext cx="445274" cy="159241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13FF227-E280-1042-8DAB-E95C03F19A2E}"/>
                  </a:ext>
                </a:extLst>
              </p:cNvPr>
              <p:cNvSpPr/>
              <p:nvPr/>
            </p:nvSpPr>
            <p:spPr>
              <a:xfrm>
                <a:off x="6361043" y="3689350"/>
                <a:ext cx="445274" cy="159241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38499CAD-ED0E-A94D-B6E7-9C7735C78334}"/>
                  </a:ext>
                </a:extLst>
              </p:cNvPr>
              <p:cNvCxnSpPr>
                <a:cxnSpLocks/>
                <a:endCxn id="17" idx="0"/>
              </p:cNvCxnSpPr>
              <p:nvPr/>
            </p:nvCxnSpPr>
            <p:spPr>
              <a:xfrm flipH="1">
                <a:off x="6583680" y="3236181"/>
                <a:ext cx="6821" cy="293928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5AD47F8-36FB-2140-A1B8-4F096AFA4A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83680" y="3840684"/>
              <a:ext cx="1" cy="247211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5612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F1150A-13A1-0242-A623-003C3A00CBEE}"/>
              </a:ext>
            </a:extLst>
          </p:cNvPr>
          <p:cNvGrpSpPr/>
          <p:nvPr/>
        </p:nvGrpSpPr>
        <p:grpSpPr>
          <a:xfrm>
            <a:off x="2825750" y="1428750"/>
            <a:ext cx="6540500" cy="4000500"/>
            <a:chOff x="2825750" y="1428750"/>
            <a:chExt cx="6540500" cy="4000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F556C5B-7013-3549-8CE2-3D846EF97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5750" y="1428750"/>
              <a:ext cx="6540500" cy="40005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8AB0536-CFC8-3D4F-A38A-0D26DD9A2DDF}"/>
                </a:ext>
              </a:extLst>
            </p:cNvPr>
            <p:cNvSpPr/>
            <p:nvPr/>
          </p:nvSpPr>
          <p:spPr>
            <a:xfrm>
              <a:off x="4188849" y="1659043"/>
              <a:ext cx="589980" cy="496327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Elbow Connector 5">
              <a:extLst>
                <a:ext uri="{FF2B5EF4-FFF2-40B4-BE49-F238E27FC236}">
                  <a16:creationId xmlns:a16="http://schemas.microsoft.com/office/drawing/2014/main" id="{4042A9E1-68E4-D248-94D7-60619ABB7370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 rot="5400000">
              <a:off x="3044742" y="3024045"/>
              <a:ext cx="2307773" cy="570423"/>
            </a:xfrm>
            <a:prstGeom prst="bentConnector3">
              <a:avLst>
                <a:gd name="adj1" fmla="val 50000"/>
              </a:avLst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3CA068-0570-E34D-8DA0-549C490E3201}"/>
                </a:ext>
              </a:extLst>
            </p:cNvPr>
            <p:cNvSpPr/>
            <p:nvPr/>
          </p:nvSpPr>
          <p:spPr>
            <a:xfrm>
              <a:off x="3135086" y="4463143"/>
              <a:ext cx="1556658" cy="337457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2735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A6EBDCC-301A-1243-95A1-3620572956E3}"/>
              </a:ext>
            </a:extLst>
          </p:cNvPr>
          <p:cNvGrpSpPr/>
          <p:nvPr/>
        </p:nvGrpSpPr>
        <p:grpSpPr>
          <a:xfrm>
            <a:off x="484339" y="0"/>
            <a:ext cx="11223321" cy="6858000"/>
            <a:chOff x="484339" y="0"/>
            <a:chExt cx="11223321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2B25A7-FDD2-5249-A0FD-350D2FE0B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339" y="0"/>
              <a:ext cx="11223321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2D12D-8CC0-F947-BBDF-DD32BA916153}"/>
                </a:ext>
              </a:extLst>
            </p:cNvPr>
            <p:cNvSpPr/>
            <p:nvPr/>
          </p:nvSpPr>
          <p:spPr>
            <a:xfrm>
              <a:off x="1902849" y="2758501"/>
              <a:ext cx="1254008" cy="169756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Elbow Connector 5">
              <a:extLst>
                <a:ext uri="{FF2B5EF4-FFF2-40B4-BE49-F238E27FC236}">
                  <a16:creationId xmlns:a16="http://schemas.microsoft.com/office/drawing/2014/main" id="{2BD84675-7C6C-6149-BF25-CFF541F7ACAF}"/>
                </a:ext>
              </a:extLst>
            </p:cNvPr>
            <p:cNvCxnSpPr>
              <a:cxnSpLocks/>
              <a:stCxn id="5" idx="0"/>
              <a:endCxn id="8" idx="1"/>
            </p:cNvCxnSpPr>
            <p:nvPr/>
          </p:nvCxnSpPr>
          <p:spPr>
            <a:xfrm rot="5400000" flipH="1" flipV="1">
              <a:off x="2257144" y="1815246"/>
              <a:ext cx="1215965" cy="670547"/>
            </a:xfrm>
            <a:prstGeom prst="bentConnector2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9FBB46-C1AD-9247-96CB-E81A9318919F}"/>
                </a:ext>
              </a:extLst>
            </p:cNvPr>
            <p:cNvSpPr/>
            <p:nvPr/>
          </p:nvSpPr>
          <p:spPr>
            <a:xfrm>
              <a:off x="3200400" y="1463101"/>
              <a:ext cx="664029" cy="15887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975308-B909-7B4B-ADDF-3D1B7328A799}"/>
                </a:ext>
              </a:extLst>
            </p:cNvPr>
            <p:cNvSpPr/>
            <p:nvPr/>
          </p:nvSpPr>
          <p:spPr>
            <a:xfrm>
              <a:off x="10011579" y="1621971"/>
              <a:ext cx="1329853" cy="115868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9FFAA9-556C-9140-99F8-976075E22FCE}"/>
                </a:ext>
              </a:extLst>
            </p:cNvPr>
            <p:cNvSpPr/>
            <p:nvPr/>
          </p:nvSpPr>
          <p:spPr>
            <a:xfrm>
              <a:off x="10011578" y="1898845"/>
              <a:ext cx="1329853" cy="115868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85370D2-BCE2-B34F-9389-40D1A17019EB}"/>
                </a:ext>
              </a:extLst>
            </p:cNvPr>
            <p:cNvSpPr/>
            <p:nvPr/>
          </p:nvSpPr>
          <p:spPr>
            <a:xfrm>
              <a:off x="10011577" y="2166145"/>
              <a:ext cx="1329853" cy="115868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364D838-8D9A-DE4C-A3AB-6F3C5278F666}"/>
                </a:ext>
              </a:extLst>
            </p:cNvPr>
            <p:cNvSpPr/>
            <p:nvPr/>
          </p:nvSpPr>
          <p:spPr>
            <a:xfrm>
              <a:off x="10011577" y="6209280"/>
              <a:ext cx="415940" cy="115868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C0853248-4D22-404C-BBC7-ED238416B825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>
            <a:xfrm>
              <a:off x="3864429" y="1542536"/>
              <a:ext cx="6147150" cy="137369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360F8F72-D25C-C345-B5ED-9F4CDE51CA36}"/>
                </a:ext>
              </a:extLst>
            </p:cNvPr>
            <p:cNvCxnSpPr>
              <a:cxnSpLocks/>
              <a:stCxn id="11" idx="2"/>
              <a:endCxn id="12" idx="0"/>
            </p:cNvCxnSpPr>
            <p:nvPr/>
          </p:nvCxnSpPr>
          <p:spPr>
            <a:xfrm rot="5400000">
              <a:off x="8484393" y="4017168"/>
              <a:ext cx="3927267" cy="456957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1CFA635-C4B3-3B42-9E8F-043282F7FCD3}"/>
                </a:ext>
              </a:extLst>
            </p:cNvPr>
            <p:cNvCxnSpPr>
              <a:cxnSpLocks/>
              <a:stCxn id="9" idx="2"/>
              <a:endCxn id="10" idx="0"/>
            </p:cNvCxnSpPr>
            <p:nvPr/>
          </p:nvCxnSpPr>
          <p:spPr>
            <a:xfrm flipH="1">
              <a:off x="10676505" y="1737839"/>
              <a:ext cx="1" cy="16100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8D61DE4-9FB7-E043-AA68-20D0339170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76503" y="2016857"/>
              <a:ext cx="1" cy="16100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3564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0</Words>
  <Application>Microsoft Macintosh PowerPoint</Application>
  <PresentationFormat>Widescreen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Minnick</dc:creator>
  <cp:lastModifiedBy>Brandon Minnick</cp:lastModifiedBy>
  <cp:revision>17</cp:revision>
  <dcterms:created xsi:type="dcterms:W3CDTF">2018-10-01T19:43:01Z</dcterms:created>
  <dcterms:modified xsi:type="dcterms:W3CDTF">2018-10-01T22:20:41Z</dcterms:modified>
</cp:coreProperties>
</file>