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La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d2564ab7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d2564ab7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d2564ab7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cd2564ab7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cd2564ab7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cd2564ab7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d3beed6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cd3beed6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jcdecaux.com/" TargetMode="External"/><Relationship Id="rId4" Type="http://schemas.openxmlformats.org/officeDocument/2006/relationships/hyperlink" Target="https://developer.jcdecaux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679500"/>
            <a:ext cx="5783400" cy="1966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fr" sz="2300"/>
              <a:t>Reprise d'un projet web :</a:t>
            </a:r>
            <a:endParaRPr b="1" sz="2300"/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fr" sz="2300"/>
              <a:t>Faire le site internet pour Be Vélo</a:t>
            </a:r>
            <a:endParaRPr b="1" sz="2300"/>
          </a:p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Louis, Brice, Elida et Justine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Site internet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fr"/>
              <a:t>site internet refait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fr"/>
              <a:t>respect</a:t>
            </a:r>
            <a:r>
              <a:rPr lang="fr"/>
              <a:t> de la maquette pour le design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fr"/>
              <a:t>ajout d’une map de Lyon avec l’emplacement et les données des stations en temps réel (nom, lieu, état, nombre de places disponibles, nombre de vélos disponibles)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fr"/>
              <a:t>ajout d’un formulaire pour les avis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fr"/>
              <a:t>enregistrement des avis dans une base de données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fr"/>
              <a:t>affichage des avis sur le site avec un défilement des avis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fr"/>
              <a:t>ajout d’un formulaire de contact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fr"/>
              <a:t>enregistrement des messages dans une base de données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→ Démo en live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Technos utilisées pour ce projet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Front-End : </a:t>
            </a:r>
            <a:endParaRPr b="1" u="sng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HTML (structure du site)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CSS (design du site)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JavaScript (affichage de la map et des données en temps réel)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Leaflet (librairie pour afficher une map)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API </a:t>
            </a:r>
            <a:r>
              <a:rPr b="1" lang="fr" sz="1698">
                <a:solidFill>
                  <a:srgbClr val="FFFFFF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JCDecaux</a:t>
            </a:r>
            <a:r>
              <a:rPr lang="fr" sz="1698">
                <a:solidFill>
                  <a:srgbClr val="FFFFFF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developer</a:t>
            </a:r>
            <a:r>
              <a:rPr lang="fr"/>
              <a:t> </a:t>
            </a:r>
            <a:r>
              <a:rPr lang="fr"/>
              <a:t>(récupérer</a:t>
            </a:r>
            <a:r>
              <a:rPr lang="fr"/>
              <a:t> les données des stations de vélo de Lyon en temps réel)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u="sng"/>
              <a:t>Back-End : </a:t>
            </a:r>
            <a:endParaRPr b="1" u="sng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p</a:t>
            </a:r>
            <a:r>
              <a:rPr lang="fr"/>
              <a:t>hpMyAdmin </a:t>
            </a:r>
            <a:r>
              <a:rPr lang="fr"/>
              <a:t>(créer</a:t>
            </a:r>
            <a:r>
              <a:rPr lang="fr"/>
              <a:t> et gérer la base de données)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PHP (relier le site et les formulaires à la base de données)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u="sng"/>
              <a:t>Organisation :</a:t>
            </a:r>
            <a:endParaRPr b="1" u="sng"/>
          </a:p>
          <a:p>
            <a:pPr indent="-300037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Git et github (versionning)</a:t>
            </a:r>
            <a:endParaRPr/>
          </a:p>
          <a:p>
            <a:pPr indent="-30003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Trello (partage et </a:t>
            </a:r>
            <a:r>
              <a:rPr lang="fr"/>
              <a:t>suivi</a:t>
            </a:r>
            <a:r>
              <a:rPr lang="fr"/>
              <a:t> des tâches à réaliser)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Proposition d’améliorations pour la suite 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fr"/>
              <a:t>Héberger le site sur le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fr"/>
              <a:t>Le rendre responsive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fr"/>
              <a:t>L’heure des avis est automatiquement enregistré mais avec 1h de retard : à corriger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fr"/>
              <a:t>Changer les logos des stations sur la map en fonction de la disponibilité: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rouge si plus de </a:t>
            </a:r>
            <a:r>
              <a:rPr lang="fr"/>
              <a:t>vélos disponibles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vert si vélo et places disponibles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 orange si vélos disponibles mais plus de places disponibles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731100"/>
            <a:ext cx="8368200" cy="27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8100"/>
              <a:t>Merci de votre attention !</a:t>
            </a:r>
            <a:endParaRPr sz="8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