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c981315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c981315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c981315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7c981315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bb4c5224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bb4c5224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bb4c5224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bb4c5224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bb4c52242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7bb4c52242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bb4c5224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bb4c5224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bb4c5224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bb4c5224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7bb4c5224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7bb4c5224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b4c5224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b4c5224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bb4c52242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bb4c52242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b4c522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b4c522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8525" y="1161875"/>
            <a:ext cx="7324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>
                <a:solidFill>
                  <a:srgbClr val="00FFFF"/>
                </a:solidFill>
              </a:rPr>
              <a:t>Dessine </a:t>
            </a:r>
            <a:r>
              <a:rPr lang="fr" sz="4300">
                <a:solidFill>
                  <a:srgbClr val="000000"/>
                </a:solidFill>
              </a:rPr>
              <a:t>moi </a:t>
            </a:r>
            <a:r>
              <a:rPr lang="fr" sz="4300">
                <a:solidFill>
                  <a:srgbClr val="FF0000"/>
                </a:solidFill>
              </a:rPr>
              <a:t>les</a:t>
            </a:r>
            <a:endParaRPr sz="4300">
              <a:solidFill>
                <a:srgbClr val="FF00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>
                <a:solidFill>
                  <a:srgbClr val="FFFF00"/>
                </a:solidFill>
              </a:rPr>
              <a:t>J</a:t>
            </a:r>
            <a:r>
              <a:rPr lang="fr" sz="4300">
                <a:solidFill>
                  <a:srgbClr val="00FF00"/>
                </a:solidFill>
              </a:rPr>
              <a:t>O</a:t>
            </a:r>
            <a:endParaRPr sz="4300">
              <a:solidFill>
                <a:srgbClr val="00FF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>
                <a:solidFill>
                  <a:srgbClr val="000000"/>
                </a:solidFill>
              </a:rPr>
              <a:t>Spéci</a:t>
            </a:r>
            <a:r>
              <a:rPr lang="fr" sz="4300">
                <a:solidFill>
                  <a:srgbClr val="FF0000"/>
                </a:solidFill>
              </a:rPr>
              <a:t>ale All</a:t>
            </a:r>
            <a:r>
              <a:rPr lang="fr" sz="4300">
                <a:solidFill>
                  <a:srgbClr val="FFFF00"/>
                </a:solidFill>
              </a:rPr>
              <a:t>emgne</a:t>
            </a:r>
            <a:endParaRPr sz="4300">
              <a:solidFill>
                <a:srgbClr val="FFFF00"/>
              </a:solidFill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00" y="3034775"/>
            <a:ext cx="2978975" cy="21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Médaille par </a:t>
            </a:r>
            <a:r>
              <a:rPr lang="fr"/>
              <a:t>âge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4403375" y="1990050"/>
            <a:ext cx="3930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362" y="1597875"/>
            <a:ext cx="4403371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6168850" y="2099900"/>
            <a:ext cx="2975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1597875"/>
            <a:ext cx="6168843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Librairie, </a:t>
            </a:r>
            <a:r>
              <a:rPr lang="fr">
                <a:solidFill>
                  <a:srgbClr val="00FF00"/>
                </a:solidFill>
              </a:rPr>
              <a:t>les avantages</a:t>
            </a:r>
            <a:r>
              <a:rPr lang="fr"/>
              <a:t> et </a:t>
            </a:r>
            <a:r>
              <a:rPr lang="fr">
                <a:solidFill>
                  <a:srgbClr val="FF0000"/>
                </a:solidFill>
              </a:rPr>
              <a:t>inconvénients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Importation(plotnine) et vérification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3769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Importation des libr</a:t>
            </a:r>
            <a:r>
              <a:rPr lang="fr"/>
              <a:t>a</a:t>
            </a:r>
            <a:r>
              <a:rPr lang="fr"/>
              <a:t>iries et la base des 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Test des lé primaires et duplicates.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63499" t="0"/>
          <a:stretch/>
        </p:blipFill>
        <p:spPr>
          <a:xfrm>
            <a:off x="5205825" y="1990050"/>
            <a:ext cx="3337574" cy="18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7100"/>
            <a:ext cx="9144001" cy="24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Tri pour garder seulement des Allemands et les jeux d’été.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Tri pour les dataframes hosts et </a:t>
            </a:r>
            <a:r>
              <a:rPr lang="fr"/>
              <a:t>résultats.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Contrainte : plusieurs </a:t>
            </a:r>
            <a:r>
              <a:rPr lang="fr"/>
              <a:t>codes</a:t>
            </a:r>
            <a:r>
              <a:rPr lang="fr"/>
              <a:t> country différents.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3080925"/>
            <a:ext cx="47529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842925"/>
            <a:ext cx="4379239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Merge et </a:t>
            </a:r>
            <a:r>
              <a:rPr lang="fr"/>
              <a:t>sélection</a:t>
            </a:r>
            <a:r>
              <a:rPr lang="fr"/>
              <a:t> avants courbe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Merge de hosts(summers) et résultats</a:t>
            </a:r>
            <a:r>
              <a:rPr lang="fr"/>
              <a:t>(médaille</a:t>
            </a:r>
            <a:r>
              <a:rPr lang="fr"/>
              <a:t> DE).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25" y="2418225"/>
            <a:ext cx="7869253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88" y="2803800"/>
            <a:ext cx="84105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Médaille par année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80500"/>
            <a:ext cx="29430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Affichage de la courbe.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750" y="1840412"/>
            <a:ext cx="4749449" cy="28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580963"/>
            <a:ext cx="50006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en </a:t>
            </a:r>
            <a:r>
              <a:rPr lang="fr"/>
              <a:t>bâton des meilleur athlètes</a:t>
            </a:r>
            <a:r>
              <a:rPr lang="fr"/>
              <a:t> 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199" y="1597875"/>
            <a:ext cx="3545624" cy="35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1ère étape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90050"/>
            <a:ext cx="32682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25" y="4021450"/>
            <a:ext cx="62388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291" y="0"/>
            <a:ext cx="23217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175" y="0"/>
            <a:ext cx="19240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Médailles par athlètes engagés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Nuage de point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4222950" y="1990050"/>
            <a:ext cx="4111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536" y="1597875"/>
            <a:ext cx="4222937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Carte en </a:t>
            </a:r>
            <a:r>
              <a:rPr lang="fr"/>
              <a:t>chaleur. Athlètes/sport et années.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5221000" y="1990050"/>
            <a:ext cx="392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13" y="1597876"/>
            <a:ext cx="6841579" cy="35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