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57" r:id="rId2"/>
    <p:sldId id="758" r:id="rId3"/>
    <p:sldId id="759" r:id="rId4"/>
    <p:sldId id="760" r:id="rId5"/>
    <p:sldId id="761" r:id="rId6"/>
    <p:sldId id="762" r:id="rId7"/>
    <p:sldId id="763" r:id="rId8"/>
    <p:sldId id="764" r:id="rId9"/>
    <p:sldId id="765" r:id="rId10"/>
    <p:sldId id="766" r:id="rId11"/>
    <p:sldId id="767" r:id="rId12"/>
  </p:sldIdLst>
  <p:sldSz cx="9144000" cy="5149850"/>
  <p:notesSz cx="9144000" cy="5149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49DB5-809D-4A92-BCD7-A52507DE13A0}" v="368" dt="2021-10-05T21:01:13.379"/>
    <p1510:client id="{68C735E9-1BF2-4A84-B4C5-9E6DB11FD9FB}" v="1106" dt="2021-10-05T17:34:57.1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yamdjeu" userId="802a9969ad490d5a" providerId="LiveId" clId="{5BB49DB5-809D-4A92-BCD7-A52507DE13A0}"/>
    <pc:docChg chg="undo custSel addSld modSld">
      <pc:chgData name="yannick yamdjeu" userId="802a9969ad490d5a" providerId="LiveId" clId="{5BB49DB5-809D-4A92-BCD7-A52507DE13A0}" dt="2021-10-05T21:01:34.277" v="1907" actId="20577"/>
      <pc:docMkLst>
        <pc:docMk/>
      </pc:docMkLst>
      <pc:sldChg chg="modSp mod">
        <pc:chgData name="yannick yamdjeu" userId="802a9969ad490d5a" providerId="LiveId" clId="{5BB49DB5-809D-4A92-BCD7-A52507DE13A0}" dt="2021-10-05T20:16:39.468" v="31" actId="20577"/>
        <pc:sldMkLst>
          <pc:docMk/>
          <pc:sldMk cId="1721693672" sldId="493"/>
        </pc:sldMkLst>
        <pc:spChg chg="mod">
          <ac:chgData name="yannick yamdjeu" userId="802a9969ad490d5a" providerId="LiveId" clId="{5BB49DB5-809D-4A92-BCD7-A52507DE13A0}" dt="2021-10-05T20:16:39.468" v="31" actId="20577"/>
          <ac:spMkLst>
            <pc:docMk/>
            <pc:sldMk cId="1721693672" sldId="493"/>
            <ac:spMk id="7" creationId="{00000000-0000-0000-0000-000000000000}"/>
          </ac:spMkLst>
        </pc:spChg>
      </pc:sldChg>
      <pc:sldChg chg="addSp delSp modSp mod">
        <pc:chgData name="yannick yamdjeu" userId="802a9969ad490d5a" providerId="LiveId" clId="{5BB49DB5-809D-4A92-BCD7-A52507DE13A0}" dt="2021-10-05T20:19:08.222" v="220" actId="255"/>
        <pc:sldMkLst>
          <pc:docMk/>
          <pc:sldMk cId="1042930229" sldId="495"/>
        </pc:sldMkLst>
        <pc:spChg chg="add del mod">
          <ac:chgData name="yannick yamdjeu" userId="802a9969ad490d5a" providerId="LiveId" clId="{5BB49DB5-809D-4A92-BCD7-A52507DE13A0}" dt="2021-10-05T20:17:08.224" v="34" actId="478"/>
          <ac:spMkLst>
            <pc:docMk/>
            <pc:sldMk cId="1042930229" sldId="495"/>
            <ac:spMk id="2" creationId="{AC39CEC7-1DE2-491A-83E4-DB4666AA0EBB}"/>
          </ac:spMkLst>
        </pc:spChg>
        <pc:spChg chg="mod">
          <ac:chgData name="yannick yamdjeu" userId="802a9969ad490d5a" providerId="LiveId" clId="{5BB49DB5-809D-4A92-BCD7-A52507DE13A0}" dt="2021-10-05T20:19:08.222" v="220" actId="255"/>
          <ac:spMkLst>
            <pc:docMk/>
            <pc:sldMk cId="1042930229" sldId="495"/>
            <ac:spMk id="7" creationId="{00000000-0000-0000-0000-000000000000}"/>
          </ac:spMkLst>
        </pc:spChg>
      </pc:sldChg>
      <pc:sldChg chg="modSp mod">
        <pc:chgData name="yannick yamdjeu" userId="802a9969ad490d5a" providerId="LiveId" clId="{5BB49DB5-809D-4A92-BCD7-A52507DE13A0}" dt="2021-10-05T20:19:34.272" v="257" actId="20577"/>
        <pc:sldMkLst>
          <pc:docMk/>
          <pc:sldMk cId="2103558983" sldId="531"/>
        </pc:sldMkLst>
        <pc:spChg chg="mod">
          <ac:chgData name="yannick yamdjeu" userId="802a9969ad490d5a" providerId="LiveId" clId="{5BB49DB5-809D-4A92-BCD7-A52507DE13A0}" dt="2021-10-05T20:19:34.272" v="257" actId="20577"/>
          <ac:spMkLst>
            <pc:docMk/>
            <pc:sldMk cId="2103558983" sldId="531"/>
            <ac:spMk id="7" creationId="{00000000-0000-0000-0000-000000000000}"/>
          </ac:spMkLst>
        </pc:spChg>
      </pc:sldChg>
      <pc:sldChg chg="addSp delSp modSp mod">
        <pc:chgData name="yannick yamdjeu" userId="802a9969ad490d5a" providerId="LiveId" clId="{5BB49DB5-809D-4A92-BCD7-A52507DE13A0}" dt="2021-10-05T20:35:20.254" v="1146" actId="20577"/>
        <pc:sldMkLst>
          <pc:docMk/>
          <pc:sldMk cId="821721152" sldId="532"/>
        </pc:sldMkLst>
        <pc:spChg chg="add del mod">
          <ac:chgData name="yannick yamdjeu" userId="802a9969ad490d5a" providerId="LiveId" clId="{5BB49DB5-809D-4A92-BCD7-A52507DE13A0}" dt="2021-10-05T20:31:47.088" v="790" actId="478"/>
          <ac:spMkLst>
            <pc:docMk/>
            <pc:sldMk cId="821721152" sldId="532"/>
            <ac:spMk id="3" creationId="{35C51D08-CBDA-4E37-935D-0E7B14A90114}"/>
          </ac:spMkLst>
        </pc:spChg>
        <pc:spChg chg="mod">
          <ac:chgData name="yannick yamdjeu" userId="802a9969ad490d5a" providerId="LiveId" clId="{5BB49DB5-809D-4A92-BCD7-A52507DE13A0}" dt="2021-10-05T20:35:20.254" v="1146" actId="20577"/>
          <ac:spMkLst>
            <pc:docMk/>
            <pc:sldMk cId="821721152" sldId="532"/>
            <ac:spMk id="7" creationId="{00000000-0000-0000-0000-000000000000}"/>
          </ac:spMkLst>
        </pc:spChg>
        <pc:picChg chg="add mod">
          <ac:chgData name="yannick yamdjeu" userId="802a9969ad490d5a" providerId="LiveId" clId="{5BB49DB5-809D-4A92-BCD7-A52507DE13A0}" dt="2021-10-05T20:30:09.783" v="785" actId="1076"/>
          <ac:picMkLst>
            <pc:docMk/>
            <pc:sldMk cId="821721152" sldId="532"/>
            <ac:picMk id="2" creationId="{73676B70-D95D-491B-B4B8-71815F7EB202}"/>
          </ac:picMkLst>
        </pc:picChg>
      </pc:sldChg>
      <pc:sldChg chg="addSp modSp mod">
        <pc:chgData name="yannick yamdjeu" userId="802a9969ad490d5a" providerId="LiveId" clId="{5BB49DB5-809D-4A92-BCD7-A52507DE13A0}" dt="2021-10-05T20:39:33.064" v="1217" actId="1076"/>
        <pc:sldMkLst>
          <pc:docMk/>
          <pc:sldMk cId="260930422" sldId="533"/>
        </pc:sldMkLst>
        <pc:spChg chg="mod">
          <ac:chgData name="yannick yamdjeu" userId="802a9969ad490d5a" providerId="LiveId" clId="{5BB49DB5-809D-4A92-BCD7-A52507DE13A0}" dt="2021-10-05T20:38:58.888" v="1214" actId="14100"/>
          <ac:spMkLst>
            <pc:docMk/>
            <pc:sldMk cId="260930422" sldId="533"/>
            <ac:spMk id="7" creationId="{00000000-0000-0000-0000-000000000000}"/>
          </ac:spMkLst>
        </pc:spChg>
        <pc:picChg chg="add mod">
          <ac:chgData name="yannick yamdjeu" userId="802a9969ad490d5a" providerId="LiveId" clId="{5BB49DB5-809D-4A92-BCD7-A52507DE13A0}" dt="2021-10-05T20:39:33.064" v="1217" actId="1076"/>
          <ac:picMkLst>
            <pc:docMk/>
            <pc:sldMk cId="260930422" sldId="533"/>
            <ac:picMk id="3" creationId="{9F65965D-3823-4B54-AE77-604E389FBBCA}"/>
          </ac:picMkLst>
        </pc:picChg>
      </pc:sldChg>
      <pc:sldChg chg="addSp delSp modSp add mod">
        <pc:chgData name="yannick yamdjeu" userId="802a9969ad490d5a" providerId="LiveId" clId="{5BB49DB5-809D-4A92-BCD7-A52507DE13A0}" dt="2021-10-05T20:23:53.317" v="653" actId="20577"/>
        <pc:sldMkLst>
          <pc:docMk/>
          <pc:sldMk cId="231515507" sldId="613"/>
        </pc:sldMkLst>
        <pc:spChg chg="add del mod">
          <ac:chgData name="yannick yamdjeu" userId="802a9969ad490d5a" providerId="LiveId" clId="{5BB49DB5-809D-4A92-BCD7-A52507DE13A0}" dt="2021-10-05T20:22:21.580" v="360" actId="478"/>
          <ac:spMkLst>
            <pc:docMk/>
            <pc:sldMk cId="231515507" sldId="613"/>
            <ac:spMk id="3" creationId="{D642A395-6D78-41AB-9EC0-380C12BD957C}"/>
          </ac:spMkLst>
        </pc:spChg>
        <pc:spChg chg="mod">
          <ac:chgData name="yannick yamdjeu" userId="802a9969ad490d5a" providerId="LiveId" clId="{5BB49DB5-809D-4A92-BCD7-A52507DE13A0}" dt="2021-10-05T20:23:53.317" v="653" actId="20577"/>
          <ac:spMkLst>
            <pc:docMk/>
            <pc:sldMk cId="231515507" sldId="613"/>
            <ac:spMk id="7" creationId="{00000000-0000-0000-0000-000000000000}"/>
          </ac:spMkLst>
        </pc:spChg>
        <pc:picChg chg="add mod">
          <ac:chgData name="yannick yamdjeu" userId="802a9969ad490d5a" providerId="LiveId" clId="{5BB49DB5-809D-4A92-BCD7-A52507DE13A0}" dt="2021-10-05T20:22:31.389" v="366" actId="14100"/>
          <ac:picMkLst>
            <pc:docMk/>
            <pc:sldMk cId="231515507" sldId="613"/>
            <ac:picMk id="2" creationId="{271DBA12-4787-4775-AAC3-B5876A560D02}"/>
          </ac:picMkLst>
        </pc:picChg>
      </pc:sldChg>
      <pc:sldChg chg="addSp delSp modSp add mod">
        <pc:chgData name="yannick yamdjeu" userId="802a9969ad490d5a" providerId="LiveId" clId="{5BB49DB5-809D-4A92-BCD7-A52507DE13A0}" dt="2021-10-05T20:44:49.090" v="1284" actId="1076"/>
        <pc:sldMkLst>
          <pc:docMk/>
          <pc:sldMk cId="550082612" sldId="614"/>
        </pc:sldMkLst>
        <pc:spChg chg="mod">
          <ac:chgData name="yannick yamdjeu" userId="802a9969ad490d5a" providerId="LiveId" clId="{5BB49DB5-809D-4A92-BCD7-A52507DE13A0}" dt="2021-10-05T20:40:26.598" v="1281" actId="20577"/>
          <ac:spMkLst>
            <pc:docMk/>
            <pc:sldMk cId="550082612" sldId="614"/>
            <ac:spMk id="7" creationId="{00000000-0000-0000-0000-000000000000}"/>
          </ac:spMkLst>
        </pc:spChg>
        <pc:picChg chg="del">
          <ac:chgData name="yannick yamdjeu" userId="802a9969ad490d5a" providerId="LiveId" clId="{5BB49DB5-809D-4A92-BCD7-A52507DE13A0}" dt="2021-10-05T20:44:01.736" v="1282" actId="478"/>
          <ac:picMkLst>
            <pc:docMk/>
            <pc:sldMk cId="550082612" sldId="614"/>
            <ac:picMk id="3" creationId="{9F65965D-3823-4B54-AE77-604E389FBBCA}"/>
          </ac:picMkLst>
        </pc:picChg>
        <pc:picChg chg="add mod">
          <ac:chgData name="yannick yamdjeu" userId="802a9969ad490d5a" providerId="LiveId" clId="{5BB49DB5-809D-4A92-BCD7-A52507DE13A0}" dt="2021-10-05T20:44:49.090" v="1284" actId="1076"/>
          <ac:picMkLst>
            <pc:docMk/>
            <pc:sldMk cId="550082612" sldId="614"/>
            <ac:picMk id="4" creationId="{0FAAE459-61C0-46D6-9673-F0361C399B2A}"/>
          </ac:picMkLst>
        </pc:picChg>
      </pc:sldChg>
      <pc:sldChg chg="addSp delSp modSp add mod">
        <pc:chgData name="yannick yamdjeu" userId="802a9969ad490d5a" providerId="LiveId" clId="{5BB49DB5-809D-4A92-BCD7-A52507DE13A0}" dt="2021-10-05T20:50:33.449" v="1472" actId="113"/>
        <pc:sldMkLst>
          <pc:docMk/>
          <pc:sldMk cId="1934223645" sldId="615"/>
        </pc:sldMkLst>
        <pc:spChg chg="mod">
          <ac:chgData name="yannick yamdjeu" userId="802a9969ad490d5a" providerId="LiveId" clId="{5BB49DB5-809D-4A92-BCD7-A52507DE13A0}" dt="2021-10-05T20:50:33.449" v="1472" actId="113"/>
          <ac:spMkLst>
            <pc:docMk/>
            <pc:sldMk cId="1934223645" sldId="615"/>
            <ac:spMk id="7" creationId="{00000000-0000-0000-0000-000000000000}"/>
          </ac:spMkLst>
        </pc:spChg>
        <pc:picChg chg="add mod">
          <ac:chgData name="yannick yamdjeu" userId="802a9969ad490d5a" providerId="LiveId" clId="{5BB49DB5-809D-4A92-BCD7-A52507DE13A0}" dt="2021-10-05T20:46:33.306" v="1303" actId="1076"/>
          <ac:picMkLst>
            <pc:docMk/>
            <pc:sldMk cId="1934223645" sldId="615"/>
            <ac:picMk id="3" creationId="{C03F62D4-4A56-4AF4-BE28-F71928CFAE5A}"/>
          </ac:picMkLst>
        </pc:picChg>
        <pc:picChg chg="del">
          <ac:chgData name="yannick yamdjeu" userId="802a9969ad490d5a" providerId="LiveId" clId="{5BB49DB5-809D-4A92-BCD7-A52507DE13A0}" dt="2021-10-05T20:46:27.887" v="1301" actId="478"/>
          <ac:picMkLst>
            <pc:docMk/>
            <pc:sldMk cId="1934223645" sldId="615"/>
            <ac:picMk id="4" creationId="{0FAAE459-61C0-46D6-9673-F0361C399B2A}"/>
          </ac:picMkLst>
        </pc:picChg>
      </pc:sldChg>
      <pc:sldChg chg="addSp delSp modSp add mod">
        <pc:chgData name="yannick yamdjeu" userId="802a9969ad490d5a" providerId="LiveId" clId="{5BB49DB5-809D-4A92-BCD7-A52507DE13A0}" dt="2021-10-05T20:52:26.516" v="1478" actId="14100"/>
        <pc:sldMkLst>
          <pc:docMk/>
          <pc:sldMk cId="2387752292" sldId="616"/>
        </pc:sldMkLst>
        <pc:spChg chg="mod">
          <ac:chgData name="yannick yamdjeu" userId="802a9969ad490d5a" providerId="LiveId" clId="{5BB49DB5-809D-4A92-BCD7-A52507DE13A0}" dt="2021-10-05T20:52:09.984" v="1476" actId="20577"/>
          <ac:spMkLst>
            <pc:docMk/>
            <pc:sldMk cId="2387752292" sldId="616"/>
            <ac:spMk id="7" creationId="{00000000-0000-0000-0000-000000000000}"/>
          </ac:spMkLst>
        </pc:spChg>
        <pc:spChg chg="mod">
          <ac:chgData name="yannick yamdjeu" userId="802a9969ad490d5a" providerId="LiveId" clId="{5BB49DB5-809D-4A92-BCD7-A52507DE13A0}" dt="2021-10-05T20:52:26.516" v="1478" actId="14100"/>
          <ac:spMkLst>
            <pc:docMk/>
            <pc:sldMk cId="2387752292" sldId="616"/>
            <ac:spMk id="11" creationId="{00000000-0000-0000-0000-000000000000}"/>
          </ac:spMkLst>
        </pc:spChg>
        <pc:picChg chg="del">
          <ac:chgData name="yannick yamdjeu" userId="802a9969ad490d5a" providerId="LiveId" clId="{5BB49DB5-809D-4A92-BCD7-A52507DE13A0}" dt="2021-10-05T20:52:02.757" v="1474" actId="478"/>
          <ac:picMkLst>
            <pc:docMk/>
            <pc:sldMk cId="2387752292" sldId="616"/>
            <ac:picMk id="3" creationId="{C03F62D4-4A56-4AF4-BE28-F71928CFAE5A}"/>
          </ac:picMkLst>
        </pc:picChg>
        <pc:picChg chg="add">
          <ac:chgData name="yannick yamdjeu" userId="802a9969ad490d5a" providerId="LiveId" clId="{5BB49DB5-809D-4A92-BCD7-A52507DE13A0}" dt="2021-10-05T20:52:19.668" v="1477" actId="22"/>
          <ac:picMkLst>
            <pc:docMk/>
            <pc:sldMk cId="2387752292" sldId="616"/>
            <ac:picMk id="4" creationId="{3EA27E62-215D-44FD-BECA-584768B2741D}"/>
          </ac:picMkLst>
        </pc:picChg>
      </pc:sldChg>
      <pc:sldChg chg="delSp modSp add mod">
        <pc:chgData name="yannick yamdjeu" userId="802a9969ad490d5a" providerId="LiveId" clId="{5BB49DB5-809D-4A92-BCD7-A52507DE13A0}" dt="2021-10-05T21:01:34.277" v="1907" actId="20577"/>
        <pc:sldMkLst>
          <pc:docMk/>
          <pc:sldMk cId="1326692984" sldId="617"/>
        </pc:sldMkLst>
        <pc:spChg chg="mod">
          <ac:chgData name="yannick yamdjeu" userId="802a9969ad490d5a" providerId="LiveId" clId="{5BB49DB5-809D-4A92-BCD7-A52507DE13A0}" dt="2021-10-05T21:01:34.277" v="1907" actId="20577"/>
          <ac:spMkLst>
            <pc:docMk/>
            <pc:sldMk cId="1326692984" sldId="617"/>
            <ac:spMk id="7" creationId="{00000000-0000-0000-0000-000000000000}"/>
          </ac:spMkLst>
        </pc:spChg>
        <pc:picChg chg="del">
          <ac:chgData name="yannick yamdjeu" userId="802a9969ad490d5a" providerId="LiveId" clId="{5BB49DB5-809D-4A92-BCD7-A52507DE13A0}" dt="2021-10-05T20:53:50.865" v="1480" actId="478"/>
          <ac:picMkLst>
            <pc:docMk/>
            <pc:sldMk cId="1326692984" sldId="617"/>
            <ac:picMk id="4" creationId="{3EA27E62-215D-44FD-BECA-584768B2741D}"/>
          </ac:picMkLst>
        </pc:picChg>
      </pc:sldChg>
    </pc:docChg>
  </pc:docChgLst>
  <pc:docChgLst>
    <pc:chgData name="yannick yamdjeu" userId="802a9969ad490d5a" providerId="LiveId" clId="{68C735E9-1BF2-4A84-B4C5-9E6DB11FD9FB}"/>
    <pc:docChg chg="undo custSel addSld delSld modSld sldOrd">
      <pc:chgData name="yannick yamdjeu" userId="802a9969ad490d5a" providerId="LiveId" clId="{68C735E9-1BF2-4A84-B4C5-9E6DB11FD9FB}" dt="2021-10-05T17:35:58.916" v="13390" actId="47"/>
      <pc:docMkLst>
        <pc:docMk/>
      </pc:docMkLst>
      <pc:sldChg chg="modSp mod">
        <pc:chgData name="yannick yamdjeu" userId="802a9969ad490d5a" providerId="LiveId" clId="{68C735E9-1BF2-4A84-B4C5-9E6DB11FD9FB}" dt="2021-10-05T17:01:47.353" v="11988" actId="20577"/>
        <pc:sldMkLst>
          <pc:docMk/>
          <pc:sldMk cId="2668777356" sldId="263"/>
        </pc:sldMkLst>
        <pc:spChg chg="mod">
          <ac:chgData name="yannick yamdjeu" userId="802a9969ad490d5a" providerId="LiveId" clId="{68C735E9-1BF2-4A84-B4C5-9E6DB11FD9FB}" dt="2021-10-05T17:01:47.353" v="11988" actId="20577"/>
          <ac:spMkLst>
            <pc:docMk/>
            <pc:sldMk cId="2668777356" sldId="263"/>
            <ac:spMk id="7" creationId="{00000000-0000-0000-0000-000000000000}"/>
          </ac:spMkLst>
        </pc:spChg>
      </pc:sldChg>
      <pc:sldChg chg="del">
        <pc:chgData name="yannick yamdjeu" userId="802a9969ad490d5a" providerId="LiveId" clId="{68C735E9-1BF2-4A84-B4C5-9E6DB11FD9FB}" dt="2021-10-05T17:07:29.410" v="12110" actId="47"/>
        <pc:sldMkLst>
          <pc:docMk/>
          <pc:sldMk cId="2296238811" sldId="429"/>
        </pc:sldMkLst>
      </pc:sldChg>
      <pc:sldChg chg="addSp delSp modSp mod">
        <pc:chgData name="yannick yamdjeu" userId="802a9969ad490d5a" providerId="LiveId" clId="{68C735E9-1BF2-4A84-B4C5-9E6DB11FD9FB}" dt="2021-10-05T17:10:15.226" v="12149" actId="1076"/>
        <pc:sldMkLst>
          <pc:docMk/>
          <pc:sldMk cId="666353788" sldId="430"/>
        </pc:sldMkLst>
        <pc:spChg chg="mod">
          <ac:chgData name="yannick yamdjeu" userId="802a9969ad490d5a" providerId="LiveId" clId="{68C735E9-1BF2-4A84-B4C5-9E6DB11FD9FB}" dt="2021-10-05T17:09:53.664" v="12144" actId="20577"/>
          <ac:spMkLst>
            <pc:docMk/>
            <pc:sldMk cId="666353788" sldId="430"/>
            <ac:spMk id="7" creationId="{00000000-0000-0000-0000-000000000000}"/>
          </ac:spMkLst>
        </pc:spChg>
        <pc:picChg chg="add del">
          <ac:chgData name="yannick yamdjeu" userId="802a9969ad490d5a" providerId="LiveId" clId="{68C735E9-1BF2-4A84-B4C5-9E6DB11FD9FB}" dt="2021-10-05T17:09:57.480" v="12146" actId="22"/>
          <ac:picMkLst>
            <pc:docMk/>
            <pc:sldMk cId="666353788" sldId="430"/>
            <ac:picMk id="3" creationId="{F3D0877A-CA3E-4AB6-9F62-FC41EA33652B}"/>
          </ac:picMkLst>
        </pc:picChg>
        <pc:picChg chg="add mod">
          <ac:chgData name="yannick yamdjeu" userId="802a9969ad490d5a" providerId="LiveId" clId="{68C735E9-1BF2-4A84-B4C5-9E6DB11FD9FB}" dt="2021-10-05T17:10:15.226" v="12149" actId="1076"/>
          <ac:picMkLst>
            <pc:docMk/>
            <pc:sldMk cId="666353788" sldId="430"/>
            <ac:picMk id="5" creationId="{7FE3957A-13F0-4EA3-89A8-14D22BEA7761}"/>
          </ac:picMkLst>
        </pc:picChg>
      </pc:sldChg>
      <pc:sldChg chg="addSp delSp modSp mod">
        <pc:chgData name="yannick yamdjeu" userId="802a9969ad490d5a" providerId="LiveId" clId="{68C735E9-1BF2-4A84-B4C5-9E6DB11FD9FB}" dt="2021-10-05T17:06:22.318" v="12109" actId="1076"/>
        <pc:sldMkLst>
          <pc:docMk/>
          <pc:sldMk cId="506756344" sldId="435"/>
        </pc:sldMkLst>
        <pc:spChg chg="mod">
          <ac:chgData name="yannick yamdjeu" userId="802a9969ad490d5a" providerId="LiveId" clId="{68C735E9-1BF2-4A84-B4C5-9E6DB11FD9FB}" dt="2021-10-05T17:06:16.894" v="12107" actId="20577"/>
          <ac:spMkLst>
            <pc:docMk/>
            <pc:sldMk cId="506756344" sldId="435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7:06:14.145" v="12106" actId="478"/>
          <ac:picMkLst>
            <pc:docMk/>
            <pc:sldMk cId="506756344" sldId="435"/>
            <ac:picMk id="2" creationId="{06E408B1-36DF-4705-A0B0-792961859AC5}"/>
          </ac:picMkLst>
        </pc:picChg>
        <pc:picChg chg="add mod">
          <ac:chgData name="yannick yamdjeu" userId="802a9969ad490d5a" providerId="LiveId" clId="{68C735E9-1BF2-4A84-B4C5-9E6DB11FD9FB}" dt="2021-10-05T17:06:22.318" v="12109" actId="1076"/>
          <ac:picMkLst>
            <pc:docMk/>
            <pc:sldMk cId="506756344" sldId="435"/>
            <ac:picMk id="4" creationId="{1CD77854-4AFA-4F28-A751-9F055D32C931}"/>
          </ac:picMkLst>
        </pc:picChg>
      </pc:sldChg>
      <pc:sldChg chg="modSp mod">
        <pc:chgData name="yannick yamdjeu" userId="802a9969ad490d5a" providerId="LiveId" clId="{68C735E9-1BF2-4A84-B4C5-9E6DB11FD9FB}" dt="2021-10-02T09:57:14.145" v="598" actId="255"/>
        <pc:sldMkLst>
          <pc:docMk/>
          <pc:sldMk cId="1721693672" sldId="493"/>
        </pc:sldMkLst>
        <pc:spChg chg="mod">
          <ac:chgData name="yannick yamdjeu" userId="802a9969ad490d5a" providerId="LiveId" clId="{68C735E9-1BF2-4A84-B4C5-9E6DB11FD9FB}" dt="2021-10-02T09:57:14.145" v="598" actId="255"/>
          <ac:spMkLst>
            <pc:docMk/>
            <pc:sldMk cId="1721693672" sldId="493"/>
            <ac:spMk id="7" creationId="{00000000-0000-0000-0000-000000000000}"/>
          </ac:spMkLst>
        </pc:spChg>
      </pc:sldChg>
      <pc:sldChg chg="del">
        <pc:chgData name="yannick yamdjeu" userId="802a9969ad490d5a" providerId="LiveId" clId="{68C735E9-1BF2-4A84-B4C5-9E6DB11FD9FB}" dt="2021-10-02T09:52:36.296" v="69" actId="47"/>
        <pc:sldMkLst>
          <pc:docMk/>
          <pc:sldMk cId="2729112594" sldId="494"/>
        </pc:sldMkLst>
      </pc:sldChg>
      <pc:sldChg chg="delSp modSp mod">
        <pc:chgData name="yannick yamdjeu" userId="802a9969ad490d5a" providerId="LiveId" clId="{68C735E9-1BF2-4A84-B4C5-9E6DB11FD9FB}" dt="2021-10-02T09:55:00.832" v="488" actId="113"/>
        <pc:sldMkLst>
          <pc:docMk/>
          <pc:sldMk cId="1042930229" sldId="495"/>
        </pc:sldMkLst>
        <pc:spChg chg="mod">
          <ac:chgData name="yannick yamdjeu" userId="802a9969ad490d5a" providerId="LiveId" clId="{68C735E9-1BF2-4A84-B4C5-9E6DB11FD9FB}" dt="2021-10-02T09:55:00.832" v="488" actId="113"/>
          <ac:spMkLst>
            <pc:docMk/>
            <pc:sldMk cId="1042930229" sldId="495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09:54:25.364" v="361" actId="478"/>
          <ac:picMkLst>
            <pc:docMk/>
            <pc:sldMk cId="1042930229" sldId="495"/>
            <ac:picMk id="3" creationId="{136ED740-9D95-46C8-B2B9-D0812B84FD36}"/>
          </ac:picMkLst>
        </pc:picChg>
      </pc:sldChg>
      <pc:sldChg chg="del">
        <pc:chgData name="yannick yamdjeu" userId="802a9969ad490d5a" providerId="LiveId" clId="{68C735E9-1BF2-4A84-B4C5-9E6DB11FD9FB}" dt="2021-10-02T10:39:01.102" v="1983" actId="47"/>
        <pc:sldMkLst>
          <pc:docMk/>
          <pc:sldMk cId="2949962682" sldId="496"/>
        </pc:sldMkLst>
      </pc:sldChg>
      <pc:sldChg chg="del">
        <pc:chgData name="yannick yamdjeu" userId="802a9969ad490d5a" providerId="LiveId" clId="{68C735E9-1BF2-4A84-B4C5-9E6DB11FD9FB}" dt="2021-10-02T22:15:58.597" v="6741" actId="47"/>
        <pc:sldMkLst>
          <pc:docMk/>
          <pc:sldMk cId="4124899914" sldId="497"/>
        </pc:sldMkLst>
      </pc:sldChg>
      <pc:sldChg chg="addSp delSp modSp mod">
        <pc:chgData name="yannick yamdjeu" userId="802a9969ad490d5a" providerId="LiveId" clId="{68C735E9-1BF2-4A84-B4C5-9E6DB11FD9FB}" dt="2021-10-05T08:44:51.462" v="9551" actId="20577"/>
        <pc:sldMkLst>
          <pc:docMk/>
          <pc:sldMk cId="458091771" sldId="498"/>
        </pc:sldMkLst>
        <pc:spChg chg="mod">
          <ac:chgData name="yannick yamdjeu" userId="802a9969ad490d5a" providerId="LiveId" clId="{68C735E9-1BF2-4A84-B4C5-9E6DB11FD9FB}" dt="2021-10-05T08:44:51.462" v="9551" actId="20577"/>
          <ac:spMkLst>
            <pc:docMk/>
            <pc:sldMk cId="458091771" sldId="498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5T08:39:08.151" v="9345" actId="14100"/>
          <ac:spMkLst>
            <pc:docMk/>
            <pc:sldMk cId="458091771" sldId="498"/>
            <ac:spMk id="11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08:39:04.481" v="9344" actId="478"/>
          <ac:picMkLst>
            <pc:docMk/>
            <pc:sldMk cId="458091771" sldId="498"/>
            <ac:picMk id="2" creationId="{6E20DC08-4C4D-4A11-9439-26E51C871603}"/>
          </ac:picMkLst>
        </pc:picChg>
        <pc:picChg chg="add mod">
          <ac:chgData name="yannick yamdjeu" userId="802a9969ad490d5a" providerId="LiveId" clId="{68C735E9-1BF2-4A84-B4C5-9E6DB11FD9FB}" dt="2021-10-05T08:42:44.502" v="9369" actId="14100"/>
          <ac:picMkLst>
            <pc:docMk/>
            <pc:sldMk cId="458091771" sldId="498"/>
            <ac:picMk id="4" creationId="{AD88BAE9-0B63-425C-931F-634CEA328CF1}"/>
          </ac:picMkLst>
        </pc:picChg>
      </pc:sldChg>
      <pc:sldChg chg="delSp modSp mod">
        <pc:chgData name="yannick yamdjeu" userId="802a9969ad490d5a" providerId="LiveId" clId="{68C735E9-1BF2-4A84-B4C5-9E6DB11FD9FB}" dt="2021-10-05T17:34:17.766" v="13329" actId="14100"/>
        <pc:sldMkLst>
          <pc:docMk/>
          <pc:sldMk cId="1291095501" sldId="499"/>
        </pc:sldMkLst>
        <pc:spChg chg="mod">
          <ac:chgData name="yannick yamdjeu" userId="802a9969ad490d5a" providerId="LiveId" clId="{68C735E9-1BF2-4A84-B4C5-9E6DB11FD9FB}" dt="2021-10-05T09:06:43.738" v="10574" actId="20577"/>
          <ac:spMkLst>
            <pc:docMk/>
            <pc:sldMk cId="1291095501" sldId="499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5T17:34:17.766" v="13329" actId="14100"/>
          <ac:spMkLst>
            <pc:docMk/>
            <pc:sldMk cId="1291095501" sldId="499"/>
            <ac:spMk id="11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08:45:23.563" v="9552" actId="478"/>
          <ac:picMkLst>
            <pc:docMk/>
            <pc:sldMk cId="1291095501" sldId="499"/>
            <ac:picMk id="3" creationId="{24AC17A6-EE12-4ADC-AD01-57EF3FA3121C}"/>
          </ac:picMkLst>
        </pc:picChg>
      </pc:sldChg>
      <pc:sldChg chg="addSp modSp mod">
        <pc:chgData name="yannick yamdjeu" userId="802a9969ad490d5a" providerId="LiveId" clId="{68C735E9-1BF2-4A84-B4C5-9E6DB11FD9FB}" dt="2021-10-05T16:49:31.749" v="11755" actId="14100"/>
        <pc:sldMkLst>
          <pc:docMk/>
          <pc:sldMk cId="2694891361" sldId="500"/>
        </pc:sldMkLst>
        <pc:spChg chg="mod">
          <ac:chgData name="yannick yamdjeu" userId="802a9969ad490d5a" providerId="LiveId" clId="{68C735E9-1BF2-4A84-B4C5-9E6DB11FD9FB}" dt="2021-10-05T16:49:22.253" v="11751" actId="20577"/>
          <ac:spMkLst>
            <pc:docMk/>
            <pc:sldMk cId="2694891361" sldId="500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5T16:49:31.749" v="11755" actId="14100"/>
          <ac:spMkLst>
            <pc:docMk/>
            <pc:sldMk cId="2694891361" sldId="500"/>
            <ac:spMk id="11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16:49:29.038" v="11754" actId="1076"/>
          <ac:picMkLst>
            <pc:docMk/>
            <pc:sldMk cId="2694891361" sldId="500"/>
            <ac:picMk id="3" creationId="{5E6FE241-3B3D-4984-8C23-8715440C5251}"/>
          </ac:picMkLst>
        </pc:picChg>
      </pc:sldChg>
      <pc:sldChg chg="modSp mod">
        <pc:chgData name="yannick yamdjeu" userId="802a9969ad490d5a" providerId="LiveId" clId="{68C735E9-1BF2-4A84-B4C5-9E6DB11FD9FB}" dt="2021-10-05T16:51:03.423" v="11834" actId="20577"/>
        <pc:sldMkLst>
          <pc:docMk/>
          <pc:sldMk cId="4007457253" sldId="501"/>
        </pc:sldMkLst>
        <pc:spChg chg="mod">
          <ac:chgData name="yannick yamdjeu" userId="802a9969ad490d5a" providerId="LiveId" clId="{68C735E9-1BF2-4A84-B4C5-9E6DB11FD9FB}" dt="2021-10-05T16:51:03.423" v="11834" actId="20577"/>
          <ac:spMkLst>
            <pc:docMk/>
            <pc:sldMk cId="4007457253" sldId="501"/>
            <ac:spMk id="7" creationId="{00000000-0000-0000-0000-000000000000}"/>
          </ac:spMkLst>
        </pc:spChg>
      </pc:sldChg>
      <pc:sldChg chg="addSp modSp mod">
        <pc:chgData name="yannick yamdjeu" userId="802a9969ad490d5a" providerId="LiveId" clId="{68C735E9-1BF2-4A84-B4C5-9E6DB11FD9FB}" dt="2021-10-05T16:58:32.319" v="11942" actId="1076"/>
        <pc:sldMkLst>
          <pc:docMk/>
          <pc:sldMk cId="1607452336" sldId="502"/>
        </pc:sldMkLst>
        <pc:spChg chg="mod">
          <ac:chgData name="yannick yamdjeu" userId="802a9969ad490d5a" providerId="LiveId" clId="{68C735E9-1BF2-4A84-B4C5-9E6DB11FD9FB}" dt="2021-10-05T16:58:18.821" v="11938" actId="20577"/>
          <ac:spMkLst>
            <pc:docMk/>
            <pc:sldMk cId="1607452336" sldId="502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16:58:32.319" v="11942" actId="1076"/>
          <ac:picMkLst>
            <pc:docMk/>
            <pc:sldMk cId="1607452336" sldId="502"/>
            <ac:picMk id="3" creationId="{CDFBA991-131F-491E-BE67-AE7E77E49E75}"/>
          </ac:picMkLst>
        </pc:picChg>
      </pc:sldChg>
      <pc:sldChg chg="del">
        <pc:chgData name="yannick yamdjeu" userId="802a9969ad490d5a" providerId="LiveId" clId="{68C735E9-1BF2-4A84-B4C5-9E6DB11FD9FB}" dt="2021-10-05T17:25:45.144" v="12673" actId="47"/>
        <pc:sldMkLst>
          <pc:docMk/>
          <pc:sldMk cId="955355213" sldId="503"/>
        </pc:sldMkLst>
      </pc:sldChg>
      <pc:sldChg chg="addSp delSp modSp mod">
        <pc:chgData name="yannick yamdjeu" userId="802a9969ad490d5a" providerId="LiveId" clId="{68C735E9-1BF2-4A84-B4C5-9E6DB11FD9FB}" dt="2021-10-05T17:29:21.396" v="12813"/>
        <pc:sldMkLst>
          <pc:docMk/>
          <pc:sldMk cId="1737629533" sldId="504"/>
        </pc:sldMkLst>
        <pc:spChg chg="add del mod">
          <ac:chgData name="yannick yamdjeu" userId="802a9969ad490d5a" providerId="LiveId" clId="{68C735E9-1BF2-4A84-B4C5-9E6DB11FD9FB}" dt="2021-10-05T17:27:12.449" v="12707" actId="478"/>
          <ac:spMkLst>
            <pc:docMk/>
            <pc:sldMk cId="1737629533" sldId="504"/>
            <ac:spMk id="2" creationId="{4E2D2F1C-F6BB-40F4-ACCE-D3632B34B0FA}"/>
          </ac:spMkLst>
        </pc:spChg>
        <pc:spChg chg="mod">
          <ac:chgData name="yannick yamdjeu" userId="802a9969ad490d5a" providerId="LiveId" clId="{68C735E9-1BF2-4A84-B4C5-9E6DB11FD9FB}" dt="2021-10-05T17:29:21.396" v="12813"/>
          <ac:spMkLst>
            <pc:docMk/>
            <pc:sldMk cId="1737629533" sldId="504"/>
            <ac:spMk id="7" creationId="{00000000-0000-0000-0000-000000000000}"/>
          </ac:spMkLst>
        </pc:spChg>
      </pc:sldChg>
      <pc:sldChg chg="del">
        <pc:chgData name="yannick yamdjeu" userId="802a9969ad490d5a" providerId="LiveId" clId="{68C735E9-1BF2-4A84-B4C5-9E6DB11FD9FB}" dt="2021-10-05T17:35:47.678" v="13363" actId="47"/>
        <pc:sldMkLst>
          <pc:docMk/>
          <pc:sldMk cId="1651191844" sldId="505"/>
        </pc:sldMkLst>
      </pc:sldChg>
      <pc:sldChg chg="del">
        <pc:chgData name="yannick yamdjeu" userId="802a9969ad490d5a" providerId="LiveId" clId="{68C735E9-1BF2-4A84-B4C5-9E6DB11FD9FB}" dt="2021-10-05T17:35:48.178" v="13364" actId="47"/>
        <pc:sldMkLst>
          <pc:docMk/>
          <pc:sldMk cId="1659683594" sldId="506"/>
        </pc:sldMkLst>
      </pc:sldChg>
      <pc:sldChg chg="del">
        <pc:chgData name="yannick yamdjeu" userId="802a9969ad490d5a" providerId="LiveId" clId="{68C735E9-1BF2-4A84-B4C5-9E6DB11FD9FB}" dt="2021-10-05T17:35:48.665" v="13365" actId="47"/>
        <pc:sldMkLst>
          <pc:docMk/>
          <pc:sldMk cId="959132178" sldId="507"/>
        </pc:sldMkLst>
      </pc:sldChg>
      <pc:sldChg chg="del">
        <pc:chgData name="yannick yamdjeu" userId="802a9969ad490d5a" providerId="LiveId" clId="{68C735E9-1BF2-4A84-B4C5-9E6DB11FD9FB}" dt="2021-10-05T17:35:49.033" v="13366" actId="47"/>
        <pc:sldMkLst>
          <pc:docMk/>
          <pc:sldMk cId="3375389855" sldId="508"/>
        </pc:sldMkLst>
      </pc:sldChg>
      <pc:sldChg chg="del">
        <pc:chgData name="yannick yamdjeu" userId="802a9969ad490d5a" providerId="LiveId" clId="{68C735E9-1BF2-4A84-B4C5-9E6DB11FD9FB}" dt="2021-10-05T17:35:49.306" v="13367" actId="47"/>
        <pc:sldMkLst>
          <pc:docMk/>
          <pc:sldMk cId="1502397454" sldId="509"/>
        </pc:sldMkLst>
      </pc:sldChg>
      <pc:sldChg chg="del">
        <pc:chgData name="yannick yamdjeu" userId="802a9969ad490d5a" providerId="LiveId" clId="{68C735E9-1BF2-4A84-B4C5-9E6DB11FD9FB}" dt="2021-10-05T17:35:49.592" v="13368" actId="47"/>
        <pc:sldMkLst>
          <pc:docMk/>
          <pc:sldMk cId="1201072388" sldId="510"/>
        </pc:sldMkLst>
      </pc:sldChg>
      <pc:sldChg chg="del">
        <pc:chgData name="yannick yamdjeu" userId="802a9969ad490d5a" providerId="LiveId" clId="{68C735E9-1BF2-4A84-B4C5-9E6DB11FD9FB}" dt="2021-10-05T17:35:49.807" v="13369" actId="47"/>
        <pc:sldMkLst>
          <pc:docMk/>
          <pc:sldMk cId="264860002" sldId="511"/>
        </pc:sldMkLst>
      </pc:sldChg>
      <pc:sldChg chg="del">
        <pc:chgData name="yannick yamdjeu" userId="802a9969ad490d5a" providerId="LiveId" clId="{68C735E9-1BF2-4A84-B4C5-9E6DB11FD9FB}" dt="2021-10-05T17:35:50.092" v="13370" actId="47"/>
        <pc:sldMkLst>
          <pc:docMk/>
          <pc:sldMk cId="489957860" sldId="512"/>
        </pc:sldMkLst>
      </pc:sldChg>
      <pc:sldChg chg="del">
        <pc:chgData name="yannick yamdjeu" userId="802a9969ad490d5a" providerId="LiveId" clId="{68C735E9-1BF2-4A84-B4C5-9E6DB11FD9FB}" dt="2021-10-05T17:35:50.398" v="13371" actId="47"/>
        <pc:sldMkLst>
          <pc:docMk/>
          <pc:sldMk cId="3905052124" sldId="513"/>
        </pc:sldMkLst>
      </pc:sldChg>
      <pc:sldChg chg="del">
        <pc:chgData name="yannick yamdjeu" userId="802a9969ad490d5a" providerId="LiveId" clId="{68C735E9-1BF2-4A84-B4C5-9E6DB11FD9FB}" dt="2021-10-05T17:35:50.883" v="13372" actId="47"/>
        <pc:sldMkLst>
          <pc:docMk/>
          <pc:sldMk cId="710360173" sldId="514"/>
        </pc:sldMkLst>
      </pc:sldChg>
      <pc:sldChg chg="del">
        <pc:chgData name="yannick yamdjeu" userId="802a9969ad490d5a" providerId="LiveId" clId="{68C735E9-1BF2-4A84-B4C5-9E6DB11FD9FB}" dt="2021-10-05T17:35:51.117" v="13373" actId="47"/>
        <pc:sldMkLst>
          <pc:docMk/>
          <pc:sldMk cId="2785163438" sldId="515"/>
        </pc:sldMkLst>
      </pc:sldChg>
      <pc:sldChg chg="del">
        <pc:chgData name="yannick yamdjeu" userId="802a9969ad490d5a" providerId="LiveId" clId="{68C735E9-1BF2-4A84-B4C5-9E6DB11FD9FB}" dt="2021-10-05T17:35:51.364" v="13374" actId="47"/>
        <pc:sldMkLst>
          <pc:docMk/>
          <pc:sldMk cId="93713486" sldId="516"/>
        </pc:sldMkLst>
      </pc:sldChg>
      <pc:sldChg chg="del">
        <pc:chgData name="yannick yamdjeu" userId="802a9969ad490d5a" providerId="LiveId" clId="{68C735E9-1BF2-4A84-B4C5-9E6DB11FD9FB}" dt="2021-10-05T17:35:51.694" v="13375" actId="47"/>
        <pc:sldMkLst>
          <pc:docMk/>
          <pc:sldMk cId="3277908960" sldId="517"/>
        </pc:sldMkLst>
      </pc:sldChg>
      <pc:sldChg chg="del">
        <pc:chgData name="yannick yamdjeu" userId="802a9969ad490d5a" providerId="LiveId" clId="{68C735E9-1BF2-4A84-B4C5-9E6DB11FD9FB}" dt="2021-10-05T17:35:52.259" v="13376" actId="47"/>
        <pc:sldMkLst>
          <pc:docMk/>
          <pc:sldMk cId="1309249486" sldId="518"/>
        </pc:sldMkLst>
      </pc:sldChg>
      <pc:sldChg chg="del">
        <pc:chgData name="yannick yamdjeu" userId="802a9969ad490d5a" providerId="LiveId" clId="{68C735E9-1BF2-4A84-B4C5-9E6DB11FD9FB}" dt="2021-10-05T17:35:52.406" v="13377" actId="47"/>
        <pc:sldMkLst>
          <pc:docMk/>
          <pc:sldMk cId="3354959325" sldId="519"/>
        </pc:sldMkLst>
      </pc:sldChg>
      <pc:sldChg chg="del">
        <pc:chgData name="yannick yamdjeu" userId="802a9969ad490d5a" providerId="LiveId" clId="{68C735E9-1BF2-4A84-B4C5-9E6DB11FD9FB}" dt="2021-10-05T17:35:52.732" v="13378" actId="47"/>
        <pc:sldMkLst>
          <pc:docMk/>
          <pc:sldMk cId="1988293945" sldId="520"/>
        </pc:sldMkLst>
      </pc:sldChg>
      <pc:sldChg chg="del">
        <pc:chgData name="yannick yamdjeu" userId="802a9969ad490d5a" providerId="LiveId" clId="{68C735E9-1BF2-4A84-B4C5-9E6DB11FD9FB}" dt="2021-10-05T17:35:53.139" v="13379" actId="47"/>
        <pc:sldMkLst>
          <pc:docMk/>
          <pc:sldMk cId="760867593" sldId="521"/>
        </pc:sldMkLst>
      </pc:sldChg>
      <pc:sldChg chg="del">
        <pc:chgData name="yannick yamdjeu" userId="802a9969ad490d5a" providerId="LiveId" clId="{68C735E9-1BF2-4A84-B4C5-9E6DB11FD9FB}" dt="2021-10-05T17:35:53.365" v="13380" actId="47"/>
        <pc:sldMkLst>
          <pc:docMk/>
          <pc:sldMk cId="1468422395" sldId="522"/>
        </pc:sldMkLst>
      </pc:sldChg>
      <pc:sldChg chg="del">
        <pc:chgData name="yannick yamdjeu" userId="802a9969ad490d5a" providerId="LiveId" clId="{68C735E9-1BF2-4A84-B4C5-9E6DB11FD9FB}" dt="2021-10-05T17:35:53.604" v="13381" actId="47"/>
        <pc:sldMkLst>
          <pc:docMk/>
          <pc:sldMk cId="2201606109" sldId="523"/>
        </pc:sldMkLst>
      </pc:sldChg>
      <pc:sldChg chg="del">
        <pc:chgData name="yannick yamdjeu" userId="802a9969ad490d5a" providerId="LiveId" clId="{68C735E9-1BF2-4A84-B4C5-9E6DB11FD9FB}" dt="2021-10-05T17:35:54.192" v="13382" actId="47"/>
        <pc:sldMkLst>
          <pc:docMk/>
          <pc:sldMk cId="4146959751" sldId="524"/>
        </pc:sldMkLst>
      </pc:sldChg>
      <pc:sldChg chg="del">
        <pc:chgData name="yannick yamdjeu" userId="802a9969ad490d5a" providerId="LiveId" clId="{68C735E9-1BF2-4A84-B4C5-9E6DB11FD9FB}" dt="2021-10-05T17:35:54.549" v="13383" actId="47"/>
        <pc:sldMkLst>
          <pc:docMk/>
          <pc:sldMk cId="3989872460" sldId="525"/>
        </pc:sldMkLst>
      </pc:sldChg>
      <pc:sldChg chg="del">
        <pc:chgData name="yannick yamdjeu" userId="802a9969ad490d5a" providerId="LiveId" clId="{68C735E9-1BF2-4A84-B4C5-9E6DB11FD9FB}" dt="2021-10-05T17:35:54.747" v="13384" actId="47"/>
        <pc:sldMkLst>
          <pc:docMk/>
          <pc:sldMk cId="771806063" sldId="526"/>
        </pc:sldMkLst>
      </pc:sldChg>
      <pc:sldChg chg="del">
        <pc:chgData name="yannick yamdjeu" userId="802a9969ad490d5a" providerId="LiveId" clId="{68C735E9-1BF2-4A84-B4C5-9E6DB11FD9FB}" dt="2021-10-05T17:35:54.965" v="13385" actId="47"/>
        <pc:sldMkLst>
          <pc:docMk/>
          <pc:sldMk cId="958591040" sldId="527"/>
        </pc:sldMkLst>
      </pc:sldChg>
      <pc:sldChg chg="del">
        <pc:chgData name="yannick yamdjeu" userId="802a9969ad490d5a" providerId="LiveId" clId="{68C735E9-1BF2-4A84-B4C5-9E6DB11FD9FB}" dt="2021-10-05T17:35:55.172" v="13386" actId="47"/>
        <pc:sldMkLst>
          <pc:docMk/>
          <pc:sldMk cId="829074150" sldId="528"/>
        </pc:sldMkLst>
      </pc:sldChg>
      <pc:sldChg chg="del">
        <pc:chgData name="yannick yamdjeu" userId="802a9969ad490d5a" providerId="LiveId" clId="{68C735E9-1BF2-4A84-B4C5-9E6DB11FD9FB}" dt="2021-10-05T17:35:55.431" v="13387" actId="47"/>
        <pc:sldMkLst>
          <pc:docMk/>
          <pc:sldMk cId="1297720554" sldId="529"/>
        </pc:sldMkLst>
      </pc:sldChg>
      <pc:sldChg chg="del">
        <pc:chgData name="yannick yamdjeu" userId="802a9969ad490d5a" providerId="LiveId" clId="{68C735E9-1BF2-4A84-B4C5-9E6DB11FD9FB}" dt="2021-10-05T17:35:55.629" v="13388" actId="47"/>
        <pc:sldMkLst>
          <pc:docMk/>
          <pc:sldMk cId="2463307354" sldId="530"/>
        </pc:sldMkLst>
      </pc:sldChg>
      <pc:sldChg chg="delSp modSp add mod">
        <pc:chgData name="yannick yamdjeu" userId="802a9969ad490d5a" providerId="LiveId" clId="{68C735E9-1BF2-4A84-B4C5-9E6DB11FD9FB}" dt="2021-10-02T09:56:54.903" v="597" actId="108"/>
        <pc:sldMkLst>
          <pc:docMk/>
          <pc:sldMk cId="2103558983" sldId="531"/>
        </pc:sldMkLst>
        <pc:spChg chg="mod">
          <ac:chgData name="yannick yamdjeu" userId="802a9969ad490d5a" providerId="LiveId" clId="{68C735E9-1BF2-4A84-B4C5-9E6DB11FD9FB}" dt="2021-10-02T09:56:54.903" v="597" actId="108"/>
          <ac:spMkLst>
            <pc:docMk/>
            <pc:sldMk cId="2103558983" sldId="531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09:56:48.806" v="596" actId="478"/>
          <ac:picMkLst>
            <pc:docMk/>
            <pc:sldMk cId="2103558983" sldId="531"/>
            <ac:picMk id="3" creationId="{BE46071B-77A0-4E46-9213-AAB33A1C5A55}"/>
          </ac:picMkLst>
        </pc:picChg>
      </pc:sldChg>
      <pc:sldChg chg="modSp add mod">
        <pc:chgData name="yannick yamdjeu" userId="802a9969ad490d5a" providerId="LiveId" clId="{68C735E9-1BF2-4A84-B4C5-9E6DB11FD9FB}" dt="2021-10-02T09:57:44.301" v="642" actId="255"/>
        <pc:sldMkLst>
          <pc:docMk/>
          <pc:sldMk cId="821721152" sldId="532"/>
        </pc:sldMkLst>
        <pc:spChg chg="mod">
          <ac:chgData name="yannick yamdjeu" userId="802a9969ad490d5a" providerId="LiveId" clId="{68C735E9-1BF2-4A84-B4C5-9E6DB11FD9FB}" dt="2021-10-02T09:57:44.301" v="642" actId="255"/>
          <ac:spMkLst>
            <pc:docMk/>
            <pc:sldMk cId="821721152" sldId="532"/>
            <ac:spMk id="7" creationId="{00000000-0000-0000-0000-000000000000}"/>
          </ac:spMkLst>
        </pc:spChg>
      </pc:sldChg>
      <pc:sldChg chg="modSp add mod">
        <pc:chgData name="yannick yamdjeu" userId="802a9969ad490d5a" providerId="LiveId" clId="{68C735E9-1BF2-4A84-B4C5-9E6DB11FD9FB}" dt="2021-10-02T09:58:29.572" v="705" actId="20577"/>
        <pc:sldMkLst>
          <pc:docMk/>
          <pc:sldMk cId="260930422" sldId="533"/>
        </pc:sldMkLst>
        <pc:spChg chg="mod">
          <ac:chgData name="yannick yamdjeu" userId="802a9969ad490d5a" providerId="LiveId" clId="{68C735E9-1BF2-4A84-B4C5-9E6DB11FD9FB}" dt="2021-10-02T09:58:29.572" v="705" actId="20577"/>
          <ac:spMkLst>
            <pc:docMk/>
            <pc:sldMk cId="260930422" sldId="533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2T10:02:41.337" v="960" actId="20577"/>
        <pc:sldMkLst>
          <pc:docMk/>
          <pc:sldMk cId="3664209542" sldId="534"/>
        </pc:sldMkLst>
        <pc:spChg chg="add del">
          <ac:chgData name="yannick yamdjeu" userId="802a9969ad490d5a" providerId="LiveId" clId="{68C735E9-1BF2-4A84-B4C5-9E6DB11FD9FB}" dt="2021-10-02T09:59:26.941" v="794"/>
          <ac:spMkLst>
            <pc:docMk/>
            <pc:sldMk cId="3664209542" sldId="534"/>
            <ac:spMk id="3" creationId="{BAC29BC0-0FF2-4E4C-BA7D-66FD6BEF0A04}"/>
          </ac:spMkLst>
        </pc:spChg>
        <pc:spChg chg="add">
          <ac:chgData name="yannick yamdjeu" userId="802a9969ad490d5a" providerId="LiveId" clId="{68C735E9-1BF2-4A84-B4C5-9E6DB11FD9FB}" dt="2021-10-02T09:59:43.888" v="795"/>
          <ac:spMkLst>
            <pc:docMk/>
            <pc:sldMk cId="3664209542" sldId="534"/>
            <ac:spMk id="4" creationId="{AF9EDAE0-62CA-4CAC-B331-C94BAE689437}"/>
          </ac:spMkLst>
        </pc:spChg>
        <pc:spChg chg="mod">
          <ac:chgData name="yannick yamdjeu" userId="802a9969ad490d5a" providerId="LiveId" clId="{68C735E9-1BF2-4A84-B4C5-9E6DB11FD9FB}" dt="2021-10-02T10:02:41.337" v="960" actId="20577"/>
          <ac:spMkLst>
            <pc:docMk/>
            <pc:sldMk cId="3664209542" sldId="534"/>
            <ac:spMk id="7" creationId="{00000000-0000-0000-0000-000000000000}"/>
          </ac:spMkLst>
        </pc:spChg>
        <pc:picChg chg="add del">
          <ac:chgData name="yannick yamdjeu" userId="802a9969ad490d5a" providerId="LiveId" clId="{68C735E9-1BF2-4A84-B4C5-9E6DB11FD9FB}" dt="2021-10-02T09:59:20.630" v="792"/>
          <ac:picMkLst>
            <pc:docMk/>
            <pc:sldMk cId="3664209542" sldId="534"/>
            <ac:picMk id="2" creationId="{F7674BA3-B263-46A0-87EC-4DD0F59FEF7B}"/>
          </ac:picMkLst>
        </pc:picChg>
        <pc:picChg chg="add mod">
          <ac:chgData name="yannick yamdjeu" userId="802a9969ad490d5a" providerId="LiveId" clId="{68C735E9-1BF2-4A84-B4C5-9E6DB11FD9FB}" dt="2021-10-02T10:01:27.212" v="843" actId="1076"/>
          <ac:picMkLst>
            <pc:docMk/>
            <pc:sldMk cId="3664209542" sldId="534"/>
            <ac:picMk id="6" creationId="{2B904610-C5B8-4922-8C14-26B250B18019}"/>
          </ac:picMkLst>
        </pc:picChg>
      </pc:sldChg>
      <pc:sldChg chg="addSp delSp modSp add mod">
        <pc:chgData name="yannick yamdjeu" userId="802a9969ad490d5a" providerId="LiveId" clId="{68C735E9-1BF2-4A84-B4C5-9E6DB11FD9FB}" dt="2021-10-05T08:08:20.149" v="9009" actId="20577"/>
        <pc:sldMkLst>
          <pc:docMk/>
          <pc:sldMk cId="3520248236" sldId="535"/>
        </pc:sldMkLst>
        <pc:spChg chg="mod">
          <ac:chgData name="yannick yamdjeu" userId="802a9969ad490d5a" providerId="LiveId" clId="{68C735E9-1BF2-4A84-B4C5-9E6DB11FD9FB}" dt="2021-10-05T08:08:20.149" v="9009" actId="20577"/>
          <ac:spMkLst>
            <pc:docMk/>
            <pc:sldMk cId="3520248236" sldId="535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10:04:12.453" v="1030" actId="14100"/>
          <ac:picMkLst>
            <pc:docMk/>
            <pc:sldMk cId="3520248236" sldId="535"/>
            <ac:picMk id="3" creationId="{C810B7BD-577A-4208-ACBE-885334D20C5B}"/>
          </ac:picMkLst>
        </pc:picChg>
        <pc:picChg chg="del">
          <ac:chgData name="yannick yamdjeu" userId="802a9969ad490d5a" providerId="LiveId" clId="{68C735E9-1BF2-4A84-B4C5-9E6DB11FD9FB}" dt="2021-10-02T10:03:44.703" v="1023" actId="478"/>
          <ac:picMkLst>
            <pc:docMk/>
            <pc:sldMk cId="3520248236" sldId="535"/>
            <ac:picMk id="6" creationId="{2B904610-C5B8-4922-8C14-26B250B18019}"/>
          </ac:picMkLst>
        </pc:picChg>
      </pc:sldChg>
      <pc:sldChg chg="addSp delSp modSp add mod">
        <pc:chgData name="yannick yamdjeu" userId="802a9969ad490d5a" providerId="LiveId" clId="{68C735E9-1BF2-4A84-B4C5-9E6DB11FD9FB}" dt="2021-10-02T10:06:52.862" v="1231" actId="113"/>
        <pc:sldMkLst>
          <pc:docMk/>
          <pc:sldMk cId="1696681845" sldId="536"/>
        </pc:sldMkLst>
        <pc:spChg chg="mod">
          <ac:chgData name="yannick yamdjeu" userId="802a9969ad490d5a" providerId="LiveId" clId="{68C735E9-1BF2-4A84-B4C5-9E6DB11FD9FB}" dt="2021-10-02T10:06:52.862" v="1231" actId="113"/>
          <ac:spMkLst>
            <pc:docMk/>
            <pc:sldMk cId="1696681845" sldId="536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2T10:06:00.008" v="1135" actId="14100"/>
          <ac:spMkLst>
            <pc:docMk/>
            <pc:sldMk cId="1696681845" sldId="536"/>
            <ac:spMk id="11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10:05:05.117" v="1130" actId="478"/>
          <ac:picMkLst>
            <pc:docMk/>
            <pc:sldMk cId="1696681845" sldId="536"/>
            <ac:picMk id="3" creationId="{C810B7BD-577A-4208-ACBE-885334D20C5B}"/>
          </ac:picMkLst>
        </pc:picChg>
        <pc:picChg chg="add mod">
          <ac:chgData name="yannick yamdjeu" userId="802a9969ad490d5a" providerId="LiveId" clId="{68C735E9-1BF2-4A84-B4C5-9E6DB11FD9FB}" dt="2021-10-02T10:06:05.266" v="1137" actId="1076"/>
          <ac:picMkLst>
            <pc:docMk/>
            <pc:sldMk cId="1696681845" sldId="536"/>
            <ac:picMk id="5" creationId="{FBB9DEA0-2851-4DA6-BABE-4FDF6D10AD43}"/>
          </ac:picMkLst>
        </pc:picChg>
      </pc:sldChg>
      <pc:sldChg chg="addSp delSp modSp add mod">
        <pc:chgData name="yannick yamdjeu" userId="802a9969ad490d5a" providerId="LiveId" clId="{68C735E9-1BF2-4A84-B4C5-9E6DB11FD9FB}" dt="2021-10-02T10:08:33.231" v="1372" actId="113"/>
        <pc:sldMkLst>
          <pc:docMk/>
          <pc:sldMk cId="1199542168" sldId="537"/>
        </pc:sldMkLst>
        <pc:spChg chg="mod">
          <ac:chgData name="yannick yamdjeu" userId="802a9969ad490d5a" providerId="LiveId" clId="{68C735E9-1BF2-4A84-B4C5-9E6DB11FD9FB}" dt="2021-10-02T10:08:33.231" v="1372" actId="113"/>
          <ac:spMkLst>
            <pc:docMk/>
            <pc:sldMk cId="1199542168" sldId="537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10:07:37.102" v="1304" actId="931"/>
          <ac:picMkLst>
            <pc:docMk/>
            <pc:sldMk cId="1199542168" sldId="537"/>
            <ac:picMk id="3" creationId="{C70FAE18-EF15-40EB-9187-18379393EAE5}"/>
          </ac:picMkLst>
        </pc:picChg>
        <pc:picChg chg="del">
          <ac:chgData name="yannick yamdjeu" userId="802a9969ad490d5a" providerId="LiveId" clId="{68C735E9-1BF2-4A84-B4C5-9E6DB11FD9FB}" dt="2021-10-02T10:07:31.119" v="1303" actId="478"/>
          <ac:picMkLst>
            <pc:docMk/>
            <pc:sldMk cId="1199542168" sldId="537"/>
            <ac:picMk id="5" creationId="{FBB9DEA0-2851-4DA6-BABE-4FDF6D10AD43}"/>
          </ac:picMkLst>
        </pc:picChg>
      </pc:sldChg>
      <pc:sldChg chg="addSp delSp modSp add mod">
        <pc:chgData name="yannick yamdjeu" userId="802a9969ad490d5a" providerId="LiveId" clId="{68C735E9-1BF2-4A84-B4C5-9E6DB11FD9FB}" dt="2021-10-02T10:44:21.401" v="2103" actId="20577"/>
        <pc:sldMkLst>
          <pc:docMk/>
          <pc:sldMk cId="3448438067" sldId="538"/>
        </pc:sldMkLst>
        <pc:spChg chg="mod">
          <ac:chgData name="yannick yamdjeu" userId="802a9969ad490d5a" providerId="LiveId" clId="{68C735E9-1BF2-4A84-B4C5-9E6DB11FD9FB}" dt="2021-10-02T10:44:21.401" v="2103" actId="20577"/>
          <ac:spMkLst>
            <pc:docMk/>
            <pc:sldMk cId="3448438067" sldId="538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10:09:10.152" v="1411" actId="478"/>
          <ac:picMkLst>
            <pc:docMk/>
            <pc:sldMk cId="3448438067" sldId="538"/>
            <ac:picMk id="3" creationId="{C70FAE18-EF15-40EB-9187-18379393EAE5}"/>
          </ac:picMkLst>
        </pc:picChg>
        <pc:picChg chg="add del mod">
          <ac:chgData name="yannick yamdjeu" userId="802a9969ad490d5a" providerId="LiveId" clId="{68C735E9-1BF2-4A84-B4C5-9E6DB11FD9FB}" dt="2021-10-02T10:10:44.709" v="1554" actId="478"/>
          <ac:picMkLst>
            <pc:docMk/>
            <pc:sldMk cId="3448438067" sldId="538"/>
            <ac:picMk id="5" creationId="{B7D0B2E3-A401-47D8-B169-D590D37F847A}"/>
          </ac:picMkLst>
        </pc:picChg>
        <pc:picChg chg="add del mod">
          <ac:chgData name="yannick yamdjeu" userId="802a9969ad490d5a" providerId="LiveId" clId="{68C735E9-1BF2-4A84-B4C5-9E6DB11FD9FB}" dt="2021-10-02T10:12:41.148" v="1662" actId="478"/>
          <ac:picMkLst>
            <pc:docMk/>
            <pc:sldMk cId="3448438067" sldId="538"/>
            <ac:picMk id="8" creationId="{ACAABD2E-F38A-408C-A0FB-AC00DBD02FD3}"/>
          </ac:picMkLst>
        </pc:picChg>
        <pc:picChg chg="add mod">
          <ac:chgData name="yannick yamdjeu" userId="802a9969ad490d5a" providerId="LiveId" clId="{68C735E9-1BF2-4A84-B4C5-9E6DB11FD9FB}" dt="2021-10-02T10:13:02.251" v="1668" actId="1076"/>
          <ac:picMkLst>
            <pc:docMk/>
            <pc:sldMk cId="3448438067" sldId="538"/>
            <ac:picMk id="12" creationId="{96104A91-D2F7-43EE-8CA5-5F45EE2D2814}"/>
          </ac:picMkLst>
        </pc:picChg>
      </pc:sldChg>
      <pc:sldChg chg="addSp delSp modSp add mod modNotesTx">
        <pc:chgData name="yannick yamdjeu" userId="802a9969ad490d5a" providerId="LiveId" clId="{68C735E9-1BF2-4A84-B4C5-9E6DB11FD9FB}" dt="2021-10-05T08:15:50.528" v="9123"/>
        <pc:sldMkLst>
          <pc:docMk/>
          <pc:sldMk cId="1867590806" sldId="539"/>
        </pc:sldMkLst>
        <pc:spChg chg="mod">
          <ac:chgData name="yannick yamdjeu" userId="802a9969ad490d5a" providerId="LiveId" clId="{68C735E9-1BF2-4A84-B4C5-9E6DB11FD9FB}" dt="2021-10-02T10:44:15.115" v="2101" actId="20577"/>
          <ac:spMkLst>
            <pc:docMk/>
            <pc:sldMk cId="1867590806" sldId="539"/>
            <ac:spMk id="7" creationId="{00000000-0000-0000-0000-000000000000}"/>
          </ac:spMkLst>
        </pc:spChg>
        <pc:picChg chg="add del mod">
          <ac:chgData name="yannick yamdjeu" userId="802a9969ad490d5a" providerId="LiveId" clId="{68C735E9-1BF2-4A84-B4C5-9E6DB11FD9FB}" dt="2021-10-02T10:34:47.950" v="1877" actId="478"/>
          <ac:picMkLst>
            <pc:docMk/>
            <pc:sldMk cId="1867590806" sldId="539"/>
            <ac:picMk id="2" creationId="{71C0CD25-DF26-4FFC-B718-C5B6314D99DA}"/>
          </ac:picMkLst>
        </pc:picChg>
        <pc:picChg chg="add mod">
          <ac:chgData name="yannick yamdjeu" userId="802a9969ad490d5a" providerId="LiveId" clId="{68C735E9-1BF2-4A84-B4C5-9E6DB11FD9FB}" dt="2021-10-02T10:34:59.791" v="1881" actId="14100"/>
          <ac:picMkLst>
            <pc:docMk/>
            <pc:sldMk cId="1867590806" sldId="539"/>
            <ac:picMk id="3" creationId="{C10EE4FC-36DD-4FD6-9DE3-BE47E5A0CB18}"/>
          </ac:picMkLst>
        </pc:picChg>
        <pc:picChg chg="del">
          <ac:chgData name="yannick yamdjeu" userId="802a9969ad490d5a" providerId="LiveId" clId="{68C735E9-1BF2-4A84-B4C5-9E6DB11FD9FB}" dt="2021-10-02T10:15:38.371" v="1775" actId="478"/>
          <ac:picMkLst>
            <pc:docMk/>
            <pc:sldMk cId="1867590806" sldId="539"/>
            <ac:picMk id="12" creationId="{96104A91-D2F7-43EE-8CA5-5F45EE2D2814}"/>
          </ac:picMkLst>
        </pc:picChg>
      </pc:sldChg>
      <pc:sldChg chg="addSp delSp modSp add mod">
        <pc:chgData name="yannick yamdjeu" userId="802a9969ad490d5a" providerId="LiveId" clId="{68C735E9-1BF2-4A84-B4C5-9E6DB11FD9FB}" dt="2021-10-02T10:44:08.236" v="2097" actId="20577"/>
        <pc:sldMkLst>
          <pc:docMk/>
          <pc:sldMk cId="1322045463" sldId="540"/>
        </pc:sldMkLst>
        <pc:spChg chg="mod">
          <ac:chgData name="yannick yamdjeu" userId="802a9969ad490d5a" providerId="LiveId" clId="{68C735E9-1BF2-4A84-B4C5-9E6DB11FD9FB}" dt="2021-10-02T10:44:08.236" v="2097" actId="20577"/>
          <ac:spMkLst>
            <pc:docMk/>
            <pc:sldMk cId="1322045463" sldId="540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10:35:26.616" v="1883" actId="478"/>
          <ac:picMkLst>
            <pc:docMk/>
            <pc:sldMk cId="1322045463" sldId="540"/>
            <ac:picMk id="3" creationId="{C10EE4FC-36DD-4FD6-9DE3-BE47E5A0CB18}"/>
          </ac:picMkLst>
        </pc:picChg>
        <pc:picChg chg="add mod">
          <ac:chgData name="yannick yamdjeu" userId="802a9969ad490d5a" providerId="LiveId" clId="{68C735E9-1BF2-4A84-B4C5-9E6DB11FD9FB}" dt="2021-10-02T10:35:44.404" v="1889" actId="14100"/>
          <ac:picMkLst>
            <pc:docMk/>
            <pc:sldMk cId="1322045463" sldId="540"/>
            <ac:picMk id="5" creationId="{562A76AD-CB80-48CA-BB59-8668A2D55716}"/>
          </ac:picMkLst>
        </pc:picChg>
      </pc:sldChg>
      <pc:sldChg chg="addSp delSp modSp add mod">
        <pc:chgData name="yannick yamdjeu" userId="802a9969ad490d5a" providerId="LiveId" clId="{68C735E9-1BF2-4A84-B4C5-9E6DB11FD9FB}" dt="2021-10-02T10:38:28.126" v="1982" actId="20577"/>
        <pc:sldMkLst>
          <pc:docMk/>
          <pc:sldMk cId="2938552461" sldId="541"/>
        </pc:sldMkLst>
        <pc:spChg chg="add del mod">
          <ac:chgData name="yannick yamdjeu" userId="802a9969ad490d5a" providerId="LiveId" clId="{68C735E9-1BF2-4A84-B4C5-9E6DB11FD9FB}" dt="2021-10-02T10:37:42.196" v="1956" actId="478"/>
          <ac:spMkLst>
            <pc:docMk/>
            <pc:sldMk cId="2938552461" sldId="541"/>
            <ac:spMk id="2" creationId="{26563443-9682-483D-B692-1521B5AA1F53}"/>
          </ac:spMkLst>
        </pc:spChg>
        <pc:spChg chg="mod">
          <ac:chgData name="yannick yamdjeu" userId="802a9969ad490d5a" providerId="LiveId" clId="{68C735E9-1BF2-4A84-B4C5-9E6DB11FD9FB}" dt="2021-10-02T10:38:28.126" v="1982" actId="20577"/>
          <ac:spMkLst>
            <pc:docMk/>
            <pc:sldMk cId="2938552461" sldId="541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10:37:08.444" v="1903" actId="478"/>
          <ac:picMkLst>
            <pc:docMk/>
            <pc:sldMk cId="2938552461" sldId="541"/>
            <ac:picMk id="5" creationId="{562A76AD-CB80-48CA-BB59-8668A2D55716}"/>
          </ac:picMkLst>
        </pc:picChg>
      </pc:sldChg>
      <pc:sldChg chg="modSp add mod">
        <pc:chgData name="yannick yamdjeu" userId="802a9969ad490d5a" providerId="LiveId" clId="{68C735E9-1BF2-4A84-B4C5-9E6DB11FD9FB}" dt="2021-10-02T22:10:42.831" v="6638" actId="20577"/>
        <pc:sldMkLst>
          <pc:docMk/>
          <pc:sldMk cId="1568967238" sldId="542"/>
        </pc:sldMkLst>
        <pc:spChg chg="mod">
          <ac:chgData name="yannick yamdjeu" userId="802a9969ad490d5a" providerId="LiveId" clId="{68C735E9-1BF2-4A84-B4C5-9E6DB11FD9FB}" dt="2021-10-02T22:10:42.831" v="6638" actId="20577"/>
          <ac:spMkLst>
            <pc:docMk/>
            <pc:sldMk cId="1568967238" sldId="542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2T10:45:34.075" v="2106" actId="14100"/>
          <ac:spMkLst>
            <pc:docMk/>
            <pc:sldMk cId="1568967238" sldId="542"/>
            <ac:spMk id="11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2T10:48:23" v="2114" actId="1076"/>
        <pc:sldMkLst>
          <pc:docMk/>
          <pc:sldMk cId="782166797" sldId="543"/>
        </pc:sldMkLst>
        <pc:spChg chg="mod">
          <ac:chgData name="yannick yamdjeu" userId="802a9969ad490d5a" providerId="LiveId" clId="{68C735E9-1BF2-4A84-B4C5-9E6DB11FD9FB}" dt="2021-10-02T10:45:24.470" v="2104" actId="2711"/>
          <ac:spMkLst>
            <pc:docMk/>
            <pc:sldMk cId="782166797" sldId="543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2T10:45:29.856" v="2105" actId="14100"/>
          <ac:spMkLst>
            <pc:docMk/>
            <pc:sldMk cId="782166797" sldId="543"/>
            <ac:spMk id="11" creationId="{00000000-0000-0000-0000-000000000000}"/>
          </ac:spMkLst>
        </pc:spChg>
        <pc:picChg chg="add del mod">
          <ac:chgData name="yannick yamdjeu" userId="802a9969ad490d5a" providerId="LiveId" clId="{68C735E9-1BF2-4A84-B4C5-9E6DB11FD9FB}" dt="2021-10-02T10:47:08.139" v="2110" actId="22"/>
          <ac:picMkLst>
            <pc:docMk/>
            <pc:sldMk cId="782166797" sldId="543"/>
            <ac:picMk id="3" creationId="{1C3FBFB0-69C8-40CC-853D-3E84A962D346}"/>
          </ac:picMkLst>
        </pc:picChg>
        <pc:picChg chg="add del">
          <ac:chgData name="yannick yamdjeu" userId="802a9969ad490d5a" providerId="LiveId" clId="{68C735E9-1BF2-4A84-B4C5-9E6DB11FD9FB}" dt="2021-10-02T10:47:53.691" v="2112" actId="22"/>
          <ac:picMkLst>
            <pc:docMk/>
            <pc:sldMk cId="782166797" sldId="543"/>
            <ac:picMk id="5" creationId="{FBE5C8D2-8E1D-4E53-810F-5B34D1083DE5}"/>
          </ac:picMkLst>
        </pc:picChg>
        <pc:picChg chg="add mod">
          <ac:chgData name="yannick yamdjeu" userId="802a9969ad490d5a" providerId="LiveId" clId="{68C735E9-1BF2-4A84-B4C5-9E6DB11FD9FB}" dt="2021-10-02T10:48:23" v="2114" actId="1076"/>
          <ac:picMkLst>
            <pc:docMk/>
            <pc:sldMk cId="782166797" sldId="543"/>
            <ac:picMk id="8" creationId="{A67D920A-6800-4926-A0BB-126F0F920BDC}"/>
          </ac:picMkLst>
        </pc:picChg>
      </pc:sldChg>
      <pc:sldChg chg="addSp modSp add mod">
        <pc:chgData name="yannick yamdjeu" userId="802a9969ad490d5a" providerId="LiveId" clId="{68C735E9-1BF2-4A84-B4C5-9E6DB11FD9FB}" dt="2021-10-02T10:51:14.406" v="2200" actId="1076"/>
        <pc:sldMkLst>
          <pc:docMk/>
          <pc:sldMk cId="1151092328" sldId="544"/>
        </pc:sldMkLst>
        <pc:spChg chg="mod">
          <ac:chgData name="yannick yamdjeu" userId="802a9969ad490d5a" providerId="LiveId" clId="{68C735E9-1BF2-4A84-B4C5-9E6DB11FD9FB}" dt="2021-10-02T10:50:45.044" v="2197" actId="20577"/>
          <ac:spMkLst>
            <pc:docMk/>
            <pc:sldMk cId="1151092328" sldId="544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10:51:14.406" v="2200" actId="1076"/>
          <ac:picMkLst>
            <pc:docMk/>
            <pc:sldMk cId="1151092328" sldId="544"/>
            <ac:picMk id="3" creationId="{A6211AF8-4B2B-48C3-B1A3-8891A3BABBD7}"/>
          </ac:picMkLst>
        </pc:picChg>
      </pc:sldChg>
      <pc:sldChg chg="addSp delSp modSp add mod">
        <pc:chgData name="yannick yamdjeu" userId="802a9969ad490d5a" providerId="LiveId" clId="{68C735E9-1BF2-4A84-B4C5-9E6DB11FD9FB}" dt="2021-10-02T20:19:00.068" v="2277" actId="1035"/>
        <pc:sldMkLst>
          <pc:docMk/>
          <pc:sldMk cId="4057618499" sldId="545"/>
        </pc:sldMkLst>
        <pc:spChg chg="mod">
          <ac:chgData name="yannick yamdjeu" userId="802a9969ad490d5a" providerId="LiveId" clId="{68C735E9-1BF2-4A84-B4C5-9E6DB11FD9FB}" dt="2021-10-02T10:53:37.773" v="2274" actId="20577"/>
          <ac:spMkLst>
            <pc:docMk/>
            <pc:sldMk cId="4057618499" sldId="545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10:53:33.175" v="2272" actId="478"/>
          <ac:picMkLst>
            <pc:docMk/>
            <pc:sldMk cId="4057618499" sldId="545"/>
            <ac:picMk id="3" creationId="{A6211AF8-4B2B-48C3-B1A3-8891A3BABBD7}"/>
          </ac:picMkLst>
        </pc:picChg>
        <pc:picChg chg="add mod">
          <ac:chgData name="yannick yamdjeu" userId="802a9969ad490d5a" providerId="LiveId" clId="{68C735E9-1BF2-4A84-B4C5-9E6DB11FD9FB}" dt="2021-10-02T20:19:00.068" v="2277" actId="1035"/>
          <ac:picMkLst>
            <pc:docMk/>
            <pc:sldMk cId="4057618499" sldId="545"/>
            <ac:picMk id="4" creationId="{92876C61-B456-4F84-8293-AB9061275A8A}"/>
          </ac:picMkLst>
        </pc:picChg>
        <pc:picChg chg="del">
          <ac:chgData name="yannick yamdjeu" userId="802a9969ad490d5a" providerId="LiveId" clId="{68C735E9-1BF2-4A84-B4C5-9E6DB11FD9FB}" dt="2021-10-02T10:53:34.997" v="2273" actId="478"/>
          <ac:picMkLst>
            <pc:docMk/>
            <pc:sldMk cId="4057618499" sldId="545"/>
            <ac:picMk id="8" creationId="{A67D920A-6800-4926-A0BB-126F0F920BDC}"/>
          </ac:picMkLst>
        </pc:picChg>
      </pc:sldChg>
      <pc:sldChg chg="addSp delSp modSp add mod">
        <pc:chgData name="yannick yamdjeu" userId="802a9969ad490d5a" providerId="LiveId" clId="{68C735E9-1BF2-4A84-B4C5-9E6DB11FD9FB}" dt="2021-10-03T07:09:24.450" v="7708" actId="20577"/>
        <pc:sldMkLst>
          <pc:docMk/>
          <pc:sldMk cId="3491689345" sldId="546"/>
        </pc:sldMkLst>
        <pc:spChg chg="add del">
          <ac:chgData name="yannick yamdjeu" userId="802a9969ad490d5a" providerId="LiveId" clId="{68C735E9-1BF2-4A84-B4C5-9E6DB11FD9FB}" dt="2021-10-02T20:21:43.348" v="2441"/>
          <ac:spMkLst>
            <pc:docMk/>
            <pc:sldMk cId="3491689345" sldId="546"/>
            <ac:spMk id="2" creationId="{89D75FF6-69E7-41D6-99BA-FE1B8DB460E0}"/>
          </ac:spMkLst>
        </pc:spChg>
        <pc:spChg chg="mod">
          <ac:chgData name="yannick yamdjeu" userId="802a9969ad490d5a" providerId="LiveId" clId="{68C735E9-1BF2-4A84-B4C5-9E6DB11FD9FB}" dt="2021-10-03T07:09:24.450" v="7708" actId="20577"/>
          <ac:spMkLst>
            <pc:docMk/>
            <pc:sldMk cId="3491689345" sldId="546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20:22:27.014" v="2450" actId="1076"/>
          <ac:picMkLst>
            <pc:docMk/>
            <pc:sldMk cId="3491689345" sldId="546"/>
            <ac:picMk id="3" creationId="{AC2DD704-158E-4CEF-9695-4D1F498486A9}"/>
          </ac:picMkLst>
        </pc:picChg>
        <pc:picChg chg="del">
          <ac:chgData name="yannick yamdjeu" userId="802a9969ad490d5a" providerId="LiveId" clId="{68C735E9-1BF2-4A84-B4C5-9E6DB11FD9FB}" dt="2021-10-02T20:20:09.857" v="2279" actId="478"/>
          <ac:picMkLst>
            <pc:docMk/>
            <pc:sldMk cId="3491689345" sldId="546"/>
            <ac:picMk id="4" creationId="{92876C61-B456-4F84-8293-AB9061275A8A}"/>
          </ac:picMkLst>
        </pc:picChg>
      </pc:sldChg>
      <pc:sldChg chg="addSp delSp modSp add mod">
        <pc:chgData name="yannick yamdjeu" userId="802a9969ad490d5a" providerId="LiveId" clId="{68C735E9-1BF2-4A84-B4C5-9E6DB11FD9FB}" dt="2021-10-02T20:36:22.417" v="3211" actId="20577"/>
        <pc:sldMkLst>
          <pc:docMk/>
          <pc:sldMk cId="2695824235" sldId="547"/>
        </pc:sldMkLst>
        <pc:spChg chg="mod">
          <ac:chgData name="yannick yamdjeu" userId="802a9969ad490d5a" providerId="LiveId" clId="{68C735E9-1BF2-4A84-B4C5-9E6DB11FD9FB}" dt="2021-10-02T20:36:22.417" v="3211" actId="20577"/>
          <ac:spMkLst>
            <pc:docMk/>
            <pc:sldMk cId="2695824235" sldId="547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20:35:17.187" v="3111" actId="1076"/>
          <ac:picMkLst>
            <pc:docMk/>
            <pc:sldMk cId="2695824235" sldId="547"/>
            <ac:picMk id="2" creationId="{B553C9E0-AE7A-4DE1-A8CD-DA38FB28DB7D}"/>
          </ac:picMkLst>
        </pc:picChg>
        <pc:picChg chg="del">
          <ac:chgData name="yannick yamdjeu" userId="802a9969ad490d5a" providerId="LiveId" clId="{68C735E9-1BF2-4A84-B4C5-9E6DB11FD9FB}" dt="2021-10-02T20:34:53.557" v="3105" actId="478"/>
          <ac:picMkLst>
            <pc:docMk/>
            <pc:sldMk cId="2695824235" sldId="547"/>
            <ac:picMk id="3" creationId="{AC2DD704-158E-4CEF-9695-4D1F498486A9}"/>
          </ac:picMkLst>
        </pc:picChg>
      </pc:sldChg>
      <pc:sldChg chg="addSp delSp modSp add del mod">
        <pc:chgData name="yannick yamdjeu" userId="802a9969ad490d5a" providerId="LiveId" clId="{68C735E9-1BF2-4A84-B4C5-9E6DB11FD9FB}" dt="2021-10-02T20:42:42.243" v="3449" actId="2696"/>
        <pc:sldMkLst>
          <pc:docMk/>
          <pc:sldMk cId="3695369941" sldId="548"/>
        </pc:sldMkLst>
        <pc:spChg chg="add del mod">
          <ac:chgData name="yannick yamdjeu" userId="802a9969ad490d5a" providerId="LiveId" clId="{68C735E9-1BF2-4A84-B4C5-9E6DB11FD9FB}" dt="2021-10-02T20:38:23.269" v="3268" actId="478"/>
          <ac:spMkLst>
            <pc:docMk/>
            <pc:sldMk cId="3695369941" sldId="548"/>
            <ac:spMk id="3" creationId="{9A321719-4472-4120-92B3-FF577BD60EDE}"/>
          </ac:spMkLst>
        </pc:spChg>
        <pc:spChg chg="mod">
          <ac:chgData name="yannick yamdjeu" userId="802a9969ad490d5a" providerId="LiveId" clId="{68C735E9-1BF2-4A84-B4C5-9E6DB11FD9FB}" dt="2021-10-02T20:42:32.124" v="3447" actId="20577"/>
          <ac:spMkLst>
            <pc:docMk/>
            <pc:sldMk cId="3695369941" sldId="548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20:38:15.526" v="3264" actId="478"/>
          <ac:picMkLst>
            <pc:docMk/>
            <pc:sldMk cId="3695369941" sldId="548"/>
            <ac:picMk id="2" creationId="{B553C9E0-AE7A-4DE1-A8CD-DA38FB28DB7D}"/>
          </ac:picMkLst>
        </pc:picChg>
        <pc:picChg chg="add mod">
          <ac:chgData name="yannick yamdjeu" userId="802a9969ad490d5a" providerId="LiveId" clId="{68C735E9-1BF2-4A84-B4C5-9E6DB11FD9FB}" dt="2021-10-02T20:42:03.701" v="3445" actId="1076"/>
          <ac:picMkLst>
            <pc:docMk/>
            <pc:sldMk cId="3695369941" sldId="548"/>
            <ac:picMk id="5" creationId="{77E292B1-5063-4FF9-A4E3-702292B8A353}"/>
          </ac:picMkLst>
        </pc:picChg>
      </pc:sldChg>
      <pc:sldChg chg="addSp delSp modSp add mod">
        <pc:chgData name="yannick yamdjeu" userId="802a9969ad490d5a" providerId="LiveId" clId="{68C735E9-1BF2-4A84-B4C5-9E6DB11FD9FB}" dt="2021-10-02T20:44:57.757" v="3486" actId="22"/>
        <pc:sldMkLst>
          <pc:docMk/>
          <pc:sldMk cId="4132655631" sldId="549"/>
        </pc:sldMkLst>
        <pc:spChg chg="mod">
          <ac:chgData name="yannick yamdjeu" userId="802a9969ad490d5a" providerId="LiveId" clId="{68C735E9-1BF2-4A84-B4C5-9E6DB11FD9FB}" dt="2021-10-02T20:44:18.077" v="3482" actId="20577"/>
          <ac:spMkLst>
            <pc:docMk/>
            <pc:sldMk cId="4132655631" sldId="549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20:44:31.628" v="3484" actId="1076"/>
          <ac:picMkLst>
            <pc:docMk/>
            <pc:sldMk cId="4132655631" sldId="549"/>
            <ac:picMk id="3" creationId="{CA0B27D2-4E69-451D-85C0-13DE610D81F7}"/>
          </ac:picMkLst>
        </pc:picChg>
        <pc:picChg chg="add del">
          <ac:chgData name="yannick yamdjeu" userId="802a9969ad490d5a" providerId="LiveId" clId="{68C735E9-1BF2-4A84-B4C5-9E6DB11FD9FB}" dt="2021-10-02T20:44:57.757" v="3486" actId="22"/>
          <ac:picMkLst>
            <pc:docMk/>
            <pc:sldMk cId="4132655631" sldId="549"/>
            <ac:picMk id="6" creationId="{7EB7A4DC-CE67-43FD-A912-BF81B8ED5587}"/>
          </ac:picMkLst>
        </pc:picChg>
      </pc:sldChg>
      <pc:sldChg chg="add del">
        <pc:chgData name="yannick yamdjeu" userId="802a9969ad490d5a" providerId="LiveId" clId="{68C735E9-1BF2-4A84-B4C5-9E6DB11FD9FB}" dt="2021-10-02T21:18:58.995" v="4589" actId="47"/>
        <pc:sldMkLst>
          <pc:docMk/>
          <pc:sldMk cId="2628809261" sldId="550"/>
        </pc:sldMkLst>
      </pc:sldChg>
      <pc:sldChg chg="addSp delSp modSp add mod">
        <pc:chgData name="yannick yamdjeu" userId="802a9969ad490d5a" providerId="LiveId" clId="{68C735E9-1BF2-4A84-B4C5-9E6DB11FD9FB}" dt="2021-10-03T07:08:42.807" v="7669" actId="20577"/>
        <pc:sldMkLst>
          <pc:docMk/>
          <pc:sldMk cId="1228085997" sldId="551"/>
        </pc:sldMkLst>
        <pc:spChg chg="mod">
          <ac:chgData name="yannick yamdjeu" userId="802a9969ad490d5a" providerId="LiveId" clId="{68C735E9-1BF2-4A84-B4C5-9E6DB11FD9FB}" dt="2021-10-03T07:08:42.807" v="7669" actId="20577"/>
          <ac:spMkLst>
            <pc:docMk/>
            <pc:sldMk cId="1228085997" sldId="551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20:54:39.160" v="3756" actId="14100"/>
          <ac:picMkLst>
            <pc:docMk/>
            <pc:sldMk cId="1228085997" sldId="551"/>
            <ac:picMk id="2" creationId="{45311F3D-147B-4B69-8CBF-0C1229C78372}"/>
          </ac:picMkLst>
        </pc:picChg>
        <pc:picChg chg="del">
          <ac:chgData name="yannick yamdjeu" userId="802a9969ad490d5a" providerId="LiveId" clId="{68C735E9-1BF2-4A84-B4C5-9E6DB11FD9FB}" dt="2021-10-02T20:53:00.924" v="3742" actId="478"/>
          <ac:picMkLst>
            <pc:docMk/>
            <pc:sldMk cId="1228085997" sldId="551"/>
            <ac:picMk id="3" creationId="{CA0B27D2-4E69-451D-85C0-13DE610D81F7}"/>
          </ac:picMkLst>
        </pc:picChg>
        <pc:picChg chg="del">
          <ac:chgData name="yannick yamdjeu" userId="802a9969ad490d5a" providerId="LiveId" clId="{68C735E9-1BF2-4A84-B4C5-9E6DB11FD9FB}" dt="2021-10-02T20:52:59.453" v="3741" actId="478"/>
          <ac:picMkLst>
            <pc:docMk/>
            <pc:sldMk cId="1228085997" sldId="551"/>
            <ac:picMk id="5" creationId="{77E292B1-5063-4FF9-A4E3-702292B8A353}"/>
          </ac:picMkLst>
        </pc:picChg>
      </pc:sldChg>
      <pc:sldChg chg="addSp delSp modSp add mod">
        <pc:chgData name="yannick yamdjeu" userId="802a9969ad490d5a" providerId="LiveId" clId="{68C735E9-1BF2-4A84-B4C5-9E6DB11FD9FB}" dt="2021-10-02T21:02:00.902" v="4060" actId="1076"/>
        <pc:sldMkLst>
          <pc:docMk/>
          <pc:sldMk cId="2854731673" sldId="552"/>
        </pc:sldMkLst>
        <pc:spChg chg="mod">
          <ac:chgData name="yannick yamdjeu" userId="802a9969ad490d5a" providerId="LiveId" clId="{68C735E9-1BF2-4A84-B4C5-9E6DB11FD9FB}" dt="2021-10-02T21:01:31.680" v="4056" actId="20577"/>
          <ac:spMkLst>
            <pc:docMk/>
            <pc:sldMk cId="2854731673" sldId="552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21:01:27.123" v="4055" actId="478"/>
          <ac:picMkLst>
            <pc:docMk/>
            <pc:sldMk cId="2854731673" sldId="552"/>
            <ac:picMk id="2" creationId="{45311F3D-147B-4B69-8CBF-0C1229C78372}"/>
          </ac:picMkLst>
        </pc:picChg>
        <pc:picChg chg="add mod">
          <ac:chgData name="yannick yamdjeu" userId="802a9969ad490d5a" providerId="LiveId" clId="{68C735E9-1BF2-4A84-B4C5-9E6DB11FD9FB}" dt="2021-10-02T21:02:00.902" v="4060" actId="1076"/>
          <ac:picMkLst>
            <pc:docMk/>
            <pc:sldMk cId="2854731673" sldId="552"/>
            <ac:picMk id="4" creationId="{910E759C-6211-4BE4-ACCA-5323DE5B6D61}"/>
          </ac:picMkLst>
        </pc:picChg>
      </pc:sldChg>
      <pc:sldChg chg="addSp delSp modSp add mod">
        <pc:chgData name="yannick yamdjeu" userId="802a9969ad490d5a" providerId="LiveId" clId="{68C735E9-1BF2-4A84-B4C5-9E6DB11FD9FB}" dt="2021-10-03T07:08:25.073" v="7658" actId="20577"/>
        <pc:sldMkLst>
          <pc:docMk/>
          <pc:sldMk cId="3220981711" sldId="553"/>
        </pc:sldMkLst>
        <pc:spChg chg="mod">
          <ac:chgData name="yannick yamdjeu" userId="802a9969ad490d5a" providerId="LiveId" clId="{68C735E9-1BF2-4A84-B4C5-9E6DB11FD9FB}" dt="2021-10-03T07:08:25.073" v="7658" actId="20577"/>
          <ac:spMkLst>
            <pc:docMk/>
            <pc:sldMk cId="3220981711" sldId="553"/>
            <ac:spMk id="7" creationId="{00000000-0000-0000-0000-000000000000}"/>
          </ac:spMkLst>
        </pc:spChg>
        <pc:picChg chg="add del">
          <ac:chgData name="yannick yamdjeu" userId="802a9969ad490d5a" providerId="LiveId" clId="{68C735E9-1BF2-4A84-B4C5-9E6DB11FD9FB}" dt="2021-10-02T21:05:44.309" v="4065"/>
          <ac:picMkLst>
            <pc:docMk/>
            <pc:sldMk cId="3220981711" sldId="553"/>
            <ac:picMk id="2" creationId="{6A648C83-1D4D-4085-87E0-C732CCEACDBF}"/>
          </ac:picMkLst>
        </pc:picChg>
        <pc:picChg chg="del">
          <ac:chgData name="yannick yamdjeu" userId="802a9969ad490d5a" providerId="LiveId" clId="{68C735E9-1BF2-4A84-B4C5-9E6DB11FD9FB}" dt="2021-10-02T21:05:15.388" v="4062" actId="478"/>
          <ac:picMkLst>
            <pc:docMk/>
            <pc:sldMk cId="3220981711" sldId="553"/>
            <ac:picMk id="4" creationId="{910E759C-6211-4BE4-ACCA-5323DE5B6D61}"/>
          </ac:picMkLst>
        </pc:picChg>
        <pc:picChg chg="add">
          <ac:chgData name="yannick yamdjeu" userId="802a9969ad490d5a" providerId="LiveId" clId="{68C735E9-1BF2-4A84-B4C5-9E6DB11FD9FB}" dt="2021-10-02T21:05:59.704" v="4066" actId="22"/>
          <ac:picMkLst>
            <pc:docMk/>
            <pc:sldMk cId="3220981711" sldId="553"/>
            <ac:picMk id="5" creationId="{247F25C6-AE45-49D9-B454-A499995A14DA}"/>
          </ac:picMkLst>
        </pc:picChg>
      </pc:sldChg>
      <pc:sldChg chg="addSp delSp modSp add mod ord">
        <pc:chgData name="yannick yamdjeu" userId="802a9969ad490d5a" providerId="LiveId" clId="{68C735E9-1BF2-4A84-B4C5-9E6DB11FD9FB}" dt="2021-10-03T07:10:51.689" v="7710" actId="20577"/>
        <pc:sldMkLst>
          <pc:docMk/>
          <pc:sldMk cId="1335023225" sldId="554"/>
        </pc:sldMkLst>
        <pc:spChg chg="mod">
          <ac:chgData name="yannick yamdjeu" userId="802a9969ad490d5a" providerId="LiveId" clId="{68C735E9-1BF2-4A84-B4C5-9E6DB11FD9FB}" dt="2021-10-03T07:10:51.689" v="7710" actId="20577"/>
          <ac:spMkLst>
            <pc:docMk/>
            <pc:sldMk cId="1335023225" sldId="554"/>
            <ac:spMk id="7" creationId="{00000000-0000-0000-0000-000000000000}"/>
          </ac:spMkLst>
        </pc:spChg>
        <pc:picChg chg="add del mod">
          <ac:chgData name="yannick yamdjeu" userId="802a9969ad490d5a" providerId="LiveId" clId="{68C735E9-1BF2-4A84-B4C5-9E6DB11FD9FB}" dt="2021-10-02T21:25:15.456" v="5056" actId="478"/>
          <ac:picMkLst>
            <pc:docMk/>
            <pc:sldMk cId="1335023225" sldId="554"/>
            <ac:picMk id="2" creationId="{2322B8AE-8822-41B8-A41A-E9CEDEC24473}"/>
          </ac:picMkLst>
        </pc:picChg>
        <pc:picChg chg="del">
          <ac:chgData name="yannick yamdjeu" userId="802a9969ad490d5a" providerId="LiveId" clId="{68C735E9-1BF2-4A84-B4C5-9E6DB11FD9FB}" dt="2021-10-02T21:09:12.512" v="4251" actId="478"/>
          <ac:picMkLst>
            <pc:docMk/>
            <pc:sldMk cId="1335023225" sldId="554"/>
            <ac:picMk id="4" creationId="{910E759C-6211-4BE4-ACCA-5323DE5B6D61}"/>
          </ac:picMkLst>
        </pc:picChg>
        <pc:picChg chg="add mod">
          <ac:chgData name="yannick yamdjeu" userId="802a9969ad490d5a" providerId="LiveId" clId="{68C735E9-1BF2-4A84-B4C5-9E6DB11FD9FB}" dt="2021-10-02T21:25:16.955" v="5057"/>
          <ac:picMkLst>
            <pc:docMk/>
            <pc:sldMk cId="1335023225" sldId="554"/>
            <ac:picMk id="8" creationId="{0F7C0A2B-A697-4DB9-8411-D66FA070393A}"/>
          </ac:picMkLst>
        </pc:picChg>
      </pc:sldChg>
      <pc:sldChg chg="modSp add mod">
        <pc:chgData name="yannick yamdjeu" userId="802a9969ad490d5a" providerId="LiveId" clId="{68C735E9-1BF2-4A84-B4C5-9E6DB11FD9FB}" dt="2021-10-02T21:25:38.625" v="5073" actId="20577"/>
        <pc:sldMkLst>
          <pc:docMk/>
          <pc:sldMk cId="1683651641" sldId="555"/>
        </pc:sldMkLst>
        <pc:spChg chg="mod">
          <ac:chgData name="yannick yamdjeu" userId="802a9969ad490d5a" providerId="LiveId" clId="{68C735E9-1BF2-4A84-B4C5-9E6DB11FD9FB}" dt="2021-10-02T21:25:38.625" v="5073" actId="20577"/>
          <ac:spMkLst>
            <pc:docMk/>
            <pc:sldMk cId="1683651641" sldId="555"/>
            <ac:spMk id="7" creationId="{00000000-0000-0000-0000-000000000000}"/>
          </ac:spMkLst>
        </pc:spChg>
        <pc:picChg chg="mod">
          <ac:chgData name="yannick yamdjeu" userId="802a9969ad490d5a" providerId="LiveId" clId="{68C735E9-1BF2-4A84-B4C5-9E6DB11FD9FB}" dt="2021-10-02T21:25:06.622" v="5055" actId="14100"/>
          <ac:picMkLst>
            <pc:docMk/>
            <pc:sldMk cId="1683651641" sldId="555"/>
            <ac:picMk id="2" creationId="{2322B8AE-8822-41B8-A41A-E9CEDEC24473}"/>
          </ac:picMkLst>
        </pc:picChg>
      </pc:sldChg>
      <pc:sldChg chg="addSp delSp modSp add mod">
        <pc:chgData name="yannick yamdjeu" userId="802a9969ad490d5a" providerId="LiveId" clId="{68C735E9-1BF2-4A84-B4C5-9E6DB11FD9FB}" dt="2021-10-02T21:30:18.250" v="5445" actId="20577"/>
        <pc:sldMkLst>
          <pc:docMk/>
          <pc:sldMk cId="1698429843" sldId="556"/>
        </pc:sldMkLst>
        <pc:spChg chg="mod">
          <ac:chgData name="yannick yamdjeu" userId="802a9969ad490d5a" providerId="LiveId" clId="{68C735E9-1BF2-4A84-B4C5-9E6DB11FD9FB}" dt="2021-10-02T21:30:18.250" v="5445" actId="20577"/>
          <ac:spMkLst>
            <pc:docMk/>
            <pc:sldMk cId="1698429843" sldId="556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2T21:28:44.382" v="5343" actId="478"/>
          <ac:picMkLst>
            <pc:docMk/>
            <pc:sldMk cId="1698429843" sldId="556"/>
            <ac:picMk id="2" creationId="{2322B8AE-8822-41B8-A41A-E9CEDEC24473}"/>
          </ac:picMkLst>
        </pc:picChg>
        <pc:picChg chg="add mod">
          <ac:chgData name="yannick yamdjeu" userId="802a9969ad490d5a" providerId="LiveId" clId="{68C735E9-1BF2-4A84-B4C5-9E6DB11FD9FB}" dt="2021-10-02T21:29:41.516" v="5377" actId="14100"/>
          <ac:picMkLst>
            <pc:docMk/>
            <pc:sldMk cId="1698429843" sldId="556"/>
            <ac:picMk id="3" creationId="{4FFB02BA-BC82-4EBC-B247-DE3921A4974E}"/>
          </ac:picMkLst>
        </pc:picChg>
      </pc:sldChg>
      <pc:sldChg chg="modSp add mod">
        <pc:chgData name="yannick yamdjeu" userId="802a9969ad490d5a" providerId="LiveId" clId="{68C735E9-1BF2-4A84-B4C5-9E6DB11FD9FB}" dt="2021-10-02T21:31:20.182" v="5543" actId="20577"/>
        <pc:sldMkLst>
          <pc:docMk/>
          <pc:sldMk cId="1848037941" sldId="557"/>
        </pc:sldMkLst>
        <pc:spChg chg="mod">
          <ac:chgData name="yannick yamdjeu" userId="802a9969ad490d5a" providerId="LiveId" clId="{68C735E9-1BF2-4A84-B4C5-9E6DB11FD9FB}" dt="2021-10-02T21:31:20.182" v="5543" actId="20577"/>
          <ac:spMkLst>
            <pc:docMk/>
            <pc:sldMk cId="1848037941" sldId="557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2T21:33:24.021" v="5680" actId="1076"/>
        <pc:sldMkLst>
          <pc:docMk/>
          <pc:sldMk cId="3663913893" sldId="558"/>
        </pc:sldMkLst>
        <pc:spChg chg="mod">
          <ac:chgData name="yannick yamdjeu" userId="802a9969ad490d5a" providerId="LiveId" clId="{68C735E9-1BF2-4A84-B4C5-9E6DB11FD9FB}" dt="2021-10-02T21:32:59.488" v="5675" actId="20577"/>
          <ac:spMkLst>
            <pc:docMk/>
            <pc:sldMk cId="3663913893" sldId="558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2T21:33:24.021" v="5680" actId="1076"/>
          <ac:picMkLst>
            <pc:docMk/>
            <pc:sldMk cId="3663913893" sldId="558"/>
            <ac:picMk id="2" creationId="{BCB864CB-3507-46A4-BD58-8745C886F151}"/>
          </ac:picMkLst>
        </pc:picChg>
        <pc:picChg chg="del">
          <ac:chgData name="yannick yamdjeu" userId="802a9969ad490d5a" providerId="LiveId" clId="{68C735E9-1BF2-4A84-B4C5-9E6DB11FD9FB}" dt="2021-10-02T21:32:55.137" v="5665" actId="478"/>
          <ac:picMkLst>
            <pc:docMk/>
            <pc:sldMk cId="3663913893" sldId="558"/>
            <ac:picMk id="3" creationId="{4FFB02BA-BC82-4EBC-B247-DE3921A4974E}"/>
          </ac:picMkLst>
        </pc:picChg>
      </pc:sldChg>
      <pc:sldChg chg="addSp delSp modSp add mod">
        <pc:chgData name="yannick yamdjeu" userId="802a9969ad490d5a" providerId="LiveId" clId="{68C735E9-1BF2-4A84-B4C5-9E6DB11FD9FB}" dt="2021-10-02T21:47:52.762" v="6039" actId="20577"/>
        <pc:sldMkLst>
          <pc:docMk/>
          <pc:sldMk cId="3690510183" sldId="559"/>
        </pc:sldMkLst>
        <pc:spChg chg="add del mod">
          <ac:chgData name="yannick yamdjeu" userId="802a9969ad490d5a" providerId="LiveId" clId="{68C735E9-1BF2-4A84-B4C5-9E6DB11FD9FB}" dt="2021-10-02T21:33:55.400" v="5691" actId="478"/>
          <ac:spMkLst>
            <pc:docMk/>
            <pc:sldMk cId="3690510183" sldId="559"/>
            <ac:spMk id="3" creationId="{0346077C-03EB-4954-BACB-36464D59B2D5}"/>
          </ac:spMkLst>
        </pc:spChg>
        <pc:spChg chg="mod">
          <ac:chgData name="yannick yamdjeu" userId="802a9969ad490d5a" providerId="LiveId" clId="{68C735E9-1BF2-4A84-B4C5-9E6DB11FD9FB}" dt="2021-10-02T21:47:52.762" v="6039" actId="20577"/>
          <ac:spMkLst>
            <pc:docMk/>
            <pc:sldMk cId="3690510183" sldId="559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2T21:59:16.181" v="6530" actId="5793"/>
        <pc:sldMkLst>
          <pc:docMk/>
          <pc:sldMk cId="4142546360" sldId="560"/>
        </pc:sldMkLst>
        <pc:spChg chg="mod">
          <ac:chgData name="yannick yamdjeu" userId="802a9969ad490d5a" providerId="LiveId" clId="{68C735E9-1BF2-4A84-B4C5-9E6DB11FD9FB}" dt="2021-10-02T21:59:16.181" v="6530" actId="5793"/>
          <ac:spMkLst>
            <pc:docMk/>
            <pc:sldMk cId="4142546360" sldId="560"/>
            <ac:spMk id="7" creationId="{00000000-0000-0000-0000-000000000000}"/>
          </ac:spMkLst>
        </pc:spChg>
        <pc:spChg chg="add del">
          <ac:chgData name="yannick yamdjeu" userId="802a9969ad490d5a" providerId="LiveId" clId="{68C735E9-1BF2-4A84-B4C5-9E6DB11FD9FB}" dt="2021-10-02T21:59:04.836" v="6527" actId="22"/>
          <ac:spMkLst>
            <pc:docMk/>
            <pc:sldMk cId="4142546360" sldId="560"/>
            <ac:spMk id="8" creationId="{B287BE2E-4C3F-4E2B-8BCE-D532D32006B8}"/>
          </ac:spMkLst>
        </pc:spChg>
        <pc:picChg chg="del">
          <ac:chgData name="yannick yamdjeu" userId="802a9969ad490d5a" providerId="LiveId" clId="{68C735E9-1BF2-4A84-B4C5-9E6DB11FD9FB}" dt="2021-10-02T21:52:05.309" v="6042" actId="478"/>
          <ac:picMkLst>
            <pc:docMk/>
            <pc:sldMk cId="4142546360" sldId="560"/>
            <ac:picMk id="2" creationId="{BCB864CB-3507-46A4-BD58-8745C886F151}"/>
          </ac:picMkLst>
        </pc:picChg>
      </pc:sldChg>
      <pc:sldChg chg="add">
        <pc:chgData name="yannick yamdjeu" userId="802a9969ad490d5a" providerId="LiveId" clId="{68C735E9-1BF2-4A84-B4C5-9E6DB11FD9FB}" dt="2021-10-02T21:59:07.472" v="6528"/>
        <pc:sldMkLst>
          <pc:docMk/>
          <pc:sldMk cId="1928872223" sldId="561"/>
        </pc:sldMkLst>
      </pc:sldChg>
      <pc:sldChg chg="addSp delSp modSp add mod">
        <pc:chgData name="yannick yamdjeu" userId="802a9969ad490d5a" providerId="LiveId" clId="{68C735E9-1BF2-4A84-B4C5-9E6DB11FD9FB}" dt="2021-10-02T22:08:44.647" v="6595" actId="255"/>
        <pc:sldMkLst>
          <pc:docMk/>
          <pc:sldMk cId="579277461" sldId="562"/>
        </pc:sldMkLst>
        <pc:spChg chg="add del mod">
          <ac:chgData name="yannick yamdjeu" userId="802a9969ad490d5a" providerId="LiveId" clId="{68C735E9-1BF2-4A84-B4C5-9E6DB11FD9FB}" dt="2021-10-02T22:07:30.847" v="6535" actId="478"/>
          <ac:spMkLst>
            <pc:docMk/>
            <pc:sldMk cId="579277461" sldId="562"/>
            <ac:spMk id="2" creationId="{BFF6C03F-5090-4ABA-96CD-B2419FC27FF0}"/>
          </ac:spMkLst>
        </pc:spChg>
        <pc:spChg chg="mod">
          <ac:chgData name="yannick yamdjeu" userId="802a9969ad490d5a" providerId="LiveId" clId="{68C735E9-1BF2-4A84-B4C5-9E6DB11FD9FB}" dt="2021-10-02T22:08:44.647" v="6595" actId="255"/>
          <ac:spMkLst>
            <pc:docMk/>
            <pc:sldMk cId="579277461" sldId="562"/>
            <ac:spMk id="7" creationId="{00000000-0000-0000-0000-000000000000}"/>
          </ac:spMkLst>
        </pc:spChg>
      </pc:sldChg>
      <pc:sldChg chg="modSp add mod">
        <pc:chgData name="yannick yamdjeu" userId="802a9969ad490d5a" providerId="LiveId" clId="{68C735E9-1BF2-4A84-B4C5-9E6DB11FD9FB}" dt="2021-10-02T22:09:52.711" v="6636" actId="20577"/>
        <pc:sldMkLst>
          <pc:docMk/>
          <pc:sldMk cId="1260397702" sldId="563"/>
        </pc:sldMkLst>
        <pc:spChg chg="mod">
          <ac:chgData name="yannick yamdjeu" userId="802a9969ad490d5a" providerId="LiveId" clId="{68C735E9-1BF2-4A84-B4C5-9E6DB11FD9FB}" dt="2021-10-02T22:09:52.711" v="6636" actId="20577"/>
          <ac:spMkLst>
            <pc:docMk/>
            <pc:sldMk cId="1260397702" sldId="563"/>
            <ac:spMk id="7" creationId="{00000000-0000-0000-0000-000000000000}"/>
          </ac:spMkLst>
        </pc:spChg>
      </pc:sldChg>
      <pc:sldChg chg="modSp add mod">
        <pc:chgData name="yannick yamdjeu" userId="802a9969ad490d5a" providerId="LiveId" clId="{68C735E9-1BF2-4A84-B4C5-9E6DB11FD9FB}" dt="2021-10-02T22:12:54.817" v="6692" actId="20577"/>
        <pc:sldMkLst>
          <pc:docMk/>
          <pc:sldMk cId="3006728896" sldId="564"/>
        </pc:sldMkLst>
        <pc:spChg chg="mod">
          <ac:chgData name="yannick yamdjeu" userId="802a9969ad490d5a" providerId="LiveId" clId="{68C735E9-1BF2-4A84-B4C5-9E6DB11FD9FB}" dt="2021-10-02T22:12:54.817" v="6692" actId="20577"/>
          <ac:spMkLst>
            <pc:docMk/>
            <pc:sldMk cId="3006728896" sldId="564"/>
            <ac:spMk id="7" creationId="{00000000-0000-0000-0000-000000000000}"/>
          </ac:spMkLst>
        </pc:spChg>
      </pc:sldChg>
      <pc:sldChg chg="addSp delSp modSp add mod ord">
        <pc:chgData name="yannick yamdjeu" userId="802a9969ad490d5a" providerId="LiveId" clId="{68C735E9-1BF2-4A84-B4C5-9E6DB11FD9FB}" dt="2021-10-05T08:07:58.738" v="8971"/>
        <pc:sldMkLst>
          <pc:docMk/>
          <pc:sldMk cId="2570864035" sldId="565"/>
        </pc:sldMkLst>
        <pc:spChg chg="add del mod">
          <ac:chgData name="yannick yamdjeu" userId="802a9969ad490d5a" providerId="LiveId" clId="{68C735E9-1BF2-4A84-B4C5-9E6DB11FD9FB}" dt="2021-10-02T22:14:22.757" v="6719" actId="478"/>
          <ac:spMkLst>
            <pc:docMk/>
            <pc:sldMk cId="2570864035" sldId="565"/>
            <ac:spMk id="2" creationId="{44F8A011-7CDB-41EB-B8B8-BC68492F0E24}"/>
          </ac:spMkLst>
        </pc:spChg>
        <pc:spChg chg="add del mod">
          <ac:chgData name="yannick yamdjeu" userId="802a9969ad490d5a" providerId="LiveId" clId="{68C735E9-1BF2-4A84-B4C5-9E6DB11FD9FB}" dt="2021-10-02T22:17:03.051" v="6750" actId="478"/>
          <ac:spMkLst>
            <pc:docMk/>
            <pc:sldMk cId="2570864035" sldId="565"/>
            <ac:spMk id="3" creationId="{317060D6-FA00-4711-9522-CCC77D4C509F}"/>
          </ac:spMkLst>
        </pc:spChg>
        <pc:spChg chg="mod">
          <ac:chgData name="yannick yamdjeu" userId="802a9969ad490d5a" providerId="LiveId" clId="{68C735E9-1BF2-4A84-B4C5-9E6DB11FD9FB}" dt="2021-10-02T22:23:34.512" v="6766" actId="20577"/>
          <ac:spMkLst>
            <pc:docMk/>
            <pc:sldMk cId="2570864035" sldId="565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08:07:58.738" v="8971"/>
          <ac:picMkLst>
            <pc:docMk/>
            <pc:sldMk cId="2570864035" sldId="565"/>
            <ac:picMk id="6" creationId="{BF2A0849-72A0-4091-BA56-A471E935239C}"/>
          </ac:picMkLst>
        </pc:picChg>
      </pc:sldChg>
      <pc:sldChg chg="addSp modSp add mod">
        <pc:chgData name="yannick yamdjeu" userId="802a9969ad490d5a" providerId="LiveId" clId="{68C735E9-1BF2-4A84-B4C5-9E6DB11FD9FB}" dt="2021-10-05T08:07:49.781" v="8970" actId="1036"/>
        <pc:sldMkLst>
          <pc:docMk/>
          <pc:sldMk cId="4157667333" sldId="566"/>
        </pc:sldMkLst>
        <pc:spChg chg="mod">
          <ac:chgData name="yannick yamdjeu" userId="802a9969ad490d5a" providerId="LiveId" clId="{68C735E9-1BF2-4A84-B4C5-9E6DB11FD9FB}" dt="2021-10-02T22:23:23.518" v="6765" actId="20577"/>
          <ac:spMkLst>
            <pc:docMk/>
            <pc:sldMk cId="4157667333" sldId="566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08:07:49.781" v="8970" actId="1036"/>
          <ac:picMkLst>
            <pc:docMk/>
            <pc:sldMk cId="4157667333" sldId="566"/>
            <ac:picMk id="3" creationId="{4607E550-8B58-47C7-9D82-5F781E906642}"/>
          </ac:picMkLst>
        </pc:picChg>
      </pc:sldChg>
      <pc:sldChg chg="modSp add mod">
        <pc:chgData name="yannick yamdjeu" userId="802a9969ad490d5a" providerId="LiveId" clId="{68C735E9-1BF2-4A84-B4C5-9E6DB11FD9FB}" dt="2021-10-03T06:37:13.558" v="6946" actId="20577"/>
        <pc:sldMkLst>
          <pc:docMk/>
          <pc:sldMk cId="265192193" sldId="567"/>
        </pc:sldMkLst>
        <pc:spChg chg="mod">
          <ac:chgData name="yannick yamdjeu" userId="802a9969ad490d5a" providerId="LiveId" clId="{68C735E9-1BF2-4A84-B4C5-9E6DB11FD9FB}" dt="2021-10-03T06:37:13.558" v="6946" actId="20577"/>
          <ac:spMkLst>
            <pc:docMk/>
            <pc:sldMk cId="265192193" sldId="567"/>
            <ac:spMk id="7" creationId="{00000000-0000-0000-0000-000000000000}"/>
          </ac:spMkLst>
        </pc:spChg>
      </pc:sldChg>
      <pc:sldChg chg="addSp modSp add mod">
        <pc:chgData name="yannick yamdjeu" userId="802a9969ad490d5a" providerId="LiveId" clId="{68C735E9-1BF2-4A84-B4C5-9E6DB11FD9FB}" dt="2021-10-03T07:07:55.801" v="7657" actId="313"/>
        <pc:sldMkLst>
          <pc:docMk/>
          <pc:sldMk cId="1970128614" sldId="568"/>
        </pc:sldMkLst>
        <pc:spChg chg="mod">
          <ac:chgData name="yannick yamdjeu" userId="802a9969ad490d5a" providerId="LiveId" clId="{68C735E9-1BF2-4A84-B4C5-9E6DB11FD9FB}" dt="2021-10-03T07:07:55.801" v="7657" actId="313"/>
          <ac:spMkLst>
            <pc:docMk/>
            <pc:sldMk cId="1970128614" sldId="568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3T06:46:23.840" v="7204" actId="1076"/>
          <ac:picMkLst>
            <pc:docMk/>
            <pc:sldMk cId="1970128614" sldId="568"/>
            <ac:picMk id="3" creationId="{D8E1E972-B39C-4E17-988D-FF39B3E65BDC}"/>
          </ac:picMkLst>
        </pc:picChg>
      </pc:sldChg>
      <pc:sldChg chg="addSp delSp modSp add mod">
        <pc:chgData name="yannick yamdjeu" userId="802a9969ad490d5a" providerId="LiveId" clId="{68C735E9-1BF2-4A84-B4C5-9E6DB11FD9FB}" dt="2021-10-03T07:00:43.220" v="7644" actId="478"/>
        <pc:sldMkLst>
          <pc:docMk/>
          <pc:sldMk cId="1284536123" sldId="569"/>
        </pc:sldMkLst>
        <pc:spChg chg="add del mod">
          <ac:chgData name="yannick yamdjeu" userId="802a9969ad490d5a" providerId="LiveId" clId="{68C735E9-1BF2-4A84-B4C5-9E6DB11FD9FB}" dt="2021-10-03T06:48:17.449" v="7254" actId="478"/>
          <ac:spMkLst>
            <pc:docMk/>
            <pc:sldMk cId="1284536123" sldId="569"/>
            <ac:spMk id="2" creationId="{953AA48F-41F9-4582-9E34-6530BA6CADBF}"/>
          </ac:spMkLst>
        </pc:spChg>
        <pc:spChg chg="mod">
          <ac:chgData name="yannick yamdjeu" userId="802a9969ad490d5a" providerId="LiveId" clId="{68C735E9-1BF2-4A84-B4C5-9E6DB11FD9FB}" dt="2021-10-03T07:00:42.058" v="7643" actId="6549"/>
          <ac:spMkLst>
            <pc:docMk/>
            <pc:sldMk cId="1284536123" sldId="569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3T06:51:49.049" v="7435" actId="1076"/>
          <ac:picMkLst>
            <pc:docMk/>
            <pc:sldMk cId="1284536123" sldId="569"/>
            <ac:picMk id="5" creationId="{D489FCE4-8935-4D61-8386-40697D1BEDF8}"/>
          </ac:picMkLst>
        </pc:picChg>
        <pc:picChg chg="add del mod">
          <ac:chgData name="yannick yamdjeu" userId="802a9969ad490d5a" providerId="LiveId" clId="{68C735E9-1BF2-4A84-B4C5-9E6DB11FD9FB}" dt="2021-10-03T07:00:43.220" v="7644" actId="478"/>
          <ac:picMkLst>
            <pc:docMk/>
            <pc:sldMk cId="1284536123" sldId="569"/>
            <ac:picMk id="8" creationId="{E7004F92-483C-4056-9AEA-4A36D36110C6}"/>
          </ac:picMkLst>
        </pc:picChg>
        <pc:picChg chg="add del mod">
          <ac:chgData name="yannick yamdjeu" userId="802a9969ad490d5a" providerId="LiveId" clId="{68C735E9-1BF2-4A84-B4C5-9E6DB11FD9FB}" dt="2021-10-03T07:00:40.020" v="7642" actId="478"/>
          <ac:picMkLst>
            <pc:docMk/>
            <pc:sldMk cId="1284536123" sldId="569"/>
            <ac:picMk id="13" creationId="{EB384110-F6FB-47F3-8B94-222A7F0D21DD}"/>
          </ac:picMkLst>
        </pc:picChg>
      </pc:sldChg>
      <pc:sldChg chg="add">
        <pc:chgData name="yannick yamdjeu" userId="802a9969ad490d5a" providerId="LiveId" clId="{68C735E9-1BF2-4A84-B4C5-9E6DB11FD9FB}" dt="2021-10-03T07:00:18.176" v="7641"/>
        <pc:sldMkLst>
          <pc:docMk/>
          <pc:sldMk cId="3499076692" sldId="570"/>
        </pc:sldMkLst>
      </pc:sldChg>
      <pc:sldChg chg="delSp modSp add mod ord">
        <pc:chgData name="yannick yamdjeu" userId="802a9969ad490d5a" providerId="LiveId" clId="{68C735E9-1BF2-4A84-B4C5-9E6DB11FD9FB}" dt="2021-10-03T07:01:12.799" v="7650"/>
        <pc:sldMkLst>
          <pc:docMk/>
          <pc:sldMk cId="566862983" sldId="571"/>
        </pc:sldMkLst>
        <pc:spChg chg="mod">
          <ac:chgData name="yannick yamdjeu" userId="802a9969ad490d5a" providerId="LiveId" clId="{68C735E9-1BF2-4A84-B4C5-9E6DB11FD9FB}" dt="2021-10-03T07:00:53.370" v="7646" actId="20577"/>
          <ac:spMkLst>
            <pc:docMk/>
            <pc:sldMk cId="566862983" sldId="571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3T07:00:55.137" v="7647" actId="478"/>
          <ac:picMkLst>
            <pc:docMk/>
            <pc:sldMk cId="566862983" sldId="571"/>
            <ac:picMk id="13" creationId="{EB384110-F6FB-47F3-8B94-222A7F0D21DD}"/>
          </ac:picMkLst>
        </pc:picChg>
      </pc:sldChg>
      <pc:sldChg chg="add del">
        <pc:chgData name="yannick yamdjeu" userId="802a9969ad490d5a" providerId="LiveId" clId="{68C735E9-1BF2-4A84-B4C5-9E6DB11FD9FB}" dt="2021-10-03T07:01:19.417" v="7651" actId="47"/>
        <pc:sldMkLst>
          <pc:docMk/>
          <pc:sldMk cId="3218115614" sldId="572"/>
        </pc:sldMkLst>
      </pc:sldChg>
      <pc:sldChg chg="addSp delSp modSp add mod">
        <pc:chgData name="yannick yamdjeu" userId="802a9969ad490d5a" providerId="LiveId" clId="{68C735E9-1BF2-4A84-B4C5-9E6DB11FD9FB}" dt="2021-10-03T07:15:05.667" v="7979" actId="20577"/>
        <pc:sldMkLst>
          <pc:docMk/>
          <pc:sldMk cId="4047982080" sldId="572"/>
        </pc:sldMkLst>
        <pc:spChg chg="add del mod">
          <ac:chgData name="yannick yamdjeu" userId="802a9969ad490d5a" providerId="LiveId" clId="{68C735E9-1BF2-4A84-B4C5-9E6DB11FD9FB}" dt="2021-10-03T07:14:14.834" v="7880" actId="478"/>
          <ac:spMkLst>
            <pc:docMk/>
            <pc:sldMk cId="4047982080" sldId="572"/>
            <ac:spMk id="2" creationId="{D8C1F9AC-EA6C-4BD9-A603-CAEF2CC9B41D}"/>
          </ac:spMkLst>
        </pc:spChg>
        <pc:spChg chg="mod">
          <ac:chgData name="yannick yamdjeu" userId="802a9969ad490d5a" providerId="LiveId" clId="{68C735E9-1BF2-4A84-B4C5-9E6DB11FD9FB}" dt="2021-10-03T07:15:05.667" v="7979" actId="20577"/>
          <ac:spMkLst>
            <pc:docMk/>
            <pc:sldMk cId="4047982080" sldId="572"/>
            <ac:spMk id="7" creationId="{00000000-0000-0000-0000-000000000000}"/>
          </ac:spMkLst>
        </pc:spChg>
        <pc:picChg chg="add del">
          <ac:chgData name="yannick yamdjeu" userId="802a9969ad490d5a" providerId="LiveId" clId="{68C735E9-1BF2-4A84-B4C5-9E6DB11FD9FB}" dt="2021-10-03T07:12:30.780" v="7726" actId="478"/>
          <ac:picMkLst>
            <pc:docMk/>
            <pc:sldMk cId="4047982080" sldId="572"/>
            <ac:picMk id="3" creationId="{D8E1E972-B39C-4E17-988D-FF39B3E65BDC}"/>
          </ac:picMkLst>
        </pc:picChg>
        <pc:picChg chg="add del">
          <ac:chgData name="yannick yamdjeu" userId="802a9969ad490d5a" providerId="LiveId" clId="{68C735E9-1BF2-4A84-B4C5-9E6DB11FD9FB}" dt="2021-10-03T07:12:29.835" v="7725" actId="478"/>
          <ac:picMkLst>
            <pc:docMk/>
            <pc:sldMk cId="4047982080" sldId="572"/>
            <ac:picMk id="5" creationId="{D489FCE4-8935-4D61-8386-40697D1BEDF8}"/>
          </ac:picMkLst>
        </pc:picChg>
        <pc:picChg chg="add del">
          <ac:chgData name="yannick yamdjeu" userId="802a9969ad490d5a" providerId="LiveId" clId="{68C735E9-1BF2-4A84-B4C5-9E6DB11FD9FB}" dt="2021-10-03T07:12:28.914" v="7724" actId="478"/>
          <ac:picMkLst>
            <pc:docMk/>
            <pc:sldMk cId="4047982080" sldId="572"/>
            <ac:picMk id="8" creationId="{E7004F92-483C-4056-9AEA-4A36D36110C6}"/>
          </ac:picMkLst>
        </pc:picChg>
        <pc:picChg chg="del">
          <ac:chgData name="yannick yamdjeu" userId="802a9969ad490d5a" providerId="LiveId" clId="{68C735E9-1BF2-4A84-B4C5-9E6DB11FD9FB}" dt="2021-10-03T07:12:10.324" v="7712" actId="478"/>
          <ac:picMkLst>
            <pc:docMk/>
            <pc:sldMk cId="4047982080" sldId="572"/>
            <ac:picMk id="13" creationId="{EB384110-F6FB-47F3-8B94-222A7F0D21DD}"/>
          </ac:picMkLst>
        </pc:picChg>
      </pc:sldChg>
      <pc:sldChg chg="modSp add mod">
        <pc:chgData name="yannick yamdjeu" userId="802a9969ad490d5a" providerId="LiveId" clId="{68C735E9-1BF2-4A84-B4C5-9E6DB11FD9FB}" dt="2021-10-03T07:18:32.063" v="8211" actId="20577"/>
        <pc:sldMkLst>
          <pc:docMk/>
          <pc:sldMk cId="2108380123" sldId="573"/>
        </pc:sldMkLst>
        <pc:spChg chg="mod">
          <ac:chgData name="yannick yamdjeu" userId="802a9969ad490d5a" providerId="LiveId" clId="{68C735E9-1BF2-4A84-B4C5-9E6DB11FD9FB}" dt="2021-10-03T07:18:32.063" v="8211" actId="20577"/>
          <ac:spMkLst>
            <pc:docMk/>
            <pc:sldMk cId="2108380123" sldId="573"/>
            <ac:spMk id="7" creationId="{00000000-0000-0000-0000-000000000000}"/>
          </ac:spMkLst>
        </pc:spChg>
      </pc:sldChg>
      <pc:sldChg chg="addSp modSp add mod">
        <pc:chgData name="yannick yamdjeu" userId="802a9969ad490d5a" providerId="LiveId" clId="{68C735E9-1BF2-4A84-B4C5-9E6DB11FD9FB}" dt="2021-10-03T07:24:40.294" v="8291" actId="22"/>
        <pc:sldMkLst>
          <pc:docMk/>
          <pc:sldMk cId="1097667412" sldId="574"/>
        </pc:sldMkLst>
        <pc:spChg chg="mod">
          <ac:chgData name="yannick yamdjeu" userId="802a9969ad490d5a" providerId="LiveId" clId="{68C735E9-1BF2-4A84-B4C5-9E6DB11FD9FB}" dt="2021-10-03T07:24:37.989" v="8290" actId="20577"/>
          <ac:spMkLst>
            <pc:docMk/>
            <pc:sldMk cId="1097667412" sldId="574"/>
            <ac:spMk id="7" creationId="{00000000-0000-0000-0000-000000000000}"/>
          </ac:spMkLst>
        </pc:spChg>
        <pc:picChg chg="add">
          <ac:chgData name="yannick yamdjeu" userId="802a9969ad490d5a" providerId="LiveId" clId="{68C735E9-1BF2-4A84-B4C5-9E6DB11FD9FB}" dt="2021-10-03T07:24:40.294" v="8291" actId="22"/>
          <ac:picMkLst>
            <pc:docMk/>
            <pc:sldMk cId="1097667412" sldId="574"/>
            <ac:picMk id="3" creationId="{00AC3FA4-F3D0-4CF5-B91B-E296D90A4E97}"/>
          </ac:picMkLst>
        </pc:picChg>
      </pc:sldChg>
      <pc:sldChg chg="addSp delSp modSp add mod">
        <pc:chgData name="yannick yamdjeu" userId="802a9969ad490d5a" providerId="LiveId" clId="{68C735E9-1BF2-4A84-B4C5-9E6DB11FD9FB}" dt="2021-10-03T07:27:19.737" v="8295" actId="22"/>
        <pc:sldMkLst>
          <pc:docMk/>
          <pc:sldMk cId="2358202226" sldId="575"/>
        </pc:sldMkLst>
        <pc:spChg chg="mod">
          <ac:chgData name="yannick yamdjeu" userId="802a9969ad490d5a" providerId="LiveId" clId="{68C735E9-1BF2-4A84-B4C5-9E6DB11FD9FB}" dt="2021-10-03T07:27:08.656" v="8293" actId="20577"/>
          <ac:spMkLst>
            <pc:docMk/>
            <pc:sldMk cId="2358202226" sldId="575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3T07:27:10.178" v="8294" actId="478"/>
          <ac:picMkLst>
            <pc:docMk/>
            <pc:sldMk cId="2358202226" sldId="575"/>
            <ac:picMk id="3" creationId="{00AC3FA4-F3D0-4CF5-B91B-E296D90A4E97}"/>
          </ac:picMkLst>
        </pc:picChg>
        <pc:picChg chg="add">
          <ac:chgData name="yannick yamdjeu" userId="802a9969ad490d5a" providerId="LiveId" clId="{68C735E9-1BF2-4A84-B4C5-9E6DB11FD9FB}" dt="2021-10-03T07:27:19.737" v="8295" actId="22"/>
          <ac:picMkLst>
            <pc:docMk/>
            <pc:sldMk cId="2358202226" sldId="575"/>
            <ac:picMk id="4" creationId="{0A644B6C-FC85-426E-9C0F-09F67B656FF5}"/>
          </ac:picMkLst>
        </pc:picChg>
      </pc:sldChg>
      <pc:sldChg chg="addSp delSp add mod">
        <pc:chgData name="yannick yamdjeu" userId="802a9969ad490d5a" providerId="LiveId" clId="{68C735E9-1BF2-4A84-B4C5-9E6DB11FD9FB}" dt="2021-10-03T07:28:44.654" v="8298" actId="22"/>
        <pc:sldMkLst>
          <pc:docMk/>
          <pc:sldMk cId="741981555" sldId="576"/>
        </pc:sldMkLst>
        <pc:picChg chg="add">
          <ac:chgData name="yannick yamdjeu" userId="802a9969ad490d5a" providerId="LiveId" clId="{68C735E9-1BF2-4A84-B4C5-9E6DB11FD9FB}" dt="2021-10-03T07:28:44.654" v="8298" actId="22"/>
          <ac:picMkLst>
            <pc:docMk/>
            <pc:sldMk cId="741981555" sldId="576"/>
            <ac:picMk id="3" creationId="{20177D14-1C84-49C5-8EA3-7721961E4B65}"/>
          </ac:picMkLst>
        </pc:picChg>
        <pc:picChg chg="del">
          <ac:chgData name="yannick yamdjeu" userId="802a9969ad490d5a" providerId="LiveId" clId="{68C735E9-1BF2-4A84-B4C5-9E6DB11FD9FB}" dt="2021-10-03T07:28:37.992" v="8297" actId="478"/>
          <ac:picMkLst>
            <pc:docMk/>
            <pc:sldMk cId="741981555" sldId="576"/>
            <ac:picMk id="4" creationId="{0A644B6C-FC85-426E-9C0F-09F67B656FF5}"/>
          </ac:picMkLst>
        </pc:picChg>
      </pc:sldChg>
      <pc:sldChg chg="modSp add mod">
        <pc:chgData name="yannick yamdjeu" userId="802a9969ad490d5a" providerId="LiveId" clId="{68C735E9-1BF2-4A84-B4C5-9E6DB11FD9FB}" dt="2021-10-03T07:33:18.701" v="8588" actId="20577"/>
        <pc:sldMkLst>
          <pc:docMk/>
          <pc:sldMk cId="91008127" sldId="577"/>
        </pc:sldMkLst>
        <pc:spChg chg="mod">
          <ac:chgData name="yannick yamdjeu" userId="802a9969ad490d5a" providerId="LiveId" clId="{68C735E9-1BF2-4A84-B4C5-9E6DB11FD9FB}" dt="2021-10-03T07:33:18.701" v="8588" actId="20577"/>
          <ac:spMkLst>
            <pc:docMk/>
            <pc:sldMk cId="91008127" sldId="577"/>
            <ac:spMk id="7" creationId="{00000000-0000-0000-0000-000000000000}"/>
          </ac:spMkLst>
        </pc:spChg>
      </pc:sldChg>
      <pc:sldChg chg="add del">
        <pc:chgData name="yannick yamdjeu" userId="802a9969ad490d5a" providerId="LiveId" clId="{68C735E9-1BF2-4A84-B4C5-9E6DB11FD9FB}" dt="2021-10-03T07:31:34.241" v="8300" actId="47"/>
        <pc:sldMkLst>
          <pc:docMk/>
          <pc:sldMk cId="2608120541" sldId="577"/>
        </pc:sldMkLst>
      </pc:sldChg>
      <pc:sldChg chg="addSp delSp modSp add mod">
        <pc:chgData name="yannick yamdjeu" userId="802a9969ad490d5a" providerId="LiveId" clId="{68C735E9-1BF2-4A84-B4C5-9E6DB11FD9FB}" dt="2021-10-03T07:41:36.236" v="8890" actId="255"/>
        <pc:sldMkLst>
          <pc:docMk/>
          <pc:sldMk cId="2283376625" sldId="578"/>
        </pc:sldMkLst>
        <pc:spChg chg="add del mod">
          <ac:chgData name="yannick yamdjeu" userId="802a9969ad490d5a" providerId="LiveId" clId="{68C735E9-1BF2-4A84-B4C5-9E6DB11FD9FB}" dt="2021-10-03T07:39:53.158" v="8678" actId="478"/>
          <ac:spMkLst>
            <pc:docMk/>
            <pc:sldMk cId="2283376625" sldId="578"/>
            <ac:spMk id="4" creationId="{D9208B3D-9E59-4918-851B-6D9CAABA3DAC}"/>
          </ac:spMkLst>
        </pc:spChg>
        <pc:spChg chg="mod">
          <ac:chgData name="yannick yamdjeu" userId="802a9969ad490d5a" providerId="LiveId" clId="{68C735E9-1BF2-4A84-B4C5-9E6DB11FD9FB}" dt="2021-10-03T07:41:36.236" v="8890" actId="255"/>
          <ac:spMkLst>
            <pc:docMk/>
            <pc:sldMk cId="2283376625" sldId="578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3T07:39:21.894" v="8669" actId="1076"/>
          <ac:picMkLst>
            <pc:docMk/>
            <pc:sldMk cId="2283376625" sldId="578"/>
            <ac:picMk id="3" creationId="{EBB88F6C-153C-4144-B7BF-E7DFC6664A4E}"/>
          </ac:picMkLst>
        </pc:picChg>
      </pc:sldChg>
      <pc:sldChg chg="addSp delSp modSp add mod">
        <pc:chgData name="yannick yamdjeu" userId="802a9969ad490d5a" providerId="LiveId" clId="{68C735E9-1BF2-4A84-B4C5-9E6DB11FD9FB}" dt="2021-10-05T08:22:59.471" v="9126" actId="1076"/>
        <pc:sldMkLst>
          <pc:docMk/>
          <pc:sldMk cId="4099439174" sldId="579"/>
        </pc:sldMkLst>
        <pc:spChg chg="mod">
          <ac:chgData name="yannick yamdjeu" userId="802a9969ad490d5a" providerId="LiveId" clId="{68C735E9-1BF2-4A84-B4C5-9E6DB11FD9FB}" dt="2021-10-05T08:11:54.997" v="9111" actId="113"/>
          <ac:spMkLst>
            <pc:docMk/>
            <pc:sldMk cId="4099439174" sldId="579"/>
            <ac:spMk id="7" creationId="{00000000-0000-0000-0000-000000000000}"/>
          </ac:spMkLst>
        </pc:spChg>
        <pc:picChg chg="del mod">
          <ac:chgData name="yannick yamdjeu" userId="802a9969ad490d5a" providerId="LiveId" clId="{68C735E9-1BF2-4A84-B4C5-9E6DB11FD9FB}" dt="2021-10-05T08:22:55.569" v="9124" actId="478"/>
          <ac:picMkLst>
            <pc:docMk/>
            <pc:sldMk cId="4099439174" sldId="579"/>
            <ac:picMk id="3" creationId="{EBB88F6C-153C-4144-B7BF-E7DFC6664A4E}"/>
          </ac:picMkLst>
        </pc:picChg>
        <pc:picChg chg="add mod">
          <ac:chgData name="yannick yamdjeu" userId="802a9969ad490d5a" providerId="LiveId" clId="{68C735E9-1BF2-4A84-B4C5-9E6DB11FD9FB}" dt="2021-10-05T08:22:59.471" v="9126" actId="1076"/>
          <ac:picMkLst>
            <pc:docMk/>
            <pc:sldMk cId="4099439174" sldId="579"/>
            <ac:picMk id="4" creationId="{6DBD0467-731C-42FB-B9E5-55E033D56225}"/>
          </ac:picMkLst>
        </pc:picChg>
      </pc:sldChg>
      <pc:sldChg chg="addSp delSp modSp add mod">
        <pc:chgData name="yannick yamdjeu" userId="802a9969ad490d5a" providerId="LiveId" clId="{68C735E9-1BF2-4A84-B4C5-9E6DB11FD9FB}" dt="2021-10-05T08:30:02.741" v="9200" actId="1076"/>
        <pc:sldMkLst>
          <pc:docMk/>
          <pc:sldMk cId="2556592742" sldId="580"/>
        </pc:sldMkLst>
        <pc:spChg chg="mod">
          <ac:chgData name="yannick yamdjeu" userId="802a9969ad490d5a" providerId="LiveId" clId="{68C735E9-1BF2-4A84-B4C5-9E6DB11FD9FB}" dt="2021-10-05T08:29:30.812" v="9197" actId="20577"/>
          <ac:spMkLst>
            <pc:docMk/>
            <pc:sldMk cId="2556592742" sldId="580"/>
            <ac:spMk id="7" creationId="{00000000-0000-0000-0000-000000000000}"/>
          </ac:spMkLst>
        </pc:spChg>
        <pc:picChg chg="add del mod">
          <ac:chgData name="yannick yamdjeu" userId="802a9969ad490d5a" providerId="LiveId" clId="{68C735E9-1BF2-4A84-B4C5-9E6DB11FD9FB}" dt="2021-10-05T08:29:33.809" v="9198" actId="478"/>
          <ac:picMkLst>
            <pc:docMk/>
            <pc:sldMk cId="2556592742" sldId="580"/>
            <ac:picMk id="3" creationId="{6BF0A059-F0E0-415F-893D-91D23F47BC1E}"/>
          </ac:picMkLst>
        </pc:picChg>
        <pc:picChg chg="del">
          <ac:chgData name="yannick yamdjeu" userId="802a9969ad490d5a" providerId="LiveId" clId="{68C735E9-1BF2-4A84-B4C5-9E6DB11FD9FB}" dt="2021-10-05T08:28:52.171" v="9179" actId="478"/>
          <ac:picMkLst>
            <pc:docMk/>
            <pc:sldMk cId="2556592742" sldId="580"/>
            <ac:picMk id="4" creationId="{6DBD0467-731C-42FB-B9E5-55E033D56225}"/>
          </ac:picMkLst>
        </pc:picChg>
        <pc:picChg chg="add mod">
          <ac:chgData name="yannick yamdjeu" userId="802a9969ad490d5a" providerId="LiveId" clId="{68C735E9-1BF2-4A84-B4C5-9E6DB11FD9FB}" dt="2021-10-05T08:30:02.741" v="9200" actId="1076"/>
          <ac:picMkLst>
            <pc:docMk/>
            <pc:sldMk cId="2556592742" sldId="580"/>
            <ac:picMk id="6" creationId="{B10CB07C-8206-4FE1-980D-CF65DF19C483}"/>
          </ac:picMkLst>
        </pc:picChg>
      </pc:sldChg>
      <pc:sldChg chg="addSp modSp add mod">
        <pc:chgData name="yannick yamdjeu" userId="802a9969ad490d5a" providerId="LiveId" clId="{68C735E9-1BF2-4A84-B4C5-9E6DB11FD9FB}" dt="2021-10-05T08:33:42.567" v="9343" actId="1076"/>
        <pc:sldMkLst>
          <pc:docMk/>
          <pc:sldMk cId="1592567298" sldId="581"/>
        </pc:sldMkLst>
        <pc:spChg chg="mod">
          <ac:chgData name="yannick yamdjeu" userId="802a9969ad490d5a" providerId="LiveId" clId="{68C735E9-1BF2-4A84-B4C5-9E6DB11FD9FB}" dt="2021-10-05T08:33:32.091" v="9341" actId="20577"/>
          <ac:spMkLst>
            <pc:docMk/>
            <pc:sldMk cId="1592567298" sldId="581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08:33:42.567" v="9343" actId="1076"/>
          <ac:picMkLst>
            <pc:docMk/>
            <pc:sldMk cId="1592567298" sldId="581"/>
            <ac:picMk id="2" creationId="{9BF882E7-9B42-4E0A-ACA5-D91A2DE7C9F6}"/>
          </ac:picMkLst>
        </pc:picChg>
      </pc:sldChg>
      <pc:sldChg chg="addSp delSp modSp add mod">
        <pc:chgData name="yannick yamdjeu" userId="802a9969ad490d5a" providerId="LiveId" clId="{68C735E9-1BF2-4A84-B4C5-9E6DB11FD9FB}" dt="2021-10-05T17:34:13.649" v="13328" actId="14100"/>
        <pc:sldMkLst>
          <pc:docMk/>
          <pc:sldMk cId="2210188780" sldId="582"/>
        </pc:sldMkLst>
        <pc:spChg chg="add del mod">
          <ac:chgData name="yannick yamdjeu" userId="802a9969ad490d5a" providerId="LiveId" clId="{68C735E9-1BF2-4A84-B4C5-9E6DB11FD9FB}" dt="2021-10-05T09:00:42.393" v="9798" actId="478"/>
          <ac:spMkLst>
            <pc:docMk/>
            <pc:sldMk cId="2210188780" sldId="582"/>
            <ac:spMk id="2" creationId="{61B279E5-58F5-4FF1-88B5-4272C2886855}"/>
          </ac:spMkLst>
        </pc:spChg>
        <pc:spChg chg="mod">
          <ac:chgData name="yannick yamdjeu" userId="802a9969ad490d5a" providerId="LiveId" clId="{68C735E9-1BF2-4A84-B4C5-9E6DB11FD9FB}" dt="2021-10-05T09:06:08.805" v="10571" actId="114"/>
          <ac:spMkLst>
            <pc:docMk/>
            <pc:sldMk cId="2210188780" sldId="582"/>
            <ac:spMk id="7" creationId="{00000000-0000-0000-0000-000000000000}"/>
          </ac:spMkLst>
        </pc:spChg>
        <pc:spChg chg="mod">
          <ac:chgData name="yannick yamdjeu" userId="802a9969ad490d5a" providerId="LiveId" clId="{68C735E9-1BF2-4A84-B4C5-9E6DB11FD9FB}" dt="2021-10-05T17:34:13.649" v="13328" actId="14100"/>
          <ac:spMkLst>
            <pc:docMk/>
            <pc:sldMk cId="2210188780" sldId="582"/>
            <ac:spMk id="11" creationId="{00000000-0000-0000-0000-000000000000}"/>
          </ac:spMkLst>
        </pc:spChg>
      </pc:sldChg>
      <pc:sldChg chg="addSp delSp modSp add del mod">
        <pc:chgData name="yannick yamdjeu" userId="802a9969ad490d5a" providerId="LiveId" clId="{68C735E9-1BF2-4A84-B4C5-9E6DB11FD9FB}" dt="2021-10-05T11:12:52.749" v="10715" actId="47"/>
        <pc:sldMkLst>
          <pc:docMk/>
          <pc:sldMk cId="4049329373" sldId="583"/>
        </pc:sldMkLst>
        <pc:spChg chg="add del mod">
          <ac:chgData name="yannick yamdjeu" userId="802a9969ad490d5a" providerId="LiveId" clId="{68C735E9-1BF2-4A84-B4C5-9E6DB11FD9FB}" dt="2021-10-05T11:06:53.659" v="10677" actId="478"/>
          <ac:spMkLst>
            <pc:docMk/>
            <pc:sldMk cId="4049329373" sldId="583"/>
            <ac:spMk id="2" creationId="{BD5624DA-3F28-4142-AC48-D05355FF109B}"/>
          </ac:spMkLst>
        </pc:spChg>
        <pc:spChg chg="mod">
          <ac:chgData name="yannick yamdjeu" userId="802a9969ad490d5a" providerId="LiveId" clId="{68C735E9-1BF2-4A84-B4C5-9E6DB11FD9FB}" dt="2021-10-05T11:08:12.620" v="10680" actId="20577"/>
          <ac:spMkLst>
            <pc:docMk/>
            <pc:sldMk cId="4049329373" sldId="583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1:08:14.176" v="10681" actId="478"/>
          <ac:picMkLst>
            <pc:docMk/>
            <pc:sldMk cId="4049329373" sldId="583"/>
            <ac:picMk id="3" creationId="{EBB88F6C-153C-4144-B7BF-E7DFC6664A4E}"/>
          </ac:picMkLst>
        </pc:picChg>
      </pc:sldChg>
      <pc:sldChg chg="addSp delSp modSp add mod">
        <pc:chgData name="yannick yamdjeu" userId="802a9969ad490d5a" providerId="LiveId" clId="{68C735E9-1BF2-4A84-B4C5-9E6DB11FD9FB}" dt="2021-10-05T11:12:01.891" v="10710" actId="478"/>
        <pc:sldMkLst>
          <pc:docMk/>
          <pc:sldMk cId="1712840382" sldId="584"/>
        </pc:sldMkLst>
        <pc:spChg chg="mod">
          <ac:chgData name="yannick yamdjeu" userId="802a9969ad490d5a" providerId="LiveId" clId="{68C735E9-1BF2-4A84-B4C5-9E6DB11FD9FB}" dt="2021-10-05T11:10:54.065" v="10698" actId="20577"/>
          <ac:spMkLst>
            <pc:docMk/>
            <pc:sldMk cId="1712840382" sldId="584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11:10:59.198" v="10699" actId="1076"/>
          <ac:picMkLst>
            <pc:docMk/>
            <pc:sldMk cId="1712840382" sldId="584"/>
            <ac:picMk id="3" creationId="{E7262B44-28E0-4FDA-AC0E-9B11F5FE9F1D}"/>
          </ac:picMkLst>
        </pc:picChg>
        <pc:picChg chg="add del mod">
          <ac:chgData name="yannick yamdjeu" userId="802a9969ad490d5a" providerId="LiveId" clId="{68C735E9-1BF2-4A84-B4C5-9E6DB11FD9FB}" dt="2021-10-05T11:12:01.891" v="10710" actId="478"/>
          <ac:picMkLst>
            <pc:docMk/>
            <pc:sldMk cId="1712840382" sldId="584"/>
            <ac:picMk id="5" creationId="{14F1EB20-3F7E-437E-A755-39A4373AAA2C}"/>
          </ac:picMkLst>
        </pc:picChg>
        <pc:picChg chg="add del mod">
          <ac:chgData name="yannick yamdjeu" userId="802a9969ad490d5a" providerId="LiveId" clId="{68C735E9-1BF2-4A84-B4C5-9E6DB11FD9FB}" dt="2021-10-05T11:12:00.901" v="10709" actId="478"/>
          <ac:picMkLst>
            <pc:docMk/>
            <pc:sldMk cId="1712840382" sldId="584"/>
            <ac:picMk id="8" creationId="{DE9EA469-7CBC-4962-86D0-2E49289A53BD}"/>
          </ac:picMkLst>
        </pc:picChg>
      </pc:sldChg>
      <pc:sldChg chg="delSp add mod">
        <pc:chgData name="yannick yamdjeu" userId="802a9969ad490d5a" providerId="LiveId" clId="{68C735E9-1BF2-4A84-B4C5-9E6DB11FD9FB}" dt="2021-10-05T11:12:05.116" v="10711" actId="478"/>
        <pc:sldMkLst>
          <pc:docMk/>
          <pc:sldMk cId="1395076152" sldId="585"/>
        </pc:sldMkLst>
        <pc:picChg chg="del">
          <ac:chgData name="yannick yamdjeu" userId="802a9969ad490d5a" providerId="LiveId" clId="{68C735E9-1BF2-4A84-B4C5-9E6DB11FD9FB}" dt="2021-10-05T11:12:05.116" v="10711" actId="478"/>
          <ac:picMkLst>
            <pc:docMk/>
            <pc:sldMk cId="1395076152" sldId="585"/>
            <ac:picMk id="8" creationId="{DE9EA469-7CBC-4962-86D0-2E49289A53BD}"/>
          </ac:picMkLst>
        </pc:picChg>
      </pc:sldChg>
      <pc:sldChg chg="add">
        <pc:chgData name="yannick yamdjeu" userId="802a9969ad490d5a" providerId="LiveId" clId="{68C735E9-1BF2-4A84-B4C5-9E6DB11FD9FB}" dt="2021-10-05T11:11:53.989" v="10708"/>
        <pc:sldMkLst>
          <pc:docMk/>
          <pc:sldMk cId="3856943120" sldId="586"/>
        </pc:sldMkLst>
      </pc:sldChg>
      <pc:sldChg chg="delSp add mod ord">
        <pc:chgData name="yannick yamdjeu" userId="802a9969ad490d5a" providerId="LiveId" clId="{68C735E9-1BF2-4A84-B4C5-9E6DB11FD9FB}" dt="2021-10-05T11:12:57.698" v="10718" actId="478"/>
        <pc:sldMkLst>
          <pc:docMk/>
          <pc:sldMk cId="3472246720" sldId="587"/>
        </pc:sldMkLst>
        <pc:picChg chg="del">
          <ac:chgData name="yannick yamdjeu" userId="802a9969ad490d5a" providerId="LiveId" clId="{68C735E9-1BF2-4A84-B4C5-9E6DB11FD9FB}" dt="2021-10-05T11:12:57.698" v="10718" actId="478"/>
          <ac:picMkLst>
            <pc:docMk/>
            <pc:sldMk cId="3472246720" sldId="587"/>
            <ac:picMk id="3" creationId="{E7262B44-28E0-4FDA-AC0E-9B11F5FE9F1D}"/>
          </ac:picMkLst>
        </pc:picChg>
        <pc:picChg chg="del">
          <ac:chgData name="yannick yamdjeu" userId="802a9969ad490d5a" providerId="LiveId" clId="{68C735E9-1BF2-4A84-B4C5-9E6DB11FD9FB}" dt="2021-10-05T11:12:56.904" v="10717" actId="478"/>
          <ac:picMkLst>
            <pc:docMk/>
            <pc:sldMk cId="3472246720" sldId="587"/>
            <ac:picMk id="5" creationId="{14F1EB20-3F7E-437E-A755-39A4373AAA2C}"/>
          </ac:picMkLst>
        </pc:picChg>
        <pc:picChg chg="del">
          <ac:chgData name="yannick yamdjeu" userId="802a9969ad490d5a" providerId="LiveId" clId="{68C735E9-1BF2-4A84-B4C5-9E6DB11FD9FB}" dt="2021-10-05T11:12:55.977" v="10716" actId="478"/>
          <ac:picMkLst>
            <pc:docMk/>
            <pc:sldMk cId="3472246720" sldId="587"/>
            <ac:picMk id="8" creationId="{DE9EA469-7CBC-4962-86D0-2E49289A53BD}"/>
          </ac:picMkLst>
        </pc:picChg>
      </pc:sldChg>
      <pc:sldChg chg="addSp delSp add mod">
        <pc:chgData name="yannick yamdjeu" userId="802a9969ad490d5a" providerId="LiveId" clId="{68C735E9-1BF2-4A84-B4C5-9E6DB11FD9FB}" dt="2021-10-05T11:14:25.534" v="10723" actId="22"/>
        <pc:sldMkLst>
          <pc:docMk/>
          <pc:sldMk cId="2416957355" sldId="588"/>
        </pc:sldMkLst>
        <pc:picChg chg="del">
          <ac:chgData name="yannick yamdjeu" userId="802a9969ad490d5a" providerId="LiveId" clId="{68C735E9-1BF2-4A84-B4C5-9E6DB11FD9FB}" dt="2021-10-05T11:13:40.883" v="10722" actId="478"/>
          <ac:picMkLst>
            <pc:docMk/>
            <pc:sldMk cId="2416957355" sldId="588"/>
            <ac:picMk id="3" creationId="{E7262B44-28E0-4FDA-AC0E-9B11F5FE9F1D}"/>
          </ac:picMkLst>
        </pc:picChg>
        <pc:picChg chg="add">
          <ac:chgData name="yannick yamdjeu" userId="802a9969ad490d5a" providerId="LiveId" clId="{68C735E9-1BF2-4A84-B4C5-9E6DB11FD9FB}" dt="2021-10-05T11:14:25.534" v="10723" actId="22"/>
          <ac:picMkLst>
            <pc:docMk/>
            <pc:sldMk cId="2416957355" sldId="588"/>
            <ac:picMk id="4" creationId="{D3F200F2-5D61-4AC0-A750-A70EA91B808E}"/>
          </ac:picMkLst>
        </pc:picChg>
        <pc:picChg chg="del">
          <ac:chgData name="yannick yamdjeu" userId="802a9969ad490d5a" providerId="LiveId" clId="{68C735E9-1BF2-4A84-B4C5-9E6DB11FD9FB}" dt="2021-10-05T11:13:40.059" v="10721" actId="478"/>
          <ac:picMkLst>
            <pc:docMk/>
            <pc:sldMk cId="2416957355" sldId="588"/>
            <ac:picMk id="5" creationId="{14F1EB20-3F7E-437E-A755-39A4373AAA2C}"/>
          </ac:picMkLst>
        </pc:picChg>
        <pc:picChg chg="del">
          <ac:chgData name="yannick yamdjeu" userId="802a9969ad490d5a" providerId="LiveId" clId="{68C735E9-1BF2-4A84-B4C5-9E6DB11FD9FB}" dt="2021-10-05T11:13:39.160" v="10720" actId="478"/>
          <ac:picMkLst>
            <pc:docMk/>
            <pc:sldMk cId="2416957355" sldId="588"/>
            <ac:picMk id="8" creationId="{DE9EA469-7CBC-4962-86D0-2E49289A53BD}"/>
          </ac:picMkLst>
        </pc:picChg>
      </pc:sldChg>
      <pc:sldChg chg="addSp delSp modSp add mod">
        <pc:chgData name="yannick yamdjeu" userId="802a9969ad490d5a" providerId="LiveId" clId="{68C735E9-1BF2-4A84-B4C5-9E6DB11FD9FB}" dt="2021-10-05T11:15:50.310" v="10727" actId="22"/>
        <pc:sldMkLst>
          <pc:docMk/>
          <pc:sldMk cId="3416118134" sldId="589"/>
        </pc:sldMkLst>
        <pc:spChg chg="mod">
          <ac:chgData name="yannick yamdjeu" userId="802a9969ad490d5a" providerId="LiveId" clId="{68C735E9-1BF2-4A84-B4C5-9E6DB11FD9FB}" dt="2021-10-05T11:15:42.896" v="10726" actId="20577"/>
          <ac:spMkLst>
            <pc:docMk/>
            <pc:sldMk cId="3416118134" sldId="589"/>
            <ac:spMk id="7" creationId="{00000000-0000-0000-0000-000000000000}"/>
          </ac:spMkLst>
        </pc:spChg>
        <pc:picChg chg="add">
          <ac:chgData name="yannick yamdjeu" userId="802a9969ad490d5a" providerId="LiveId" clId="{68C735E9-1BF2-4A84-B4C5-9E6DB11FD9FB}" dt="2021-10-05T11:15:50.310" v="10727" actId="22"/>
          <ac:picMkLst>
            <pc:docMk/>
            <pc:sldMk cId="3416118134" sldId="589"/>
            <ac:picMk id="3" creationId="{824E0795-CDFD-4D62-BF48-88ABDB7EACAE}"/>
          </ac:picMkLst>
        </pc:picChg>
        <pc:picChg chg="del">
          <ac:chgData name="yannick yamdjeu" userId="802a9969ad490d5a" providerId="LiveId" clId="{68C735E9-1BF2-4A84-B4C5-9E6DB11FD9FB}" dt="2021-10-05T11:15:41.035" v="10725" actId="478"/>
          <ac:picMkLst>
            <pc:docMk/>
            <pc:sldMk cId="3416118134" sldId="589"/>
            <ac:picMk id="4" creationId="{D3F200F2-5D61-4AC0-A750-A70EA91B808E}"/>
          </ac:picMkLst>
        </pc:picChg>
      </pc:sldChg>
      <pc:sldChg chg="addSp delSp modSp add mod">
        <pc:chgData name="yannick yamdjeu" userId="802a9969ad490d5a" providerId="LiveId" clId="{68C735E9-1BF2-4A84-B4C5-9E6DB11FD9FB}" dt="2021-10-05T11:19:25.267" v="10962" actId="20577"/>
        <pc:sldMkLst>
          <pc:docMk/>
          <pc:sldMk cId="1643013953" sldId="590"/>
        </pc:sldMkLst>
        <pc:spChg chg="add del mod">
          <ac:chgData name="yannick yamdjeu" userId="802a9969ad490d5a" providerId="LiveId" clId="{68C735E9-1BF2-4A84-B4C5-9E6DB11FD9FB}" dt="2021-10-05T11:18:46.959" v="10893" actId="478"/>
          <ac:spMkLst>
            <pc:docMk/>
            <pc:sldMk cId="1643013953" sldId="590"/>
            <ac:spMk id="2" creationId="{EFD5ABEB-F733-4D3B-B984-8B197C7A97A5}"/>
          </ac:spMkLst>
        </pc:spChg>
        <pc:spChg chg="mod">
          <ac:chgData name="yannick yamdjeu" userId="802a9969ad490d5a" providerId="LiveId" clId="{68C735E9-1BF2-4A84-B4C5-9E6DB11FD9FB}" dt="2021-10-05T11:19:25.267" v="10962" actId="20577"/>
          <ac:spMkLst>
            <pc:docMk/>
            <pc:sldMk cId="1643013953" sldId="590"/>
            <ac:spMk id="7" creationId="{00000000-0000-0000-0000-000000000000}"/>
          </ac:spMkLst>
        </pc:spChg>
      </pc:sldChg>
      <pc:sldChg chg="addSp modSp add mod">
        <pc:chgData name="yannick yamdjeu" userId="802a9969ad490d5a" providerId="LiveId" clId="{68C735E9-1BF2-4A84-B4C5-9E6DB11FD9FB}" dt="2021-10-05T11:22:39.766" v="11032" actId="1076"/>
        <pc:sldMkLst>
          <pc:docMk/>
          <pc:sldMk cId="3669939145" sldId="591"/>
        </pc:sldMkLst>
        <pc:spChg chg="mod">
          <ac:chgData name="yannick yamdjeu" userId="802a9969ad490d5a" providerId="LiveId" clId="{68C735E9-1BF2-4A84-B4C5-9E6DB11FD9FB}" dt="2021-10-05T11:22:34.092" v="11030" actId="20577"/>
          <ac:spMkLst>
            <pc:docMk/>
            <pc:sldMk cId="3669939145" sldId="591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11:22:39.766" v="11032" actId="1076"/>
          <ac:picMkLst>
            <pc:docMk/>
            <pc:sldMk cId="3669939145" sldId="591"/>
            <ac:picMk id="3" creationId="{1E0F03C2-FC49-46F8-B26A-8D8BF6A7C8D8}"/>
          </ac:picMkLst>
        </pc:picChg>
      </pc:sldChg>
      <pc:sldChg chg="addSp delSp modSp add mod">
        <pc:chgData name="yannick yamdjeu" userId="802a9969ad490d5a" providerId="LiveId" clId="{68C735E9-1BF2-4A84-B4C5-9E6DB11FD9FB}" dt="2021-10-05T11:33:17.310" v="11413" actId="20577"/>
        <pc:sldMkLst>
          <pc:docMk/>
          <pc:sldMk cId="348861228" sldId="592"/>
        </pc:sldMkLst>
        <pc:spChg chg="add del mod">
          <ac:chgData name="yannick yamdjeu" userId="802a9969ad490d5a" providerId="LiveId" clId="{68C735E9-1BF2-4A84-B4C5-9E6DB11FD9FB}" dt="2021-10-05T11:24:14.480" v="11036" actId="478"/>
          <ac:spMkLst>
            <pc:docMk/>
            <pc:sldMk cId="348861228" sldId="592"/>
            <ac:spMk id="2" creationId="{1A8E8BC3-B970-4D03-ACFD-867226717FE3}"/>
          </ac:spMkLst>
        </pc:spChg>
        <pc:spChg chg="mod">
          <ac:chgData name="yannick yamdjeu" userId="802a9969ad490d5a" providerId="LiveId" clId="{68C735E9-1BF2-4A84-B4C5-9E6DB11FD9FB}" dt="2021-10-05T11:33:17.310" v="11413" actId="20577"/>
          <ac:spMkLst>
            <pc:docMk/>
            <pc:sldMk cId="348861228" sldId="592"/>
            <ac:spMk id="7" creationId="{00000000-0000-0000-0000-000000000000}"/>
          </ac:spMkLst>
        </pc:spChg>
      </pc:sldChg>
      <pc:sldChg chg="delSp modSp add mod">
        <pc:chgData name="yannick yamdjeu" userId="802a9969ad490d5a" providerId="LiveId" clId="{68C735E9-1BF2-4A84-B4C5-9E6DB11FD9FB}" dt="2021-10-05T11:30:30.987" v="11405" actId="478"/>
        <pc:sldMkLst>
          <pc:docMk/>
          <pc:sldMk cId="1880694424" sldId="593"/>
        </pc:sldMkLst>
        <pc:spChg chg="mod">
          <ac:chgData name="yannick yamdjeu" userId="802a9969ad490d5a" providerId="LiveId" clId="{68C735E9-1BF2-4A84-B4C5-9E6DB11FD9FB}" dt="2021-10-05T11:30:29.010" v="11404" actId="20577"/>
          <ac:spMkLst>
            <pc:docMk/>
            <pc:sldMk cId="1880694424" sldId="593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1:30:30.987" v="11405" actId="478"/>
          <ac:picMkLst>
            <pc:docMk/>
            <pc:sldMk cId="1880694424" sldId="593"/>
            <ac:picMk id="3" creationId="{1E0F03C2-FC49-46F8-B26A-8D8BF6A7C8D8}"/>
          </ac:picMkLst>
        </pc:picChg>
      </pc:sldChg>
      <pc:sldChg chg="add">
        <pc:chgData name="yannick yamdjeu" userId="802a9969ad490d5a" providerId="LiveId" clId="{68C735E9-1BF2-4A84-B4C5-9E6DB11FD9FB}" dt="2021-10-05T11:30:33.543" v="11406"/>
        <pc:sldMkLst>
          <pc:docMk/>
          <pc:sldMk cId="3989012385" sldId="594"/>
        </pc:sldMkLst>
      </pc:sldChg>
      <pc:sldChg chg="addSp delSp modSp add mod">
        <pc:chgData name="yannick yamdjeu" userId="802a9969ad490d5a" providerId="LiveId" clId="{68C735E9-1BF2-4A84-B4C5-9E6DB11FD9FB}" dt="2021-10-05T11:33:56.520" v="11415"/>
        <pc:sldMkLst>
          <pc:docMk/>
          <pc:sldMk cId="2035901760" sldId="595"/>
        </pc:sldMkLst>
        <pc:spChg chg="add del">
          <ac:chgData name="yannick yamdjeu" userId="802a9969ad490d5a" providerId="LiveId" clId="{68C735E9-1BF2-4A84-B4C5-9E6DB11FD9FB}" dt="2021-10-05T11:33:56.520" v="11415"/>
          <ac:spMkLst>
            <pc:docMk/>
            <pc:sldMk cId="2035901760" sldId="595"/>
            <ac:spMk id="4" creationId="{E8D7E5A3-A842-40C9-BC50-E949AA4902A7}"/>
          </ac:spMkLst>
        </pc:spChg>
        <pc:picChg chg="add mod">
          <ac:chgData name="yannick yamdjeu" userId="802a9969ad490d5a" providerId="LiveId" clId="{68C735E9-1BF2-4A84-B4C5-9E6DB11FD9FB}" dt="2021-10-05T11:32:11.947" v="11409" actId="1076"/>
          <ac:picMkLst>
            <pc:docMk/>
            <pc:sldMk cId="2035901760" sldId="595"/>
            <ac:picMk id="3" creationId="{68272257-F2DE-4DAA-B7DC-3FC1F8974BA0}"/>
          </ac:picMkLst>
        </pc:picChg>
      </pc:sldChg>
      <pc:sldChg chg="addSp delSp modSp add mod">
        <pc:chgData name="yannick yamdjeu" userId="802a9969ad490d5a" providerId="LiveId" clId="{68C735E9-1BF2-4A84-B4C5-9E6DB11FD9FB}" dt="2021-10-05T16:49:56.424" v="11794" actId="20577"/>
        <pc:sldMkLst>
          <pc:docMk/>
          <pc:sldMk cId="3746085524" sldId="596"/>
        </pc:sldMkLst>
        <pc:spChg chg="add del mod">
          <ac:chgData name="yannick yamdjeu" userId="802a9969ad490d5a" providerId="LiveId" clId="{68C735E9-1BF2-4A84-B4C5-9E6DB11FD9FB}" dt="2021-10-05T11:34:22.708" v="11423" actId="478"/>
          <ac:spMkLst>
            <pc:docMk/>
            <pc:sldMk cId="3746085524" sldId="596"/>
            <ac:spMk id="2" creationId="{23A63F83-DB71-4E57-81AD-7712511C78C8}"/>
          </ac:spMkLst>
        </pc:spChg>
        <pc:spChg chg="add del mod">
          <ac:chgData name="yannick yamdjeu" userId="802a9969ad490d5a" providerId="LiveId" clId="{68C735E9-1BF2-4A84-B4C5-9E6DB11FD9FB}" dt="2021-10-05T11:34:49.969" v="11427" actId="478"/>
          <ac:spMkLst>
            <pc:docMk/>
            <pc:sldMk cId="3746085524" sldId="596"/>
            <ac:spMk id="4" creationId="{A8F07754-13E3-4B7A-A5E5-FFF1EC374338}"/>
          </ac:spMkLst>
        </pc:spChg>
        <pc:spChg chg="mod">
          <ac:chgData name="yannick yamdjeu" userId="802a9969ad490d5a" providerId="LiveId" clId="{68C735E9-1BF2-4A84-B4C5-9E6DB11FD9FB}" dt="2021-10-05T16:49:56.424" v="11794" actId="20577"/>
          <ac:spMkLst>
            <pc:docMk/>
            <pc:sldMk cId="3746085524" sldId="596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5T16:46:58.952" v="11745" actId="22"/>
        <pc:sldMkLst>
          <pc:docMk/>
          <pc:sldMk cId="2262221985" sldId="597"/>
        </pc:sldMkLst>
        <pc:spChg chg="mod">
          <ac:chgData name="yannick yamdjeu" userId="802a9969ad490d5a" providerId="LiveId" clId="{68C735E9-1BF2-4A84-B4C5-9E6DB11FD9FB}" dt="2021-10-05T16:44:26.965" v="11738" actId="20577"/>
          <ac:spMkLst>
            <pc:docMk/>
            <pc:sldMk cId="2262221985" sldId="597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6:44:28.483" v="11739" actId="478"/>
          <ac:picMkLst>
            <pc:docMk/>
            <pc:sldMk cId="2262221985" sldId="597"/>
            <ac:picMk id="3" creationId="{68272257-F2DE-4DAA-B7DC-3FC1F8974BA0}"/>
          </ac:picMkLst>
        </pc:picChg>
        <pc:picChg chg="add del">
          <ac:chgData name="yannick yamdjeu" userId="802a9969ad490d5a" providerId="LiveId" clId="{68C735E9-1BF2-4A84-B4C5-9E6DB11FD9FB}" dt="2021-10-05T16:46:34.650" v="11744" actId="478"/>
          <ac:picMkLst>
            <pc:docMk/>
            <pc:sldMk cId="2262221985" sldId="597"/>
            <ac:picMk id="4" creationId="{8198A605-9742-4263-94A4-CF4E5C1525FB}"/>
          </ac:picMkLst>
        </pc:picChg>
        <pc:picChg chg="add">
          <ac:chgData name="yannick yamdjeu" userId="802a9969ad490d5a" providerId="LiveId" clId="{68C735E9-1BF2-4A84-B4C5-9E6DB11FD9FB}" dt="2021-10-05T16:46:58.952" v="11745" actId="22"/>
          <ac:picMkLst>
            <pc:docMk/>
            <pc:sldMk cId="2262221985" sldId="597"/>
            <ac:picMk id="6" creationId="{251E300A-8981-4A69-B1B1-A6B6C917216A}"/>
          </ac:picMkLst>
        </pc:picChg>
      </pc:sldChg>
      <pc:sldChg chg="addSp modSp add del mod">
        <pc:chgData name="yannick yamdjeu" userId="802a9969ad490d5a" providerId="LiveId" clId="{68C735E9-1BF2-4A84-B4C5-9E6DB11FD9FB}" dt="2021-10-05T16:47:08.663" v="11747" actId="47"/>
        <pc:sldMkLst>
          <pc:docMk/>
          <pc:sldMk cId="1945720945" sldId="598"/>
        </pc:sldMkLst>
        <pc:picChg chg="add mod">
          <ac:chgData name="yannick yamdjeu" userId="802a9969ad490d5a" providerId="LiveId" clId="{68C735E9-1BF2-4A84-B4C5-9E6DB11FD9FB}" dt="2021-10-05T16:46:29.444" v="11743" actId="1076"/>
          <ac:picMkLst>
            <pc:docMk/>
            <pc:sldMk cId="1945720945" sldId="598"/>
            <ac:picMk id="3" creationId="{1BF9F00A-E08B-4D9A-8206-A6BF9A3ABA29}"/>
          </ac:picMkLst>
        </pc:picChg>
      </pc:sldChg>
      <pc:sldChg chg="addSp modSp add mod">
        <pc:chgData name="yannick yamdjeu" userId="802a9969ad490d5a" providerId="LiveId" clId="{68C735E9-1BF2-4A84-B4C5-9E6DB11FD9FB}" dt="2021-10-05T16:47:45.357" v="11749" actId="1076"/>
        <pc:sldMkLst>
          <pc:docMk/>
          <pc:sldMk cId="3168325231" sldId="599"/>
        </pc:sldMkLst>
        <pc:picChg chg="add mod">
          <ac:chgData name="yannick yamdjeu" userId="802a9969ad490d5a" providerId="LiveId" clId="{68C735E9-1BF2-4A84-B4C5-9E6DB11FD9FB}" dt="2021-10-05T16:47:45.357" v="11749" actId="1076"/>
          <ac:picMkLst>
            <pc:docMk/>
            <pc:sldMk cId="3168325231" sldId="599"/>
            <ac:picMk id="3" creationId="{0DFB4C78-7C1F-46FA-AB4F-4B4CE2F771F4}"/>
          </ac:picMkLst>
        </pc:picChg>
      </pc:sldChg>
      <pc:sldChg chg="addSp modSp add mod">
        <pc:chgData name="yannick yamdjeu" userId="802a9969ad490d5a" providerId="LiveId" clId="{68C735E9-1BF2-4A84-B4C5-9E6DB11FD9FB}" dt="2021-10-05T16:52:06.831" v="11837" actId="1076"/>
        <pc:sldMkLst>
          <pc:docMk/>
          <pc:sldMk cId="3363875266" sldId="600"/>
        </pc:sldMkLst>
        <pc:picChg chg="add mod">
          <ac:chgData name="yannick yamdjeu" userId="802a9969ad490d5a" providerId="LiveId" clId="{68C735E9-1BF2-4A84-B4C5-9E6DB11FD9FB}" dt="2021-10-05T16:52:06.831" v="11837" actId="1076"/>
          <ac:picMkLst>
            <pc:docMk/>
            <pc:sldMk cId="3363875266" sldId="600"/>
            <ac:picMk id="3" creationId="{7B86528D-76C7-4E99-AD26-705E4E3C7AC4}"/>
          </ac:picMkLst>
        </pc:picChg>
      </pc:sldChg>
      <pc:sldChg chg="addSp delSp modSp add mod">
        <pc:chgData name="yannick yamdjeu" userId="802a9969ad490d5a" providerId="LiveId" clId="{68C735E9-1BF2-4A84-B4C5-9E6DB11FD9FB}" dt="2021-10-05T16:55:45.483" v="11844" actId="478"/>
        <pc:sldMkLst>
          <pc:docMk/>
          <pc:sldMk cId="3299031631" sldId="601"/>
        </pc:sldMkLst>
        <pc:picChg chg="add mod">
          <ac:chgData name="yannick yamdjeu" userId="802a9969ad490d5a" providerId="LiveId" clId="{68C735E9-1BF2-4A84-B4C5-9E6DB11FD9FB}" dt="2021-10-05T16:53:57.907" v="11840" actId="1076"/>
          <ac:picMkLst>
            <pc:docMk/>
            <pc:sldMk cId="3299031631" sldId="601"/>
            <ac:picMk id="4" creationId="{8439B9C7-343D-4BB8-8262-6F2A0BAB5929}"/>
          </ac:picMkLst>
        </pc:picChg>
        <pc:picChg chg="add del mod">
          <ac:chgData name="yannick yamdjeu" userId="802a9969ad490d5a" providerId="LiveId" clId="{68C735E9-1BF2-4A84-B4C5-9E6DB11FD9FB}" dt="2021-10-05T16:55:45.483" v="11844" actId="478"/>
          <ac:picMkLst>
            <pc:docMk/>
            <pc:sldMk cId="3299031631" sldId="601"/>
            <ac:picMk id="6" creationId="{D952B4DE-6501-4731-964A-AABC7E03C692}"/>
          </ac:picMkLst>
        </pc:picChg>
      </pc:sldChg>
      <pc:sldChg chg="add">
        <pc:chgData name="yannick yamdjeu" userId="802a9969ad490d5a" providerId="LiveId" clId="{68C735E9-1BF2-4A84-B4C5-9E6DB11FD9FB}" dt="2021-10-05T16:55:41.710" v="11843"/>
        <pc:sldMkLst>
          <pc:docMk/>
          <pc:sldMk cId="1171862440" sldId="602"/>
        </pc:sldMkLst>
      </pc:sldChg>
      <pc:sldChg chg="modSp add mod">
        <pc:chgData name="yannick yamdjeu" userId="802a9969ad490d5a" providerId="LiveId" clId="{68C735E9-1BF2-4A84-B4C5-9E6DB11FD9FB}" dt="2021-10-05T16:56:36.234" v="11886" actId="20577"/>
        <pc:sldMkLst>
          <pc:docMk/>
          <pc:sldMk cId="3030800225" sldId="603"/>
        </pc:sldMkLst>
        <pc:spChg chg="mod">
          <ac:chgData name="yannick yamdjeu" userId="802a9969ad490d5a" providerId="LiveId" clId="{68C735E9-1BF2-4A84-B4C5-9E6DB11FD9FB}" dt="2021-10-05T16:56:36.234" v="11886" actId="20577"/>
          <ac:spMkLst>
            <pc:docMk/>
            <pc:sldMk cId="3030800225" sldId="603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5T16:59:51.896" v="11946" actId="22"/>
        <pc:sldMkLst>
          <pc:docMk/>
          <pc:sldMk cId="3771315201" sldId="604"/>
        </pc:sldMkLst>
        <pc:spChg chg="mod">
          <ac:chgData name="yannick yamdjeu" userId="802a9969ad490d5a" providerId="LiveId" clId="{68C735E9-1BF2-4A84-B4C5-9E6DB11FD9FB}" dt="2021-10-05T16:59:44.412" v="11945" actId="20577"/>
          <ac:spMkLst>
            <pc:docMk/>
            <pc:sldMk cId="3771315201" sldId="604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6:59:40.856" v="11944" actId="478"/>
          <ac:picMkLst>
            <pc:docMk/>
            <pc:sldMk cId="3771315201" sldId="604"/>
            <ac:picMk id="3" creationId="{CDFBA991-131F-491E-BE67-AE7E77E49E75}"/>
          </ac:picMkLst>
        </pc:picChg>
        <pc:picChg chg="add">
          <ac:chgData name="yannick yamdjeu" userId="802a9969ad490d5a" providerId="LiveId" clId="{68C735E9-1BF2-4A84-B4C5-9E6DB11FD9FB}" dt="2021-10-05T16:59:51.896" v="11946" actId="22"/>
          <ac:picMkLst>
            <pc:docMk/>
            <pc:sldMk cId="3771315201" sldId="604"/>
            <ac:picMk id="4" creationId="{FB0C86FE-8309-4E2D-9267-7EA77E4632E8}"/>
          </ac:picMkLst>
        </pc:picChg>
      </pc:sldChg>
      <pc:sldChg chg="addSp add mod">
        <pc:chgData name="yannick yamdjeu" userId="802a9969ad490d5a" providerId="LiveId" clId="{68C735E9-1BF2-4A84-B4C5-9E6DB11FD9FB}" dt="2021-10-05T17:03:00.194" v="11990" actId="22"/>
        <pc:sldMkLst>
          <pc:docMk/>
          <pc:sldMk cId="2126718082" sldId="605"/>
        </pc:sldMkLst>
        <pc:picChg chg="add">
          <ac:chgData name="yannick yamdjeu" userId="802a9969ad490d5a" providerId="LiveId" clId="{68C735E9-1BF2-4A84-B4C5-9E6DB11FD9FB}" dt="2021-10-05T17:03:00.194" v="11990" actId="22"/>
          <ac:picMkLst>
            <pc:docMk/>
            <pc:sldMk cId="2126718082" sldId="605"/>
            <ac:picMk id="3" creationId="{730583FB-04E9-4E40-B508-C9DCCDA005BC}"/>
          </ac:picMkLst>
        </pc:picChg>
      </pc:sldChg>
      <pc:sldChg chg="modSp add mod">
        <pc:chgData name="yannick yamdjeu" userId="802a9969ad490d5a" providerId="LiveId" clId="{68C735E9-1BF2-4A84-B4C5-9E6DB11FD9FB}" dt="2021-10-05T17:03:56.319" v="12105" actId="255"/>
        <pc:sldMkLst>
          <pc:docMk/>
          <pc:sldMk cId="2426209469" sldId="606"/>
        </pc:sldMkLst>
        <pc:spChg chg="mod">
          <ac:chgData name="yannick yamdjeu" userId="802a9969ad490d5a" providerId="LiveId" clId="{68C735E9-1BF2-4A84-B4C5-9E6DB11FD9FB}" dt="2021-10-05T17:03:56.319" v="12105" actId="255"/>
          <ac:spMkLst>
            <pc:docMk/>
            <pc:sldMk cId="2426209469" sldId="606"/>
            <ac:spMk id="7" creationId="{00000000-0000-0000-0000-000000000000}"/>
          </ac:spMkLst>
        </pc:spChg>
      </pc:sldChg>
      <pc:sldChg chg="delSp modSp add mod ord">
        <pc:chgData name="yannick yamdjeu" userId="802a9969ad490d5a" providerId="LiveId" clId="{68C735E9-1BF2-4A84-B4C5-9E6DB11FD9FB}" dt="2021-10-05T17:25:41.083" v="12672"/>
        <pc:sldMkLst>
          <pc:docMk/>
          <pc:sldMk cId="2722513562" sldId="607"/>
        </pc:sldMkLst>
        <pc:spChg chg="mod">
          <ac:chgData name="yannick yamdjeu" userId="802a9969ad490d5a" providerId="LiveId" clId="{68C735E9-1BF2-4A84-B4C5-9E6DB11FD9FB}" dt="2021-10-05T17:11:12.986" v="12172" actId="20577"/>
          <ac:spMkLst>
            <pc:docMk/>
            <pc:sldMk cId="2722513562" sldId="607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7:11:15.777" v="12174" actId="478"/>
          <ac:picMkLst>
            <pc:docMk/>
            <pc:sldMk cId="2722513562" sldId="607"/>
            <ac:picMk id="3" creationId="{0DFB4C78-7C1F-46FA-AB4F-4B4CE2F771F4}"/>
          </ac:picMkLst>
        </pc:picChg>
        <pc:picChg chg="del">
          <ac:chgData name="yannick yamdjeu" userId="802a9969ad490d5a" providerId="LiveId" clId="{68C735E9-1BF2-4A84-B4C5-9E6DB11FD9FB}" dt="2021-10-05T17:11:14.991" v="12173" actId="478"/>
          <ac:picMkLst>
            <pc:docMk/>
            <pc:sldMk cId="2722513562" sldId="607"/>
            <ac:picMk id="6" creationId="{251E300A-8981-4A69-B1B1-A6B6C917216A}"/>
          </ac:picMkLst>
        </pc:picChg>
      </pc:sldChg>
      <pc:sldChg chg="addSp delSp modSp add mod">
        <pc:chgData name="yannick yamdjeu" userId="802a9969ad490d5a" providerId="LiveId" clId="{68C735E9-1BF2-4A84-B4C5-9E6DB11FD9FB}" dt="2021-10-05T17:13:58.115" v="12509" actId="20577"/>
        <pc:sldMkLst>
          <pc:docMk/>
          <pc:sldMk cId="1679076530" sldId="608"/>
        </pc:sldMkLst>
        <pc:spChg chg="add del mod">
          <ac:chgData name="yannick yamdjeu" userId="802a9969ad490d5a" providerId="LiveId" clId="{68C735E9-1BF2-4A84-B4C5-9E6DB11FD9FB}" dt="2021-10-05T17:12:17.250" v="12221" actId="478"/>
          <ac:spMkLst>
            <pc:docMk/>
            <pc:sldMk cId="1679076530" sldId="608"/>
            <ac:spMk id="2" creationId="{DC3BFB25-61B3-4848-8031-419E88448796}"/>
          </ac:spMkLst>
        </pc:spChg>
        <pc:spChg chg="mod">
          <ac:chgData name="yannick yamdjeu" userId="802a9969ad490d5a" providerId="LiveId" clId="{68C735E9-1BF2-4A84-B4C5-9E6DB11FD9FB}" dt="2021-10-05T17:13:58.115" v="12509" actId="20577"/>
          <ac:spMkLst>
            <pc:docMk/>
            <pc:sldMk cId="1679076530" sldId="608"/>
            <ac:spMk id="7" creationId="{00000000-0000-0000-0000-000000000000}"/>
          </ac:spMkLst>
        </pc:spChg>
        <pc:picChg chg="del">
          <ac:chgData name="yannick yamdjeu" userId="802a9969ad490d5a" providerId="LiveId" clId="{68C735E9-1BF2-4A84-B4C5-9E6DB11FD9FB}" dt="2021-10-05T17:11:50.082" v="12218" actId="478"/>
          <ac:picMkLst>
            <pc:docMk/>
            <pc:sldMk cId="1679076530" sldId="608"/>
            <ac:picMk id="3" creationId="{730583FB-04E9-4E40-B508-C9DCCDA005BC}"/>
          </ac:picMkLst>
        </pc:picChg>
      </pc:sldChg>
      <pc:sldChg chg="modSp add mod">
        <pc:chgData name="yannick yamdjeu" userId="802a9969ad490d5a" providerId="LiveId" clId="{68C735E9-1BF2-4A84-B4C5-9E6DB11FD9FB}" dt="2021-10-05T17:14:55.703" v="12531" actId="20577"/>
        <pc:sldMkLst>
          <pc:docMk/>
          <pc:sldMk cId="2330737992" sldId="609"/>
        </pc:sldMkLst>
        <pc:spChg chg="mod">
          <ac:chgData name="yannick yamdjeu" userId="802a9969ad490d5a" providerId="LiveId" clId="{68C735E9-1BF2-4A84-B4C5-9E6DB11FD9FB}" dt="2021-10-05T17:14:55.703" v="12531" actId="20577"/>
          <ac:spMkLst>
            <pc:docMk/>
            <pc:sldMk cId="2330737992" sldId="609"/>
            <ac:spMk id="7" creationId="{00000000-0000-0000-0000-000000000000}"/>
          </ac:spMkLst>
        </pc:spChg>
      </pc:sldChg>
      <pc:sldChg chg="addSp delSp modSp add mod">
        <pc:chgData name="yannick yamdjeu" userId="802a9969ad490d5a" providerId="LiveId" clId="{68C735E9-1BF2-4A84-B4C5-9E6DB11FD9FB}" dt="2021-10-05T17:19:24.776" v="12668" actId="20577"/>
        <pc:sldMkLst>
          <pc:docMk/>
          <pc:sldMk cId="2262007004" sldId="610"/>
        </pc:sldMkLst>
        <pc:spChg chg="add del mod">
          <ac:chgData name="yannick yamdjeu" userId="802a9969ad490d5a" providerId="LiveId" clId="{68C735E9-1BF2-4A84-B4C5-9E6DB11FD9FB}" dt="2021-10-05T17:15:54.154" v="12590" actId="478"/>
          <ac:spMkLst>
            <pc:docMk/>
            <pc:sldMk cId="2262007004" sldId="610"/>
            <ac:spMk id="2" creationId="{1829524B-4432-44DF-9B86-96FBFD388DA7}"/>
          </ac:spMkLst>
        </pc:spChg>
        <pc:spChg chg="add mod">
          <ac:chgData name="yannick yamdjeu" userId="802a9969ad490d5a" providerId="LiveId" clId="{68C735E9-1BF2-4A84-B4C5-9E6DB11FD9FB}" dt="2021-10-05T17:17:40.447" v="12621" actId="21"/>
          <ac:spMkLst>
            <pc:docMk/>
            <pc:sldMk cId="2262007004" sldId="610"/>
            <ac:spMk id="4" creationId="{2A5CA7CB-358E-4DEE-8655-41A522B7CD7B}"/>
          </ac:spMkLst>
        </pc:spChg>
        <pc:spChg chg="mod">
          <ac:chgData name="yannick yamdjeu" userId="802a9969ad490d5a" providerId="LiveId" clId="{68C735E9-1BF2-4A84-B4C5-9E6DB11FD9FB}" dt="2021-10-05T17:19:24.776" v="12668" actId="20577"/>
          <ac:spMkLst>
            <pc:docMk/>
            <pc:sldMk cId="2262007004" sldId="610"/>
            <ac:spMk id="7" creationId="{00000000-0000-0000-0000-000000000000}"/>
          </ac:spMkLst>
        </pc:spChg>
        <pc:picChg chg="add mod">
          <ac:chgData name="yannick yamdjeu" userId="802a9969ad490d5a" providerId="LiveId" clId="{68C735E9-1BF2-4A84-B4C5-9E6DB11FD9FB}" dt="2021-10-05T17:19:21.883" v="12667" actId="14100"/>
          <ac:picMkLst>
            <pc:docMk/>
            <pc:sldMk cId="2262007004" sldId="610"/>
            <ac:picMk id="3" creationId="{98512784-EA85-4419-A6C7-E0471DBA2C5E}"/>
          </ac:picMkLst>
        </pc:picChg>
      </pc:sldChg>
      <pc:sldChg chg="addSp delSp modSp add mod">
        <pc:chgData name="yannick yamdjeu" userId="802a9969ad490d5a" providerId="LiveId" clId="{68C735E9-1BF2-4A84-B4C5-9E6DB11FD9FB}" dt="2021-10-05T17:33:55.031" v="13327" actId="20577"/>
        <pc:sldMkLst>
          <pc:docMk/>
          <pc:sldMk cId="2084982853" sldId="611"/>
        </pc:sldMkLst>
        <pc:spChg chg="add del mod">
          <ac:chgData name="yannick yamdjeu" userId="802a9969ad490d5a" providerId="LiveId" clId="{68C735E9-1BF2-4A84-B4C5-9E6DB11FD9FB}" dt="2021-10-05T17:30:45.131" v="12848" actId="478"/>
          <ac:spMkLst>
            <pc:docMk/>
            <pc:sldMk cId="2084982853" sldId="611"/>
            <ac:spMk id="2" creationId="{A0B50288-7AD9-4E2C-A431-A67832BAEDEB}"/>
          </ac:spMkLst>
        </pc:spChg>
        <pc:spChg chg="add del">
          <ac:chgData name="yannick yamdjeu" userId="802a9969ad490d5a" providerId="LiveId" clId="{68C735E9-1BF2-4A84-B4C5-9E6DB11FD9FB}" dt="2021-10-05T17:31:13.946" v="12856" actId="478"/>
          <ac:spMkLst>
            <pc:docMk/>
            <pc:sldMk cId="2084982853" sldId="611"/>
            <ac:spMk id="3" creationId="{2C38ABF9-5224-4212-B7B5-E0A7C8B11BA4}"/>
          </ac:spMkLst>
        </pc:spChg>
        <pc:spChg chg="add del mod">
          <ac:chgData name="yannick yamdjeu" userId="802a9969ad490d5a" providerId="LiveId" clId="{68C735E9-1BF2-4A84-B4C5-9E6DB11FD9FB}" dt="2021-10-05T17:31:21.649" v="12859" actId="478"/>
          <ac:spMkLst>
            <pc:docMk/>
            <pc:sldMk cId="2084982853" sldId="611"/>
            <ac:spMk id="4" creationId="{951A38C0-B021-4BA1-9EF1-47DB761B7A80}"/>
          </ac:spMkLst>
        </pc:spChg>
        <pc:spChg chg="mod">
          <ac:chgData name="yannick yamdjeu" userId="802a9969ad490d5a" providerId="LiveId" clId="{68C735E9-1BF2-4A84-B4C5-9E6DB11FD9FB}" dt="2021-10-05T17:33:55.031" v="13327" actId="20577"/>
          <ac:spMkLst>
            <pc:docMk/>
            <pc:sldMk cId="2084982853" sldId="611"/>
            <ac:spMk id="7" creationId="{00000000-0000-0000-0000-000000000000}"/>
          </ac:spMkLst>
        </pc:spChg>
      </pc:sldChg>
      <pc:sldChg chg="modSp add del mod">
        <pc:chgData name="yannick yamdjeu" userId="802a9969ad490d5a" providerId="LiveId" clId="{68C735E9-1BF2-4A84-B4C5-9E6DB11FD9FB}" dt="2021-10-05T17:35:58.916" v="13390" actId="47"/>
        <pc:sldMkLst>
          <pc:docMk/>
          <pc:sldMk cId="1115628878" sldId="612"/>
        </pc:sldMkLst>
        <pc:spChg chg="mod">
          <ac:chgData name="yannick yamdjeu" userId="802a9969ad490d5a" providerId="LiveId" clId="{68C735E9-1BF2-4A84-B4C5-9E6DB11FD9FB}" dt="2021-10-05T17:35:43.155" v="13362" actId="255"/>
          <ac:spMkLst>
            <pc:docMk/>
            <pc:sldMk cId="1115628878" sldId="61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BFBA-4A6F-4634-B52A-1396834FBED9}" type="datetimeFigureOut">
              <a:rPr lang="fr-FR" smtClean="0"/>
              <a:pPr/>
              <a:t>30/03/2023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2A50-BABE-4BDE-BA0C-E0E521068A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2918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6240" y="490423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958"/>
                </a:lnTo>
              </a:path>
            </a:pathLst>
          </a:custGeom>
          <a:ln w="30480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411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82296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6240" y="490423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958"/>
                </a:lnTo>
              </a:path>
            </a:pathLst>
          </a:custGeom>
          <a:ln w="30480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6975" y="-24561"/>
            <a:ext cx="167004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3184" y="1124712"/>
            <a:ext cx="643763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3455" y="4879568"/>
            <a:ext cx="19621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U</a:t>
            </a:r>
            <a:r>
              <a:rPr spc="-5" dirty="0"/>
              <a:t>tilis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</a:t>
            </a:r>
            <a:r>
              <a:rPr spc="-8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Pyt</a:t>
            </a:r>
            <a:r>
              <a:rPr spc="-10" dirty="0"/>
              <a:t>h</a:t>
            </a:r>
            <a:r>
              <a:rPr dirty="0"/>
              <a:t>on</a:t>
            </a:r>
            <a:r>
              <a:rPr spc="30" dirty="0"/>
              <a:t> </a:t>
            </a:r>
            <a:r>
              <a:rPr spc="-5" dirty="0"/>
              <a:t>p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r</a:t>
            </a:r>
            <a:r>
              <a:rPr spc="3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10" dirty="0"/>
              <a:t> 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ien</a:t>
            </a:r>
            <a:r>
              <a:rPr dirty="0"/>
              <a:t>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335" y="4879568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oUX-nOEjG0&amp;list=RDCMUCdKG2JnvPu6mY1NDXYFfN0g" TargetMode="External"/><Relationship Id="rId2" Type="http://schemas.openxmlformats.org/officeDocument/2006/relationships/hyperlink" Target="https://stanford.edu/~shervine/teaching/cs-230/cheatsheet-convolutional-neural-network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			</a:t>
            </a:r>
          </a:p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fr-FR" b="1" i="0" dirty="0">
                <a:solidFill>
                  <a:srgbClr val="000000"/>
                </a:solidFill>
                <a:effectLst/>
                <a:latin typeface="News Cycle"/>
              </a:rPr>
              <a:t>Bibliographie</a:t>
            </a:r>
            <a:endParaRPr lang="fr-FR" b="1" dirty="0">
              <a:solidFill>
                <a:srgbClr val="000000"/>
              </a:solidFill>
              <a:latin typeface="News Cycle"/>
            </a:endParaRPr>
          </a:p>
          <a:p>
            <a:r>
              <a:rPr lang="fr-FR" altLang="fr-FR" b="1" dirty="0">
                <a:solidFill>
                  <a:srgbClr val="000000"/>
                </a:solidFill>
                <a:latin typeface="News Cycle"/>
              </a:rPr>
              <a:t>	</a:t>
            </a:r>
            <a:endParaRPr lang="fr-FR" sz="1600" b="1" i="0" dirty="0">
              <a:solidFill>
                <a:srgbClr val="000000"/>
              </a:solidFill>
              <a:effectLst/>
              <a:latin typeface="News Cycle"/>
            </a:endParaRPr>
          </a:p>
          <a:p>
            <a:pPr lvl="2"/>
            <a:r>
              <a:rPr lang="en-US" sz="1600" b="0" i="0" dirty="0">
                <a:effectLst/>
                <a:latin typeface="-apple-system"/>
              </a:rPr>
              <a:t>📚 </a:t>
            </a:r>
            <a:r>
              <a:rPr lang="en-US" sz="1600" b="0" i="0" u="none" strike="noStrike" dirty="0" err="1">
                <a:effectLst/>
                <a:latin typeface="-apple-system"/>
                <a:hlinkClick r:id="rId2"/>
              </a:rPr>
              <a:t>Standford</a:t>
            </a: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 Cheat Sheets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effectLst/>
                <a:latin typeface="-apple-system"/>
              </a:rPr>
              <a:t>📺 </a:t>
            </a:r>
            <a:r>
              <a:rPr lang="en-US" sz="1600" b="0" i="0" u="none" strike="noStrike" dirty="0" err="1">
                <a:effectLst/>
                <a:latin typeface="-apple-system"/>
                <a:hlinkClick r:id="rId3"/>
              </a:rPr>
              <a:t>Standford</a:t>
            </a:r>
            <a:r>
              <a:rPr lang="en-US" sz="1600" b="0" i="0" u="none" strike="noStrike" dirty="0">
                <a:effectLst/>
                <a:latin typeface="-apple-system"/>
                <a:hlinkClick r:id="rId3"/>
              </a:rPr>
              <a:t> CS 231 - 15h </a:t>
            </a:r>
            <a:r>
              <a:rPr lang="en-US" sz="1600" b="0" i="0" u="none" strike="noStrike" dirty="0" err="1">
                <a:effectLst/>
                <a:latin typeface="-apple-system"/>
                <a:hlinkClick r:id="rId3"/>
              </a:rPr>
              <a:t>youtube</a:t>
            </a:r>
            <a:endParaRPr lang="en-US" sz="1600" b="1" i="0" dirty="0"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1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646099"/>
            <a:ext cx="807249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10</a:t>
            </a:fld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8975"/>
            <a:ext cx="8286808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11</a:t>
            </a:fld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7537"/>
            <a:ext cx="8358246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2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7537"/>
            <a:ext cx="814393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3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7537"/>
            <a:ext cx="792961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4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7537"/>
            <a:ext cx="814393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5</a:t>
            </a:fld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7537"/>
            <a:ext cx="814393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6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6099"/>
            <a:ext cx="7715304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7</a:t>
            </a:fld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6099"/>
            <a:ext cx="7929618" cy="406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8</a:t>
            </a:fld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4661"/>
            <a:ext cx="8358246" cy="408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6659" y="513715"/>
            <a:ext cx="81877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-apple-system"/>
            </a:endParaRPr>
          </a:p>
          <a:p>
            <a:pPr algn="l"/>
            <a:endParaRPr lang="fr-FR" sz="16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1" y="54610"/>
            <a:ext cx="559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Bénéfices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1060704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35" y="0"/>
                </a:lnTo>
              </a:path>
            </a:pathLst>
          </a:custGeom>
          <a:ln w="12192">
            <a:solidFill>
              <a:srgbClr val="CF0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7335" y="4879568"/>
            <a:ext cx="22585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pPr marL="38100">
                <a:lnSpc>
                  <a:spcPts val="955"/>
                </a:lnSpc>
              </a:pPr>
              <a:t>9</a:t>
            </a:fld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6099"/>
            <a:ext cx="828680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08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10646</TotalTime>
  <Words>22</Words>
  <Application>Microsoft Office PowerPoint</Application>
  <PresentationFormat>Personnalisé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la Charte Powerpoint (Titre)</dc:title>
  <dc:creator>YAMDJEU TIABO Yannick;HANAU Marion;Remi THOUVENIN</dc:creator>
  <cp:lastModifiedBy>ADMIN</cp:lastModifiedBy>
  <cp:revision>519</cp:revision>
  <dcterms:created xsi:type="dcterms:W3CDTF">2021-06-16T21:34:23Z</dcterms:created>
  <dcterms:modified xsi:type="dcterms:W3CDTF">2023-03-30T08:18:29Z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2020-04-04T00:00:00Z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2021-06-16T00:00:00Z</vt:filetime>
  </property>
</Properties>
</file>