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17"/>
  </p:notesMasterIdLst>
  <p:sldIdLst>
    <p:sldId id="256" r:id="rId4"/>
    <p:sldId id="259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60" r:id="rId13"/>
    <p:sldId id="261" r:id="rId14"/>
    <p:sldId id="311" r:id="rId15"/>
    <p:sldId id="310" r:id="rId1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2/5/25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12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2/5/25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2/5/25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2/5/25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7" name="Marcador de pie de página 36">
            <a:extLst>
              <a:ext uri="{FF2B5EF4-FFF2-40B4-BE49-F238E27FC236}">
                <a16:creationId xmlns:a16="http://schemas.microsoft.com/office/drawing/2014/main" id="{F4888ABF-FF19-FC4A-9023-E5DBDC36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98776EF-0C6B-8B48-B8FC-72D089A4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10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1BE85F9-1F56-FB4F-B3C3-98909018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A9A7F4-CD38-364E-8A42-91C42FE8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Any</a:t>
            </a:r>
            <a:r>
              <a:rPr lang="es-ES" sz="3600" b="1" i="1" spc="30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i="1" spc="30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question</a:t>
            </a:r>
            <a:r>
              <a:rPr lang="es-ES" sz="3600" b="1" i="1" spc="30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84C1B40-53CC-BE11-B803-EF00195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13</a:t>
            </a:fld>
            <a:endParaRPr lang="es-E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4EBF240-1F35-4E48-8747-BC384C8A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3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491371" y="525951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0729-58C7-99A7-0A3F-4E4AA24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60896-D9CD-B260-18BC-2A250B4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8B9F-8AD7-199E-1249-7242CF7B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32E02-7B10-11A6-02C9-CCAF3191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8630B3-55E7-2124-5875-3C9202737007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267502" y="330890"/>
            <a:ext cx="135753" cy="730828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12:33:16.5</a:t>
            </a:r>
            <a:r>
              <a:rPr lang="en-US" dirty="0"/>
              <a:t>. Likely some large source tripped and started the cascade of “15GW in 5 seconds”.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6CEB71C-C2F9-BA81-0B52-975C337A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8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Technical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Analysis</a:t>
            </a:r>
            <a:endParaRPr lang="es-ES" sz="3600" b="1" spc="300" dirty="0"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479BBCA-64B9-884F-E3C3-D31AA71C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9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677</Words>
  <Application>Microsoft Macintosh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Cabin</vt:lpstr>
      <vt:lpstr>Cabin Regular</vt:lpstr>
      <vt:lpstr>Calibri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15</cp:revision>
  <cp:lastPrinted>2020-06-11T17:59:51Z</cp:lastPrinted>
  <dcterms:created xsi:type="dcterms:W3CDTF">2020-05-07T12:55:32Z</dcterms:created>
  <dcterms:modified xsi:type="dcterms:W3CDTF">2025-05-02T10:25:25Z</dcterms:modified>
</cp:coreProperties>
</file>