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68"/>
  </p:sldMasterIdLst>
  <p:sldIdLst>
    <p:sldId id="256" r:id="rId369"/>
    <p:sldId id="263" r:id="rId370"/>
    <p:sldId id="257" r:id="rId371"/>
    <p:sldId id="258" r:id="rId372"/>
    <p:sldId id="280" r:id="rId373"/>
    <p:sldId id="259" r:id="rId374"/>
    <p:sldId id="262" r:id="rId375"/>
    <p:sldId id="267" r:id="rId376"/>
    <p:sldId id="272" r:id="rId377"/>
    <p:sldId id="274" r:id="rId378"/>
    <p:sldId id="269" r:id="rId379"/>
    <p:sldId id="275" r:id="rId380"/>
    <p:sldId id="260" r:id="rId381"/>
    <p:sldId id="261" r:id="rId382"/>
    <p:sldId id="276" r:id="rId383"/>
    <p:sldId id="277" r:id="rId384"/>
    <p:sldId id="278" r:id="rId3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96366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45" Type="http://schemas.openxmlformats.org/officeDocument/2006/relationships/customXml" Target="../customXml/item345.xml"/><Relationship Id="rId366" Type="http://schemas.openxmlformats.org/officeDocument/2006/relationships/customXml" Target="../customXml/item366.xml"/><Relationship Id="rId387" Type="http://schemas.openxmlformats.org/officeDocument/2006/relationships/viewProps" Target="viewProps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68" Type="http://schemas.openxmlformats.org/officeDocument/2006/relationships/customXml" Target="../customXml/item268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35" Type="http://schemas.openxmlformats.org/officeDocument/2006/relationships/customXml" Target="../customXml/item335.xml"/><Relationship Id="rId356" Type="http://schemas.openxmlformats.org/officeDocument/2006/relationships/customXml" Target="../customXml/item356.xml"/><Relationship Id="rId377" Type="http://schemas.openxmlformats.org/officeDocument/2006/relationships/slide" Target="slides/slide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customXml" Target="../customXml/item258.xml"/><Relationship Id="rId279" Type="http://schemas.openxmlformats.org/officeDocument/2006/relationships/customXml" Target="../customXml/item279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25" Type="http://schemas.openxmlformats.org/officeDocument/2006/relationships/customXml" Target="../customXml/item325.xml"/><Relationship Id="rId346" Type="http://schemas.openxmlformats.org/officeDocument/2006/relationships/customXml" Target="../customXml/item346.xml"/><Relationship Id="rId367" Type="http://schemas.openxmlformats.org/officeDocument/2006/relationships/customXml" Target="../customXml/item367.xml"/><Relationship Id="rId388" Type="http://schemas.openxmlformats.org/officeDocument/2006/relationships/theme" Target="theme/theme1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15" Type="http://schemas.openxmlformats.org/officeDocument/2006/relationships/customXml" Target="../customXml/item315.xml"/><Relationship Id="rId336" Type="http://schemas.openxmlformats.org/officeDocument/2006/relationships/customXml" Target="../customXml/item336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378" Type="http://schemas.openxmlformats.org/officeDocument/2006/relationships/slide" Target="slides/slide10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26" Type="http://schemas.openxmlformats.org/officeDocument/2006/relationships/customXml" Target="../customXml/item326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368" Type="http://schemas.openxmlformats.org/officeDocument/2006/relationships/slideMaster" Target="slideMasters/slideMaster1.xml"/><Relationship Id="rId389" Type="http://schemas.openxmlformats.org/officeDocument/2006/relationships/tableStyles" Target="tableStyles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358" Type="http://schemas.openxmlformats.org/officeDocument/2006/relationships/customXml" Target="../customXml/item358.xml"/><Relationship Id="rId379" Type="http://schemas.openxmlformats.org/officeDocument/2006/relationships/slide" Target="slides/slide1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customXml" Target="../customXml/item348.xml"/><Relationship Id="rId369" Type="http://schemas.openxmlformats.org/officeDocument/2006/relationships/slide" Target="slides/slide1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380" Type="http://schemas.openxmlformats.org/officeDocument/2006/relationships/slide" Target="slides/slide12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customXml" Target="../customXml/item359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slide" Target="slides/slide2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381" Type="http://schemas.openxmlformats.org/officeDocument/2006/relationships/slide" Target="slides/slide13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371" Type="http://schemas.openxmlformats.org/officeDocument/2006/relationships/slide" Target="slides/slide3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382" Type="http://schemas.openxmlformats.org/officeDocument/2006/relationships/slide" Target="slides/slide14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72" Type="http://schemas.openxmlformats.org/officeDocument/2006/relationships/slide" Target="slides/slide4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customXml" Target="../customXml/item362.xml"/><Relationship Id="rId383" Type="http://schemas.openxmlformats.org/officeDocument/2006/relationships/slide" Target="slides/slide15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slide" Target="slides/slide5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slide" Target="slides/slide16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slide" Target="slides/slide6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slide" Target="slides/slide17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slide" Target="slides/slide7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presProps" Target="presProps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slide" Target="slides/slide8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303" Type="http://schemas.openxmlformats.org/officeDocument/2006/relationships/customXml" Target="../customXml/item30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B9D8-E9E5-4C89-978F-0B4C1F794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EF03B-5F43-4115-BDBA-031367ED8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62579-BA8B-47F2-8951-E1930BF3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FE3EE-66D3-409A-876B-1BE115F6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2DD8C-5DAB-4114-A7B6-B6BF9E31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3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ECF4-DC7D-4CF2-844C-4DCAAACB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2AF57-1C08-455F-8D71-0781082BC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4B8C6-1ADC-47ED-AA88-1933B460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F49D8-CBD8-46DA-B843-9BE706E1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38ABF-2652-430D-8946-B3B82A50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2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36F63-31C4-475C-8F61-57B6B2E44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D8EBA-23CC-4469-883E-B73C88444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D8C8B-3A5C-47F8-B68D-598F30BC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EA7EF-6A48-47B3-85F0-C8C86220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26686-F642-46D4-847E-B0BEEDB0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3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8A05-A377-4223-B603-AE527426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2940F-FC32-4CA1-A2A9-1A99A44B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C55C0-B146-4898-BAA6-566A2BD4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6CA9F-A242-45F7-A297-493A3624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A4165-87AF-4EBC-96C9-B44F9E70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17F1-D283-49C9-80FB-7CA0B0AA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531DF-9367-474D-9504-14479F1EA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B6A1-5EFC-4E8D-B425-B4F72433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45575-A0FA-42F8-8B1F-9FFAC642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D212-6CF2-42D1-A3EC-E2E0C52E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1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EB85-B4C6-4DB5-BE66-26BE707C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35A8-3434-4272-BB5D-009041ED9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B4240-CCE8-4A4A-9C08-F3FD7B2D8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366A6-1431-4C42-88C3-657F2F98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CF52A-F75F-4032-86C5-CAE4EB7A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F3FC1-629D-4AE4-8EE6-CF28D491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9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D3CA-2067-4C2D-9EFD-B117AC35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6F72F-7BE8-4BC6-B0DB-7BE0F0B40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3A7B2-BE4A-4A60-9512-C00BFACBB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E8602-B3EC-465D-86C2-F227765AB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13160-33EF-4198-8D69-271E717A5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E6DE4-CFD8-4169-882F-73510607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62CCF-CD6A-4F65-AA18-29F417CD8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C9E1E-7778-4DDD-AFB5-F5465D32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9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DC90-BE03-413C-A655-543E15F7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111ED-161E-420A-9BFE-76939DA0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31E59-B770-41AD-B0E7-7CA33DA9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0C5BB-BE36-4CF3-86FC-4722680D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C1F1D-F7C0-4586-A894-A51640B9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7F8B8-FB8A-4863-99F0-6A46D248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75DBA-5476-486A-B091-639CCC16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2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EB11-C71A-480B-A514-38C42DDE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71B21-2E26-4428-9056-12A1C6291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594FA-043F-4551-A370-D62082EB8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B1E77-01B8-4CEA-8094-20260F19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28061-E229-4A8D-9202-703CD078C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B7523-E07E-46A5-B1CE-C6B6B0EE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4F31-3481-4FD2-9D34-80A5F3FA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56E61-E952-4A1A-AB72-79454363D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B2619-E2C5-41DC-A50F-423F1FD12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C15E0-9CB4-48FA-841F-3EF02119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F563A-D343-43C3-9D41-AEADC2D4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A9ECD-9C24-425A-87BB-6EE8AC87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5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44CCC-A85E-4ECC-B7AF-099ECB1C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FD349-A8F9-4EC6-9A84-FBCE22A36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29D68-376E-40EA-8A81-4A3443F1D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6ED1B-A6B7-4622-807C-215E340D827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AD6A3-0650-4DAC-B8B9-B584A3B00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F1A1E-2F60-4FD1-86EC-C4CCCA6A9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9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2.xml"/><Relationship Id="rId13" Type="http://schemas.openxmlformats.org/officeDocument/2006/relationships/customXml" Target="../../customXml/item248.xml"/><Relationship Id="rId18" Type="http://schemas.openxmlformats.org/officeDocument/2006/relationships/customXml" Target="../../customXml/item321.xml"/><Relationship Id="rId3" Type="http://schemas.openxmlformats.org/officeDocument/2006/relationships/customXml" Target="../../customXml/item45.xml"/><Relationship Id="rId21" Type="http://schemas.openxmlformats.org/officeDocument/2006/relationships/customXml" Target="../../customXml/item339.xml"/><Relationship Id="rId7" Type="http://schemas.openxmlformats.org/officeDocument/2006/relationships/customXml" Target="../../customXml/item22.xml"/><Relationship Id="rId12" Type="http://schemas.openxmlformats.org/officeDocument/2006/relationships/customXml" Target="../../customXml/item315.xml"/><Relationship Id="rId17" Type="http://schemas.openxmlformats.org/officeDocument/2006/relationships/customXml" Target="../../customXml/item94.xml"/><Relationship Id="rId25" Type="http://schemas.openxmlformats.org/officeDocument/2006/relationships/image" Target="../media/image1.png"/><Relationship Id="rId2" Type="http://schemas.openxmlformats.org/officeDocument/2006/relationships/customXml" Target="../../customXml/item240.xml"/><Relationship Id="rId16" Type="http://schemas.openxmlformats.org/officeDocument/2006/relationships/customXml" Target="../../customXml/item165.xml"/><Relationship Id="rId20" Type="http://schemas.openxmlformats.org/officeDocument/2006/relationships/customXml" Target="../../customXml/item141.xml"/><Relationship Id="rId1" Type="http://schemas.openxmlformats.org/officeDocument/2006/relationships/customXml" Target="../../customXml/item80.xml"/><Relationship Id="rId6" Type="http://schemas.openxmlformats.org/officeDocument/2006/relationships/customXml" Target="../../customXml/item14.xml"/><Relationship Id="rId11" Type="http://schemas.openxmlformats.org/officeDocument/2006/relationships/customXml" Target="../../customXml/item91.xml"/><Relationship Id="rId24" Type="http://schemas.openxmlformats.org/officeDocument/2006/relationships/slideLayout" Target="../slideLayouts/slideLayout7.xml"/><Relationship Id="rId5" Type="http://schemas.openxmlformats.org/officeDocument/2006/relationships/customXml" Target="../../customXml/item54.xml"/><Relationship Id="rId15" Type="http://schemas.openxmlformats.org/officeDocument/2006/relationships/customXml" Target="../../customXml/item328.xml"/><Relationship Id="rId23" Type="http://schemas.openxmlformats.org/officeDocument/2006/relationships/customXml" Target="../../customXml/item56.xml"/><Relationship Id="rId10" Type="http://schemas.openxmlformats.org/officeDocument/2006/relationships/customXml" Target="../../customXml/item217.xml"/><Relationship Id="rId19" Type="http://schemas.openxmlformats.org/officeDocument/2006/relationships/customXml" Target="../../customXml/item266.xml"/><Relationship Id="rId4" Type="http://schemas.openxmlformats.org/officeDocument/2006/relationships/customXml" Target="../../customXml/item350.xml"/><Relationship Id="rId9" Type="http://schemas.openxmlformats.org/officeDocument/2006/relationships/customXml" Target="../../customXml/item5.xml"/><Relationship Id="rId14" Type="http://schemas.openxmlformats.org/officeDocument/2006/relationships/customXml" Target="../../customXml/item351.xml"/><Relationship Id="rId22" Type="http://schemas.openxmlformats.org/officeDocument/2006/relationships/customXml" Target="../../customXml/item7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3.xml"/><Relationship Id="rId13" Type="http://schemas.openxmlformats.org/officeDocument/2006/relationships/customXml" Target="../../customXml/item18.xml"/><Relationship Id="rId3" Type="http://schemas.openxmlformats.org/officeDocument/2006/relationships/customXml" Target="../../customXml/item355.xml"/><Relationship Id="rId7" Type="http://schemas.openxmlformats.org/officeDocument/2006/relationships/customXml" Target="../../customXml/item119.xml"/><Relationship Id="rId12" Type="http://schemas.openxmlformats.org/officeDocument/2006/relationships/customXml" Target="../../customXml/item277.xml"/><Relationship Id="rId17" Type="http://schemas.openxmlformats.org/officeDocument/2006/relationships/slideLayout" Target="../slideLayouts/slideLayout7.xml"/><Relationship Id="rId2" Type="http://schemas.openxmlformats.org/officeDocument/2006/relationships/customXml" Target="../../customXml/item86.xml"/><Relationship Id="rId16" Type="http://schemas.openxmlformats.org/officeDocument/2006/relationships/customXml" Target="../../customXml/item48.xml"/><Relationship Id="rId1" Type="http://schemas.openxmlformats.org/officeDocument/2006/relationships/customXml" Target="../../customXml/item10.xml"/><Relationship Id="rId6" Type="http://schemas.openxmlformats.org/officeDocument/2006/relationships/customXml" Target="../../customXml/item337.xml"/><Relationship Id="rId11" Type="http://schemas.openxmlformats.org/officeDocument/2006/relationships/customXml" Target="../../customXml/item108.xml"/><Relationship Id="rId5" Type="http://schemas.openxmlformats.org/officeDocument/2006/relationships/customXml" Target="../../customXml/item55.xml"/><Relationship Id="rId15" Type="http://schemas.openxmlformats.org/officeDocument/2006/relationships/customXml" Target="../../customXml/item154.xml"/><Relationship Id="rId10" Type="http://schemas.openxmlformats.org/officeDocument/2006/relationships/customXml" Target="../../customXml/item237.xml"/><Relationship Id="rId4" Type="http://schemas.openxmlformats.org/officeDocument/2006/relationships/customXml" Target="../../customXml/item175.xml"/><Relationship Id="rId9" Type="http://schemas.openxmlformats.org/officeDocument/2006/relationships/customXml" Target="../../customXml/item324.xml"/><Relationship Id="rId14" Type="http://schemas.openxmlformats.org/officeDocument/2006/relationships/customXml" Target="../../customXml/item5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3.xml"/><Relationship Id="rId13" Type="http://schemas.openxmlformats.org/officeDocument/2006/relationships/customXml" Target="../../customXml/item254.xml"/><Relationship Id="rId3" Type="http://schemas.openxmlformats.org/officeDocument/2006/relationships/customXml" Target="../../customXml/item312.xml"/><Relationship Id="rId7" Type="http://schemas.openxmlformats.org/officeDocument/2006/relationships/customXml" Target="../../customXml/item71.xml"/><Relationship Id="rId12" Type="http://schemas.openxmlformats.org/officeDocument/2006/relationships/customXml" Target="../../customXml/item307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111.xml"/><Relationship Id="rId16" Type="http://schemas.openxmlformats.org/officeDocument/2006/relationships/slideLayout" Target="../slideLayouts/slideLayout7.xml"/><Relationship Id="rId1" Type="http://schemas.openxmlformats.org/officeDocument/2006/relationships/customXml" Target="../../customXml/item93.xml"/><Relationship Id="rId6" Type="http://schemas.openxmlformats.org/officeDocument/2006/relationships/customXml" Target="../../customXml/item301.xml"/><Relationship Id="rId11" Type="http://schemas.openxmlformats.org/officeDocument/2006/relationships/customXml" Target="../../customXml/item143.xml"/><Relationship Id="rId5" Type="http://schemas.openxmlformats.org/officeDocument/2006/relationships/customXml" Target="../../customXml/item163.xml"/><Relationship Id="rId15" Type="http://schemas.openxmlformats.org/officeDocument/2006/relationships/customXml" Target="../../customXml/item51.xml"/><Relationship Id="rId10" Type="http://schemas.openxmlformats.org/officeDocument/2006/relationships/customXml" Target="../../customXml/item239.xml"/><Relationship Id="rId4" Type="http://schemas.openxmlformats.org/officeDocument/2006/relationships/customXml" Target="../../customXml/item84.xml"/><Relationship Id="rId9" Type="http://schemas.openxmlformats.org/officeDocument/2006/relationships/customXml" Target="../../customXml/item206.xml"/><Relationship Id="rId14" Type="http://schemas.openxmlformats.org/officeDocument/2006/relationships/customXml" Target="../../customXml/item25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76.xml"/><Relationship Id="rId2" Type="http://schemas.openxmlformats.org/officeDocument/2006/relationships/customXml" Target="../../customXml/item190.xml"/><Relationship Id="rId1" Type="http://schemas.openxmlformats.org/officeDocument/2006/relationships/customXml" Target="../../customXml/item216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8.xml"/><Relationship Id="rId3" Type="http://schemas.openxmlformats.org/officeDocument/2006/relationships/customXml" Target="../../customXml/item35.xml"/><Relationship Id="rId7" Type="http://schemas.openxmlformats.org/officeDocument/2006/relationships/customXml" Target="../../customXml/item235.xml"/><Relationship Id="rId2" Type="http://schemas.openxmlformats.org/officeDocument/2006/relationships/customXml" Target="../../customXml/item357.xml"/><Relationship Id="rId1" Type="http://schemas.openxmlformats.org/officeDocument/2006/relationships/customXml" Target="../../customXml/item13.xml"/><Relationship Id="rId6" Type="http://schemas.openxmlformats.org/officeDocument/2006/relationships/customXml" Target="../../customXml/item295.xml"/><Relationship Id="rId5" Type="http://schemas.openxmlformats.org/officeDocument/2006/relationships/customXml" Target="../../customXml/item172.xml"/><Relationship Id="rId10" Type="http://schemas.openxmlformats.org/officeDocument/2006/relationships/slideLayout" Target="../slideLayouts/slideLayout7.xml"/><Relationship Id="rId4" Type="http://schemas.openxmlformats.org/officeDocument/2006/relationships/customXml" Target="../../customXml/item224.xml"/><Relationship Id="rId9" Type="http://schemas.openxmlformats.org/officeDocument/2006/relationships/customXml" Target="../../customXml/item24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.xml"/><Relationship Id="rId2" Type="http://schemas.openxmlformats.org/officeDocument/2006/relationships/customXml" Target="../../customXml/item131.xml"/><Relationship Id="rId1" Type="http://schemas.openxmlformats.org/officeDocument/2006/relationships/customXml" Target="../../customXml/item170.xml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44.xml"/><Relationship Id="rId2" Type="http://schemas.openxmlformats.org/officeDocument/2006/relationships/customXml" Target="../../customXml/item199.xml"/><Relationship Id="rId1" Type="http://schemas.openxmlformats.org/officeDocument/2006/relationships/customXml" Target="../../customXml/item164.xml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0.xml"/><Relationship Id="rId7" Type="http://schemas.openxmlformats.org/officeDocument/2006/relationships/image" Target="../media/image1.png"/><Relationship Id="rId2" Type="http://schemas.openxmlformats.org/officeDocument/2006/relationships/customXml" Target="../../customXml/item222.xml"/><Relationship Id="rId1" Type="http://schemas.openxmlformats.org/officeDocument/2006/relationships/customXml" Target="../../customXml/item230.xml"/><Relationship Id="rId6" Type="http://schemas.openxmlformats.org/officeDocument/2006/relationships/slideLayout" Target="../slideLayouts/slideLayout7.xml"/><Relationship Id="rId5" Type="http://schemas.openxmlformats.org/officeDocument/2006/relationships/customXml" Target="../../customXml/item19.xml"/><Relationship Id="rId4" Type="http://schemas.openxmlformats.org/officeDocument/2006/relationships/customXml" Target="../../customXml/item10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18.xml"/><Relationship Id="rId2" Type="http://schemas.openxmlformats.org/officeDocument/2006/relationships/customXml" Target="../../customXml/item57.xml"/><Relationship Id="rId1" Type="http://schemas.openxmlformats.org/officeDocument/2006/relationships/customXml" Target="../../customXml/item186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00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270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.xml"/><Relationship Id="rId3" Type="http://schemas.openxmlformats.org/officeDocument/2006/relationships/customXml" Target="../../customXml/item26.xml"/><Relationship Id="rId7" Type="http://schemas.openxmlformats.org/officeDocument/2006/relationships/customXml" Target="../../customXml/item153.xml"/><Relationship Id="rId2" Type="http://schemas.openxmlformats.org/officeDocument/2006/relationships/customXml" Target="../../customXml/item180.xml"/><Relationship Id="rId1" Type="http://schemas.openxmlformats.org/officeDocument/2006/relationships/customXml" Target="../../customXml/item200.xml"/><Relationship Id="rId6" Type="http://schemas.openxmlformats.org/officeDocument/2006/relationships/customXml" Target="../../customXml/item120.xml"/><Relationship Id="rId5" Type="http://schemas.openxmlformats.org/officeDocument/2006/relationships/customXml" Target="../../customXml/item44.xml"/><Relationship Id="rId10" Type="http://schemas.openxmlformats.org/officeDocument/2006/relationships/slideLayout" Target="../slideLayouts/slideLayout7.xml"/><Relationship Id="rId4" Type="http://schemas.openxmlformats.org/officeDocument/2006/relationships/customXml" Target="../../customXml/item116.xml"/><Relationship Id="rId9" Type="http://schemas.openxmlformats.org/officeDocument/2006/relationships/customXml" Target="../../customXml/item8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49.xml"/><Relationship Id="rId7" Type="http://schemas.openxmlformats.org/officeDocument/2006/relationships/customXml" Target="../../customXml/item30.xml"/><Relationship Id="rId2" Type="http://schemas.openxmlformats.org/officeDocument/2006/relationships/customXml" Target="../../customXml/item269.xml"/><Relationship Id="rId1" Type="http://schemas.openxmlformats.org/officeDocument/2006/relationships/customXml" Target="../../customXml/item262.xml"/><Relationship Id="rId6" Type="http://schemas.openxmlformats.org/officeDocument/2006/relationships/customXml" Target="../../customXml/item218.xml"/><Relationship Id="rId5" Type="http://schemas.openxmlformats.org/officeDocument/2006/relationships/customXml" Target="../../customXml/item299.xml"/><Relationship Id="rId4" Type="http://schemas.openxmlformats.org/officeDocument/2006/relationships/customXml" Target="../../customXml/item3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113.xml"/><Relationship Id="rId1" Type="http://schemas.openxmlformats.org/officeDocument/2006/relationships/customXml" Target="../../customXml/item2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72.xml"/><Relationship Id="rId7" Type="http://schemas.openxmlformats.org/officeDocument/2006/relationships/customXml" Target="../../customXml/item12.xml"/><Relationship Id="rId2" Type="http://schemas.openxmlformats.org/officeDocument/2006/relationships/customXml" Target="../../customXml/item232.xml"/><Relationship Id="rId1" Type="http://schemas.openxmlformats.org/officeDocument/2006/relationships/customXml" Target="../../customXml/item52.xml"/><Relationship Id="rId6" Type="http://schemas.openxmlformats.org/officeDocument/2006/relationships/customXml" Target="../../customXml/item177.xml"/><Relationship Id="rId5" Type="http://schemas.openxmlformats.org/officeDocument/2006/relationships/customXml" Target="../../customXml/item105.xml"/><Relationship Id="rId4" Type="http://schemas.openxmlformats.org/officeDocument/2006/relationships/customXml" Target="../../customXml/item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73.xml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292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1.xml"/><Relationship Id="rId3" Type="http://schemas.openxmlformats.org/officeDocument/2006/relationships/customXml" Target="../../customXml/item258.xml"/><Relationship Id="rId7" Type="http://schemas.openxmlformats.org/officeDocument/2006/relationships/customXml" Target="../../customXml/item278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9.xml"/><Relationship Id="rId6" Type="http://schemas.openxmlformats.org/officeDocument/2006/relationships/customXml" Target="../../customXml/item330.xml"/><Relationship Id="rId5" Type="http://schemas.openxmlformats.org/officeDocument/2006/relationships/customXml" Target="../../customXml/item291.xml"/><Relationship Id="rId4" Type="http://schemas.openxmlformats.org/officeDocument/2006/relationships/customXml" Target="../../customXml/item41.xml"/><Relationship Id="rId9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3.xml"/><Relationship Id="rId13" Type="http://schemas.openxmlformats.org/officeDocument/2006/relationships/slideLayout" Target="../slideLayouts/slideLayout7.xml"/><Relationship Id="rId3" Type="http://schemas.openxmlformats.org/officeDocument/2006/relationships/customXml" Target="../../customXml/item174.xml"/><Relationship Id="rId7" Type="http://schemas.openxmlformats.org/officeDocument/2006/relationships/customXml" Target="../../customXml/item207.xml"/><Relationship Id="rId12" Type="http://schemas.openxmlformats.org/officeDocument/2006/relationships/customXml" Target="../../customXml/item25.xml"/><Relationship Id="rId2" Type="http://schemas.openxmlformats.org/officeDocument/2006/relationships/customXml" Target="../../customXml/item122.xml"/><Relationship Id="rId1" Type="http://schemas.openxmlformats.org/officeDocument/2006/relationships/customXml" Target="../../customXml/item16.xml"/><Relationship Id="rId6" Type="http://schemas.openxmlformats.org/officeDocument/2006/relationships/customXml" Target="../../customXml/item101.xml"/><Relationship Id="rId11" Type="http://schemas.openxmlformats.org/officeDocument/2006/relationships/customXml" Target="../../customXml/item104.xml"/><Relationship Id="rId5" Type="http://schemas.openxmlformats.org/officeDocument/2006/relationships/customXml" Target="../../customXml/item264.xml"/><Relationship Id="rId10" Type="http://schemas.openxmlformats.org/officeDocument/2006/relationships/customXml" Target="../../customXml/item87.xml"/><Relationship Id="rId4" Type="http://schemas.openxmlformats.org/officeDocument/2006/relationships/customXml" Target="../../customXml/item189.xml"/><Relationship Id="rId9" Type="http://schemas.openxmlformats.org/officeDocument/2006/relationships/customXml" Target="../../customXml/item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DB2FA123-0932-42A6-BC50-F83246BEF958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40869" y="6126835"/>
            <a:ext cx="68159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Log On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C13ABF80-91B3-4F6F-8A18-5EC7A3E0A8F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40869" y="6439634"/>
            <a:ext cx="122610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Password Reset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F3EFD610-1F69-4604-893B-7097BF49FF34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33230" y="906551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 *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5E76210-B913-436A-8AD6-0A81C0058347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30511" y="1161970"/>
            <a:ext cx="27432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6B7F5A76-FF20-4F1B-896D-AA459DC10EE1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33230" y="1315052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092E2DB3-D973-4F78-983A-50381ACD0A66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33230" y="162341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First name *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D535E7B4-3541-4752-9F77-5FB624B4D80D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33230" y="1998469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DF2DA3AB-F79B-4239-8BFB-334E6F81171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33230" y="230924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Last name *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F178A5E0-2CDC-40C7-B42B-6B3C0D08A390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340869" y="2674267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CD577D27-CFA9-4AC3-8854-7796EC6C416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33230" y="2981864"/>
            <a:ext cx="274320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Organization name *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4AC64E8C-1C8A-435D-82C0-1490D5BFE3B1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50999" y="3386376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1391A467-96D6-46D0-B46F-F9D85C0FB110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33230" y="3695299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 *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CD6D064C-A614-4E3B-BF89-937BEE6D74D8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406430" y="4284071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1CBAC5C3-5201-4D4B-BFDE-636032FEAABF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406430" y="3928885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bg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4FB639B5-3772-4DD9-8444-82D411389A11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33230" y="459860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Accept Terms *</a:t>
            </a:r>
          </a:p>
        </p:txBody>
      </p:sp>
      <p:grpSp>
        <p:nvGrpSpPr>
          <p:cNvPr id="23" name="CheckBoxChecked">
            <a:extLst>
              <a:ext uri="{FF2B5EF4-FFF2-40B4-BE49-F238E27FC236}">
                <a16:creationId xmlns:a16="http://schemas.microsoft.com/office/drawing/2014/main" id="{D1D44009-5656-4A13-8F74-42EF34EB452C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340869" y="4794870"/>
            <a:ext cx="574120" cy="435369"/>
            <a:chOff x="4317072" y="3312426"/>
            <a:chExt cx="249823" cy="23083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78154C1-BFC5-4C62-8515-7BFAE1A64504}"/>
                </a:ext>
              </a:extLst>
            </p:cNvPr>
            <p:cNvGrpSpPr/>
            <p:nvPr/>
          </p:nvGrpSpPr>
          <p:grpSpPr>
            <a:xfrm>
              <a:off x="4354465" y="3312426"/>
              <a:ext cx="212430" cy="230832"/>
              <a:chOff x="5179843" y="2087450"/>
              <a:chExt cx="199089" cy="216403"/>
            </a:xfrm>
          </p:grpSpPr>
          <p:sp>
            <p:nvSpPr>
              <p:cNvPr id="26" name="Content">
                <a:extLst>
                  <a:ext uri="{FF2B5EF4-FFF2-40B4-BE49-F238E27FC236}">
                    <a16:creationId xmlns:a16="http://schemas.microsoft.com/office/drawing/2014/main" id="{D8D14FFD-A4DD-4BB9-BA18-8A4F91D75511}"/>
                  </a:ext>
                </a:extLst>
              </p:cNvPr>
              <p:cNvSpPr txBox="1"/>
              <p:nvPr/>
            </p:nvSpPr>
            <p:spPr>
              <a:xfrm>
                <a:off x="5179843" y="2087450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CheckBox">
                <a:extLst>
                  <a:ext uri="{FF2B5EF4-FFF2-40B4-BE49-F238E27FC236}">
                    <a16:creationId xmlns:a16="http://schemas.microsoft.com/office/drawing/2014/main" id="{3FC6980E-3731-4E6A-A4BD-759FD32C81D7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859B8F06-B3CC-4D33-9A64-BC103FAAE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Content">
            <a:extLst>
              <a:ext uri="{FF2B5EF4-FFF2-40B4-BE49-F238E27FC236}">
                <a16:creationId xmlns:a16="http://schemas.microsoft.com/office/drawing/2014/main" id="{5234CDBC-E7E7-445E-A5E3-6A18F3CCA9B1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430510" y="3228572"/>
            <a:ext cx="27432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1961CD28-98D6-427E-984E-CA6495777539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430510" y="4138216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17A56D92-DEA6-4214-A239-42BED6348A1A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430510" y="2526799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B9FC5ED6-97A9-4383-8D64-4BEE90F47D71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430510" y="1847607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359446" y="5631999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Sign up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333230" y="5374222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350999" y="443451"/>
            <a:ext cx="2743200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Sign Up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96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">
            <a:extLst>
              <a:ext uri="{FF2B5EF4-FFF2-40B4-BE49-F238E27FC236}">
                <a16:creationId xmlns:a16="http://schemas.microsoft.com/office/drawing/2014/main" id="{1391A467-96D6-46D0-B46F-F9D85C0FB110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3132682"/>
            <a:ext cx="339368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Re-enter New Password *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1961CD28-98D6-427E-984E-CA649577753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48278" y="3410225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02621" y="4196422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Accept Invite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76405" y="3938645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Accept Invite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8A857629-736B-485F-9B05-1800B314CF5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68766" y="2484838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 Password *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54A689C9-FCA9-4DE2-8771-3015A0AC892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6046" y="2762381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641F579D-BFB6-40BC-A06E-C7A7415747B8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50998" y="883361"/>
            <a:ext cx="6108168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Admin x invited you please create your password to activate your account.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6C5B77FE-92F5-4A13-8CD7-D6C6FEC699F6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368766" y="1147350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First name *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7A01C4FB-AE39-43FC-887F-49F66ED3FEDD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68766" y="1522405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3DCBA653-8855-4395-80EF-79D7B91B9369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68766" y="1833180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Last name *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7BCA681C-33AA-4E48-BE9E-039EA26F51AE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76405" y="2198203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3CBF6071-C95F-4931-BC7D-549CEE644132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466046" y="2050735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The last name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EF473A48-E769-4314-91CE-1E3242381E85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466046" y="1371543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The first name</a:t>
            </a: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20DA7041-91FB-4728-A5C5-186E18C7999F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76405" y="2891644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94AD85E2-597C-4BB9-90A6-E7E761F8CE37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84044" y="3567442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</p:spTree>
    <p:extLst>
      <p:ext uri="{BB962C8B-B14F-4D97-AF65-F5344CB8AC3E}">
        <p14:creationId xmlns:p14="http://schemas.microsoft.com/office/powerpoint/2010/main" val="117724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Detail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4C36E2D6-9FF2-4C97-946A-4C42ACDA8B6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9" y="893839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E9481335-380C-46DD-8043-FCBB99421CD3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9" y="1532622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74EBDFEC-CF31-49AD-A8F0-B91946E61DE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42021" y="1210462"/>
            <a:ext cx="90922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name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7332D92E-504A-458A-BEA0-18DA076EE12B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42021" y="1839460"/>
            <a:ext cx="130997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user@email.com</a:t>
            </a:r>
          </a:p>
        </p:txBody>
      </p:sp>
      <p:sp>
        <p:nvSpPr>
          <p:cNvPr id="48" name="Content">
            <a:extLst>
              <a:ext uri="{FF2B5EF4-FFF2-40B4-BE49-F238E27FC236}">
                <a16:creationId xmlns:a16="http://schemas.microsoft.com/office/drawing/2014/main" id="{3DBFE8C9-4D7C-44DB-8581-E5F5E27B108C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42021" y="2484307"/>
            <a:ext cx="174073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organization name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27D78268-6091-456A-BD78-DC16F73BF60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50999" y="2203135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Organization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ACEE6E1F-AC16-470F-9D4E-65D6BEC11C65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61898" y="3086679"/>
            <a:ext cx="43473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123</a:t>
            </a:r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796A3DED-6333-4B46-863F-DD5E293D187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350999" y="279397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Translated Label Count</a:t>
            </a: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id="{4ECA83FF-86AA-4FF4-B5CF-01E64966935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61898" y="396901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 Active</a:t>
            </a:r>
          </a:p>
        </p:txBody>
      </p:sp>
      <p:grpSp>
        <p:nvGrpSpPr>
          <p:cNvPr id="55" name="CheckBoxChecked">
            <a:extLst>
              <a:ext uri="{FF2B5EF4-FFF2-40B4-BE49-F238E27FC236}">
                <a16:creationId xmlns:a16="http://schemas.microsoft.com/office/drawing/2014/main" id="{FFE17212-2095-475E-A722-05ADC8F7F072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475402" y="4251574"/>
            <a:ext cx="249823" cy="230832"/>
            <a:chOff x="4317072" y="3312427"/>
            <a:chExt cx="249823" cy="23083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E9221E5-373B-43DC-8801-865424AA0323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58" name="Content">
                <a:extLst>
                  <a:ext uri="{FF2B5EF4-FFF2-40B4-BE49-F238E27FC236}">
                    <a16:creationId xmlns:a16="http://schemas.microsoft.com/office/drawing/2014/main" id="{A5FBAA36-E5EB-4A72-9803-8265FE1C5B68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heckBox">
                <a:extLst>
                  <a:ext uri="{FF2B5EF4-FFF2-40B4-BE49-F238E27FC236}">
                    <a16:creationId xmlns:a16="http://schemas.microsoft.com/office/drawing/2014/main" id="{D0D1B09A-B758-4083-B0D7-99480DF56266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7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3DD95F19-0A53-411D-BDB6-96174C016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Content">
            <a:extLst>
              <a:ext uri="{FF2B5EF4-FFF2-40B4-BE49-F238E27FC236}">
                <a16:creationId xmlns:a16="http://schemas.microsoft.com/office/drawing/2014/main" id="{2B88A9B2-35F4-4DD7-97AE-256FDA5F68F5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52920" y="3686238"/>
            <a:ext cx="43473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123</a:t>
            </a:r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113DA493-4325-4E1A-8E72-EC8F67AE0FFA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42021" y="3393533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Added Label Count</a:t>
            </a: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90839596-5F47-4168-B072-9313154716D4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80877" y="4666363"/>
            <a:ext cx="137787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Change Password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A82E5D76-D5A2-4AA0-A8CA-7248AF2F013C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80877" y="4990989"/>
            <a:ext cx="92204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Login Logs</a:t>
            </a:r>
          </a:p>
        </p:txBody>
      </p:sp>
    </p:spTree>
    <p:extLst>
      <p:ext uri="{BB962C8B-B14F-4D97-AF65-F5344CB8AC3E}">
        <p14:creationId xmlns:p14="http://schemas.microsoft.com/office/powerpoint/2010/main" val="2186709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443451"/>
            <a:ext cx="4289095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Login Logs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1" name="Table">
            <a:extLst>
              <a:ext uri="{FF2B5EF4-FFF2-40B4-BE49-F238E27FC236}">
                <a16:creationId xmlns:a16="http://schemas.microsoft.com/office/drawing/2014/main" id="{63A9CB37-7C76-49AF-AFC9-8728281926AC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523101246"/>
              </p:ext>
            </p:extLst>
          </p:nvPr>
        </p:nvGraphicFramePr>
        <p:xfrm>
          <a:off x="350997" y="1111476"/>
          <a:ext cx="10874720" cy="588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916">
                  <a:extLst>
                    <a:ext uri="{9D8B030D-6E8A-4147-A177-3AD203B41FA5}">
                      <a16:colId xmlns:a16="http://schemas.microsoft.com/office/drawing/2014/main" val="601933849"/>
                    </a:ext>
                  </a:extLst>
                </a:gridCol>
                <a:gridCol w="1900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0662">
                  <a:extLst>
                    <a:ext uri="{9D8B030D-6E8A-4147-A177-3AD203B41FA5}">
                      <a16:colId xmlns:a16="http://schemas.microsoft.com/office/drawing/2014/main" val="1358779718"/>
                    </a:ext>
                  </a:extLst>
                </a:gridCol>
                <a:gridCol w="1900662">
                  <a:extLst>
                    <a:ext uri="{9D8B030D-6E8A-4147-A177-3AD203B41FA5}">
                      <a16:colId xmlns:a16="http://schemas.microsoft.com/office/drawing/2014/main" val="2346976701"/>
                    </a:ext>
                  </a:extLst>
                </a:gridCol>
              </a:tblGrid>
              <a:tr h="981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User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IP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IP Location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Browser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Platform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Created At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192.168.1.1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Turkey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Firefox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Windows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2018-11-25 10:20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Content">
            <a:extLst>
              <a:ext uri="{FF2B5EF4-FFF2-40B4-BE49-F238E27FC236}">
                <a16:creationId xmlns:a16="http://schemas.microsoft.com/office/drawing/2014/main" id="{C6CAE318-9910-46A3-AF2E-C5C2C535BC3A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98472" y="1281006"/>
            <a:ext cx="119776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User name</a:t>
            </a:r>
          </a:p>
        </p:txBody>
      </p:sp>
    </p:spTree>
    <p:extLst>
      <p:ext uri="{BB962C8B-B14F-4D97-AF65-F5344CB8AC3E}">
        <p14:creationId xmlns:p14="http://schemas.microsoft.com/office/powerpoint/2010/main" val="259260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">
            <a:extLst>
              <a:ext uri="{FF2B5EF4-FFF2-40B4-BE49-F238E27FC236}">
                <a16:creationId xmlns:a16="http://schemas.microsoft.com/office/drawing/2014/main" id="{1391A467-96D6-46D0-B46F-F9D85C0FB110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33229" y="2038571"/>
            <a:ext cx="333308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Re-enter New Password *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1961CD28-98D6-427E-984E-CA649577753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30509" y="2316114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7214" y="2887064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Change Password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50998" y="2629287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Change Password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8A857629-736B-485F-9B05-1800B314CF5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50997" y="1497190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 Password *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54A689C9-FCA9-4DE2-8771-3015A0AC892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48277" y="1774733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C343DDAB-FAC1-4A07-A7BE-3A3CFA3CA590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50997" y="918782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Old Password *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D20EF4EB-E94C-408C-B4D5-49D10A5C0C05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48277" y="1196325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209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995041"/>
            <a:ext cx="4512832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 changed please login with your new password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Change Password Done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12775120-AF31-4FB3-8F4A-139FD3CC1A7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8" y="1329648"/>
            <a:ext cx="68159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Log On</a:t>
            </a:r>
          </a:p>
        </p:txBody>
      </p:sp>
    </p:spTree>
    <p:extLst>
      <p:ext uri="{BB962C8B-B14F-4D97-AF65-F5344CB8AC3E}">
        <p14:creationId xmlns:p14="http://schemas.microsoft.com/office/powerpoint/2010/main" val="2421494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443451"/>
            <a:ext cx="4289095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Token Request Logs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1" name="Table">
            <a:extLst>
              <a:ext uri="{FF2B5EF4-FFF2-40B4-BE49-F238E27FC236}">
                <a16:creationId xmlns:a16="http://schemas.microsoft.com/office/drawing/2014/main" id="{63A9CB37-7C76-49AF-AFC9-8728281926AC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955215179"/>
              </p:ext>
            </p:extLst>
          </p:nvPr>
        </p:nvGraphicFramePr>
        <p:xfrm>
          <a:off x="350995" y="1111476"/>
          <a:ext cx="11490008" cy="588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6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704">
                  <a:extLst>
                    <a:ext uri="{9D8B030D-6E8A-4147-A177-3AD203B41FA5}">
                      <a16:colId xmlns:a16="http://schemas.microsoft.com/office/drawing/2014/main" val="3865578411"/>
                    </a:ext>
                  </a:extLst>
                </a:gridCol>
                <a:gridCol w="156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704">
                  <a:extLst>
                    <a:ext uri="{9D8B030D-6E8A-4147-A177-3AD203B41FA5}">
                      <a16:colId xmlns:a16="http://schemas.microsoft.com/office/drawing/2014/main" val="601933849"/>
                    </a:ext>
                  </a:extLst>
                </a:gridCol>
                <a:gridCol w="1734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4376">
                  <a:extLst>
                    <a:ext uri="{9D8B030D-6E8A-4147-A177-3AD203B41FA5}">
                      <a16:colId xmlns:a16="http://schemas.microsoft.com/office/drawing/2014/main" val="2038668698"/>
                    </a:ext>
                  </a:extLst>
                </a:gridCol>
                <a:gridCol w="1734376">
                  <a:extLst>
                    <a:ext uri="{9D8B030D-6E8A-4147-A177-3AD203B41FA5}">
                      <a16:colId xmlns:a16="http://schemas.microsoft.com/office/drawing/2014/main" val="2346976701"/>
                    </a:ext>
                  </a:extLst>
                </a:gridCol>
              </a:tblGrid>
              <a:tr h="981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Integration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Acces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Token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IP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IP Location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Http Method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Response Code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Created At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XYZ-ABC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192.168.1.1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Turkey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GET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2018-11-25 10:20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Content">
            <a:extLst>
              <a:ext uri="{FF2B5EF4-FFF2-40B4-BE49-F238E27FC236}">
                <a16:creationId xmlns:a16="http://schemas.microsoft.com/office/drawing/2014/main" id="{C6CAE318-9910-46A3-AF2E-C5C2C535BC3A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5" y="1304089"/>
            <a:ext cx="1798817" cy="203133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9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Integration name</a:t>
            </a:r>
          </a:p>
        </p:txBody>
      </p:sp>
    </p:spTree>
    <p:extLst>
      <p:ext uri="{BB962C8B-B14F-4D97-AF65-F5344CB8AC3E}">
        <p14:creationId xmlns:p14="http://schemas.microsoft.com/office/powerpoint/2010/main" val="2815168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443451"/>
            <a:ext cx="4289095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Permission Logs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1" name="Table">
            <a:extLst>
              <a:ext uri="{FF2B5EF4-FFF2-40B4-BE49-F238E27FC236}">
                <a16:creationId xmlns:a16="http://schemas.microsoft.com/office/drawing/2014/main" id="{63A9CB37-7C76-49AF-AFC9-8728281926AC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052753360"/>
              </p:ext>
            </p:extLst>
          </p:nvPr>
        </p:nvGraphicFramePr>
        <p:xfrm>
          <a:off x="350994" y="1111476"/>
          <a:ext cx="11195738" cy="588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617">
                  <a:extLst>
                    <a:ext uri="{9D8B030D-6E8A-4147-A177-3AD203B41FA5}">
                      <a16:colId xmlns:a16="http://schemas.microsoft.com/office/drawing/2014/main" val="3865578411"/>
                    </a:ext>
                  </a:extLst>
                </a:gridCol>
                <a:gridCol w="2921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741">
                  <a:extLst>
                    <a:ext uri="{9D8B030D-6E8A-4147-A177-3AD203B41FA5}">
                      <a16:colId xmlns:a16="http://schemas.microsoft.com/office/drawing/2014/main" val="601933849"/>
                    </a:ext>
                  </a:extLst>
                </a:gridCol>
                <a:gridCol w="2420770">
                  <a:extLst>
                    <a:ext uri="{9D8B030D-6E8A-4147-A177-3AD203B41FA5}">
                      <a16:colId xmlns:a16="http://schemas.microsoft.com/office/drawing/2014/main" val="2346976701"/>
                    </a:ext>
                  </a:extLst>
                </a:gridCol>
              </a:tblGrid>
              <a:tr h="981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User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Acces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Token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Permission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Is Allowed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Created At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XYZ-ABC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CreateProjectRequest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2018-11-25 10:20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UpdateLabelTranslationRequest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2018-11-25 10:21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Content">
            <a:extLst>
              <a:ext uri="{FF2B5EF4-FFF2-40B4-BE49-F238E27FC236}">
                <a16:creationId xmlns:a16="http://schemas.microsoft.com/office/drawing/2014/main" id="{C6CAE318-9910-46A3-AF2E-C5C2C535BC3A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5" y="1496703"/>
            <a:ext cx="1798817" cy="203133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9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user name</a:t>
            </a:r>
          </a:p>
        </p:txBody>
      </p:sp>
      <p:grpSp>
        <p:nvGrpSpPr>
          <p:cNvPr id="5" name="CheckBoxChecked">
            <a:extLst>
              <a:ext uri="{FF2B5EF4-FFF2-40B4-BE49-F238E27FC236}">
                <a16:creationId xmlns:a16="http://schemas.microsoft.com/office/drawing/2014/main" id="{88011C5D-E50B-4EA5-B7FF-22EEFBADDBEB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004995" y="1290240"/>
            <a:ext cx="249823" cy="230832"/>
            <a:chOff x="4317072" y="3312427"/>
            <a:chExt cx="249823" cy="23083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09607C-F7C0-4981-AEBE-7D6280F4B631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8" name="Content">
                <a:extLst>
                  <a:ext uri="{FF2B5EF4-FFF2-40B4-BE49-F238E27FC236}">
                    <a16:creationId xmlns:a16="http://schemas.microsoft.com/office/drawing/2014/main" id="{2DCC7F7A-33B4-4B30-9F15-EE3A1A6F4395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CheckBox">
                <a:extLst>
                  <a:ext uri="{FF2B5EF4-FFF2-40B4-BE49-F238E27FC236}">
                    <a16:creationId xmlns:a16="http://schemas.microsoft.com/office/drawing/2014/main" id="{67EAFF88-8605-478F-B94E-356909E05C1B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826E6EB9-0A46-437C-8187-8F562A831F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CheckBoxChecked">
            <a:extLst>
              <a:ext uri="{FF2B5EF4-FFF2-40B4-BE49-F238E27FC236}">
                <a16:creationId xmlns:a16="http://schemas.microsoft.com/office/drawing/2014/main" id="{60A0E8D2-B4E5-4FE9-9C15-B89BED661566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7004995" y="1484509"/>
            <a:ext cx="249823" cy="230832"/>
            <a:chOff x="4317072" y="3312427"/>
            <a:chExt cx="249823" cy="23083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EF8A135-1937-4929-A1E8-626AE8ACA7C0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46B08D65-44E9-4BE3-9DDE-6D473722EA8C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CheckBox">
                <a:extLst>
                  <a:ext uri="{FF2B5EF4-FFF2-40B4-BE49-F238E27FC236}">
                    <a16:creationId xmlns:a16="http://schemas.microsoft.com/office/drawing/2014/main" id="{5A24E9E1-E553-47F1-B469-39232E1CC754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240330CB-6638-49C6-AE0A-AC5B2B5EC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2807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443451"/>
            <a:ext cx="4289095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Journal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1" name="Table">
            <a:extLst>
              <a:ext uri="{FF2B5EF4-FFF2-40B4-BE49-F238E27FC236}">
                <a16:creationId xmlns:a16="http://schemas.microsoft.com/office/drawing/2014/main" id="{63A9CB37-7C76-49AF-AFC9-8728281926AC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792258768"/>
              </p:ext>
            </p:extLst>
          </p:nvPr>
        </p:nvGraphicFramePr>
        <p:xfrm>
          <a:off x="350994" y="1111476"/>
          <a:ext cx="9008997" cy="588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617">
                  <a:extLst>
                    <a:ext uri="{9D8B030D-6E8A-4147-A177-3AD203B41FA5}">
                      <a16:colId xmlns:a16="http://schemas.microsoft.com/office/drawing/2014/main" val="3865578411"/>
                    </a:ext>
                  </a:extLst>
                </a:gridCol>
                <a:gridCol w="2921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0770">
                  <a:extLst>
                    <a:ext uri="{9D8B030D-6E8A-4147-A177-3AD203B41FA5}">
                      <a16:colId xmlns:a16="http://schemas.microsoft.com/office/drawing/2014/main" val="2346976701"/>
                    </a:ext>
                  </a:extLst>
                </a:gridCol>
              </a:tblGrid>
              <a:tr h="981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User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Acces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Token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Message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Created At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XYZ-ABC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Created Project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2018-11-25 10:20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Updated Label Translation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2018-11-25 10:21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Content">
            <a:extLst>
              <a:ext uri="{FF2B5EF4-FFF2-40B4-BE49-F238E27FC236}">
                <a16:creationId xmlns:a16="http://schemas.microsoft.com/office/drawing/2014/main" id="{C6CAE318-9910-46A3-AF2E-C5C2C535BC3A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5" y="1496703"/>
            <a:ext cx="1798817" cy="203133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9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user name</a:t>
            </a:r>
          </a:p>
        </p:txBody>
      </p:sp>
    </p:spTree>
    <p:extLst>
      <p:ext uri="{BB962C8B-B14F-4D97-AF65-F5344CB8AC3E}">
        <p14:creationId xmlns:p14="http://schemas.microsoft.com/office/powerpoint/2010/main" val="9585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995041"/>
            <a:ext cx="4512832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Thank you for validating your email.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Validate Email Done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12775120-AF31-4FB3-8F4A-139FD3CC1A7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8" y="1329648"/>
            <a:ext cx="59663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09068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DB2FA123-0932-42A6-BC50-F83246BEF958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9" y="2775788"/>
            <a:ext cx="122610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Password Reset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C13ABF80-91B3-4F6F-8A18-5EC7A3E0A8F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9" y="3088587"/>
            <a:ext cx="71846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Sign Up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F3EFD610-1F69-4604-893B-7097BF49FF34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33230" y="906551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 *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5E76210-B913-436A-8AD6-0A81C0058347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30511" y="1161970"/>
            <a:ext cx="27432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1391A467-96D6-46D0-B46F-F9D85C0FB110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33230" y="140627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 *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1961CD28-98D6-427E-984E-CA649577753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30510" y="1683817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77215" y="2254767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 On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50999" y="1996990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350999" y="443451"/>
            <a:ext cx="2743200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Log On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81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DB2FA123-0932-42A6-BC50-F83246BEF958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77214" y="2137763"/>
            <a:ext cx="68159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Log On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C13ABF80-91B3-4F6F-8A18-5EC7A3E0A8F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77214" y="2450562"/>
            <a:ext cx="71846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Sign Up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F3EFD610-1F69-4604-893B-7097BF49FF34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33230" y="906551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 *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5E76210-B913-436A-8AD6-0A81C0058347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30511" y="1161970"/>
            <a:ext cx="27432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77214" y="1664522"/>
            <a:ext cx="3397117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Demand Password Reset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50999" y="1406745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50999" y="443451"/>
            <a:ext cx="4765750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Demand Password Reset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2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995041"/>
            <a:ext cx="4512832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Please check your email, we send a password reset link to it.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8" y="443451"/>
            <a:ext cx="8716802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Demand Password Reset</a:t>
            </a:r>
            <a:r>
              <a:rPr lang="en-US" sz="12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Done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42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">
            <a:extLst>
              <a:ext uri="{FF2B5EF4-FFF2-40B4-BE49-F238E27FC236}">
                <a16:creationId xmlns:a16="http://schemas.microsoft.com/office/drawing/2014/main" id="{1391A467-96D6-46D0-B46F-F9D85C0FB110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33230" y="140627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Reenter Password *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1961CD28-98D6-427E-984E-CA649577753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30510" y="1683817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7215" y="2254767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Reset Password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50999" y="1996990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Reset Password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8A857629-736B-485F-9B05-1800B314CF5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50998" y="864893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 *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54A689C9-FCA9-4DE2-8771-3015A0AC892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48278" y="1142436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31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995041"/>
            <a:ext cx="4512832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 reset please login with your new password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Reset Password Done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12775120-AF31-4FB3-8F4A-139FD3CC1A7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8" y="1329648"/>
            <a:ext cx="68159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Log On</a:t>
            </a:r>
          </a:p>
        </p:txBody>
      </p:sp>
    </p:spTree>
    <p:extLst>
      <p:ext uri="{BB962C8B-B14F-4D97-AF65-F5344CB8AC3E}">
        <p14:creationId xmlns:p14="http://schemas.microsoft.com/office/powerpoint/2010/main" val="4020840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">
            <a:extLst>
              <a:ext uri="{FF2B5EF4-FFF2-40B4-BE49-F238E27FC236}">
                <a16:creationId xmlns:a16="http://schemas.microsoft.com/office/drawing/2014/main" id="{CD577D27-CFA9-4AC3-8854-7796EC6C4169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9" y="1572383"/>
            <a:ext cx="274320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5234CDBC-E7E7-445E-A5E3-6A18F3CCA9B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48279" y="1819091"/>
            <a:ext cx="2743200" cy="8049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7215" y="3048201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Create Integration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50999" y="2790424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9" y="443451"/>
            <a:ext cx="2743200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Integration Create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09B1719E-463D-4151-A96E-8577FD0D63C4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77215" y="914210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Integration name *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537A1BAC-DA47-4214-A78C-020035D9EAD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77215" y="1289265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C55E459A-3380-4572-ADBE-C1459CE1BBAC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74495" y="1138403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47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">
            <a:extLst>
              <a:ext uri="{FF2B5EF4-FFF2-40B4-BE49-F238E27FC236}">
                <a16:creationId xmlns:a16="http://schemas.microsoft.com/office/drawing/2014/main" id="{F3EFD610-1F69-4604-893B-7097BF49FF34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33230" y="906551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 *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5E76210-B913-436A-8AD6-0A81C00583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30511" y="1161970"/>
            <a:ext cx="27432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6B7F5A76-FF20-4F1B-896D-AA459DC10EE1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33230" y="1315052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092E2DB3-D973-4F78-983A-50381ACD0A6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33230" y="162341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First name *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D535E7B4-3541-4752-9F77-5FB624B4D80D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33230" y="1998469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DF2DA3AB-F79B-4239-8BFB-334E6F811713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33230" y="230924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Last name *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F178A5E0-2CDC-40C7-B42B-6B3C0D08A390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40869" y="2674267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17A56D92-DEA6-4214-A239-42BED6348A1A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30510" y="2526799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B9FC5ED6-97A9-4383-8D64-4BEE90F47D71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30510" y="1847607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50999" y="3336250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Invite Translator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33230" y="2986949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50999" y="443451"/>
            <a:ext cx="2743200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Invite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32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10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1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18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2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3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89805C85-41A6-4795-AD8F-19808ADF792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2B4C84C-192E-4ED0-BC0D-8295A90FB670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D5402670-AC36-47C0-B331-92596163340B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8F20C650-0808-47EB-972C-7C3563295E76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15C10524-EC04-4187-AA8A-43859E3AF52D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B7569B87-0541-455C-9B0D-967EE993D8AE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2BB20995-C807-4649-AFE8-3B81B5107620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D620DF81-E064-4567-84B9-596702FBB88A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913CA6FC-F0AF-4B94-8B5B-F425DEBD5B4B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A75CACA0-5249-4DCB-A7F1-7E44075E1013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CC7F4689-326C-4E18-ADDC-AB2B1EDAEAB1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1D773A67-F2AA-43E1-8409-6F83B9545FF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333D1B3-9737-4B3D-8D0F-0306A8B89437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DC928DB4-7BFC-4523-92A8-5A1EDB445CAF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020990D8-D73B-475D-9389-C7A87204E0F5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6ABAF743-7309-494D-9474-61CDF53F856B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BDF29625-3AB8-483B-8E84-ACD09F450CEB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B5CD3ED1-7250-438B-A25C-281E6AFF552D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E82C2DAD-BD64-47E6-B203-75940568C823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6D29A9C9-400F-485E-A387-9E35BE9470C2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DD9EF4AA-4CD1-4313-8581-7AB2AFA65F1D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D1375665-5011-494D-BB46-719E1BCC88F3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4EBE12BC-3E5E-4D1F-B97D-0EDAC1BBFB4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1F8763C-55AC-410E-9C52-B76F3A1A8B3D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76B5AA79-2045-4290-8ABB-B02B5316FBA5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8AE6F358-93CC-419D-98BC-AEA387672E6A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606C764B-8379-4289-9F63-1204DB50AC4F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9066E4A4-C364-471A-8766-D03DC8890FA5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28A93AC9-4C54-430C-8913-1058799EB271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EA178F24-C6F0-4CAA-96E7-ED9EDE5ED100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E1C9A824-33E6-4524-952B-D05EAC251BE4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680107E1-5A3D-4838-9CDB-2ED7AFBFD60A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19B20341-02E2-44C9-B22F-C50BEDB973D9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26B03EFA-4B73-4C50-81D7-A1D0977CCB7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BD12E7A-66B7-4ABB-A679-F441ADD35426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4F012920-00AD-4725-AA7D-3D4C5C946AA5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B7DD95C5-1D36-481B-B8E9-F4E747D26283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3283670A-EF25-42BB-9BF2-0E7D1E166533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EBACD382-B88F-49D9-A641-5BC5073DCE46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94BED065-36B9-4F89-AADA-C482F63E609B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5386F389-D904-455B-B27C-082420355D5B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745CAD2C-909F-461F-A96F-CFF769AB9401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AD7B4A0F-F1A6-44E7-A319-9FA6074D3AFA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A8B792EB-1E25-4AF4-A089-8500E1FA1E23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4ADE0C8F-2CFC-4E47-821B-B4AC2EDBBA3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8D27CD5-1F2B-41A9-9598-5FB57144B244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0B2B908E-054F-4172-BABD-BB55BB1C391D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F11A91DB-F660-454F-9BBC-7699BB7F0DA0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6F557B3A-74C2-48D6-AFDF-134843A83019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63E47C83-8069-42E4-97B6-F5C7E1E8C1B2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7F39B0EC-6994-4B4C-9A52-BA4C1C1E714E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6A173A84-76C7-4E57-A876-12A8AE8A34A9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F237FC53-E106-41B8-93CF-4F5664E75C56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D156E8B4-9655-4CCD-9E5D-7F4554510F10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B21B661E-7CD0-426E-B439-48FA3CBBB4B9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0B94895B-182C-4619-8EB6-73901FBE4BC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07FB2E3-DFEC-473F-9E49-C4AC0345249A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8CC3BCC3-FFBD-4343-B19F-D8A8288C5442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7F1E4E7A-8258-4DA4-937C-3B83B734F017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E07842BB-1D3A-4DE9-9BAD-6AE53B58AABF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A91DA1C4-A287-48BA-A82F-F5160B7DF36A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AEA6C46E-1A4E-4755-9CB5-875AB0696825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115ED391-3782-470D-8454-3104A632EEF4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CB8DA31F-E11B-468A-9272-8CC8A87B99B3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F2B2A14E-81C2-4E22-94BB-3BD8DE27CABD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45200A58-CC99-4C6E-8CBD-E23FFECE78CC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A7E20D55-195E-44D9-A5DC-77A5EA5D74F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549C2E7-1F28-42A5-A0BC-0001C048E0E1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51FB8DCE-302E-4ACD-9E06-85CC4875FA99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3FCD574C-7800-4A1E-AC0D-3B2CF4B35902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A3E3492F-6B7B-4EF5-9616-A5E868B1F5C0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575F575E-AC00-4BB2-A650-4CFA1BDF90B0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C69F6DA2-36E3-41C8-9970-FDCA56323E9D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A24551A8-C7A7-4608-A309-BBEB02AADAD2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11B5354D-97E9-4052-9026-4B69A80C7D11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043DC673-5C97-4B62-97D8-0109E863B28C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0684D2C5-E9CC-4037-972E-2C9DB4722504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996259C3-C722-48C6-9781-9C39C0B4B46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BA35EE7-AA2C-4CAE-8688-602CBA4B93B6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09108218-9ED3-48E0-BB4B-8AD749826DDE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EEB97B84-309A-46F0-9119-94FC6D6A7E55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91A1C243-37AB-4E42-A755-94FC41E4B8F0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A701D8EB-92CD-4561-9F7A-3649D53BC9B9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98A38DA2-8872-4F5F-903C-9DC3AEA7ADB5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057513B5-A6F1-488D-BB46-182FF6B462F7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B316FC86-5E21-4170-BF3E-BA60FED310D9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56298F28-1ECB-471A-B21C-0A83B8535BE2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8BEBC7EB-9960-4053-AAA1-60B2BFD8C860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A68EA2C5-F4DA-4460-AF2B-43D729ED9A0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9941BF7-BC7F-49C4-AC0D-E2B4E6BF8448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65CB6474-9DAD-421C-89A3-A101FFDEA61F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7CCC3802-E09E-441F-82CE-95D8A836532B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9CDD88DF-7B8E-4AB5-A611-0F49A12E73C7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C6634AA6-0836-4E32-9096-DF3D3737E2AA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49A50E5D-DA8E-4DE1-B9F5-C44F674E1640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4346E5B0-F8D1-4BB1-A6B2-FBC637966D55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B8A9D4A1-6DE2-473B-BBA1-E1C3D595C5CF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8403F0D6-64FC-4291-9F2F-FCE9468D681B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DA8B4874-E41F-4E15-AEE8-8A8E9BD96E98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9D3576A9-4A42-4A0F-932A-B63481C0D6D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0104CD7-DCD5-4C54-AD26-C4939E45844F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EBFCE66D-649D-49A0-9B99-0EBA86EBCA41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EB285E3F-0D4C-4CC5-A2AF-6531ED427782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E3A0D9FD-AECA-4ADB-9FC9-EB5646E90ED4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EAAB8318-6F5A-48AF-BFB7-9F1E87A9FCF2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9C92F2FE-AC2C-4704-B679-66C441C1FF94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F3AC3362-3CE3-41FB-AF6D-0819745A9038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EA197AF6-8358-444E-8531-073DEF3F96F9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D9DD110E-9D97-48FE-B5EB-7EA3623AEEF5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97C312E3-609A-4CAA-8A90-E2969B1E29BF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DA43FF4D-8F31-43D7-8735-22A07F8D189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BE80E9F-F51D-4F0B-9385-E335939FF58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5E49184-CBFB-4B5F-8554-2A1097532AE5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08CDC6BC-B464-45A8-8C16-5EE66F66FCE1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00A1125B-9307-4650-A962-973BD62676AF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4EE931A9-1071-47D7-8301-8738513E42D1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87B68909-D3DA-4430-AC25-4A227E62B8F1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D1F4CDF5-DEE4-4A36-8233-41E528F08980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1827C9F9-CD4C-424F-AC3A-64B8904E412C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9CE047ED-EDFF-42F0-9DC7-FE4070F44171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5B1F6A5A-A24B-42BB-95F7-0A455388478E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467082DC-8A8D-4F13-891E-B1E229791D21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5C00B188-A4CA-44F2-910A-CE26DED115E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EEBCBC9-F43A-4150-9766-9A3A8A6892C3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4CFEDD60-7535-4A51-8CC7-A7D46CC4DB7A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EEEFBE1E-F62E-47D3-9168-442977A8B2ED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9B023147-2F64-41C3-A795-0716BB8C9493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BAD918C7-FCD1-478B-8F62-260D55C71F92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2267CF73-45F2-4543-AD95-255C2F3E5176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7220C5A5-1594-46DA-9B3B-A5E50E1A0B9E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5724F706-0678-4E76-B43C-AED60AE7E5D5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72C1ED2A-D3BA-42C7-BF99-EAB28CAB354A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C6B3B654-3B64-41A5-A89D-30CFBE1631E4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58C19815-9EA3-470F-BE76-1702F92CBA7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9D3638CA-5715-48AA-B467-45858E91B259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6ECF17B4-4CBD-4415-AE3A-A72B7DDC8478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4292CCDF-8F40-4F22-B896-635C8E681894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44165555-0E5B-4BCE-9F67-87C6D4F7AF19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24971745-EF7D-4AA3-8707-DE9D3E17DAF7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6B139541-C887-4745-A1C4-2943B8C0C880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902D772F-A234-431C-BCA6-DA467C35EF99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10BA1287-173C-46E4-81C3-8EE020DDDCD3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49644177-FEB4-4904-8EB9-F026BAD86E42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F9D874FB-C4E5-4B7B-84F2-87AEF2D93923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5A50BE11-1B8E-485A-ABFE-0AC5B14F921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D1E3F3F-4483-4FE0-95CD-323CBD9510D2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115E54E7-C9AE-4368-A589-8119E20F5FFF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D06826A5-A1C7-479B-8D5E-DC86E6024648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2D5A0877-616C-48AA-BF29-06982E54B7BB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C4C49560-9D71-4927-855F-8BA97A840C52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13D60C05-471A-4C1B-BA59-F8458560B256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2C3F24B8-F885-41B5-B1C8-9BF31663D343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302F2F09-7782-419F-9415-A3A47198BC8E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3EE49B4B-C98D-4A93-AE17-E4425E08F813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6CF63591-2BD9-4790-9DE7-A9CF33031E4F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09D59F3E-DC36-488C-A905-8058066A645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2FD92E9-D761-445B-A7B0-2100E2D00DA8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35D22546-9855-4E76-B7F7-CA9EEDDA4159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CFEE7FDE-CA6A-4000-BD52-BD872DBF56D8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1E5B02F5-CD96-4F0B-B08F-8D888AC01C23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7D136ABE-DFAB-4B57-BD1C-C79686A77604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DF4C6030-9287-495C-835D-34AF1565106B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BB20A78F-D8B5-48A4-9B8E-46202ED1C432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84B1DDBA-2B94-40B1-BF0B-3508EF407AB3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35237B27-36FC-4F5B-AD08-67DF0F50970E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E5E76EF9-8283-40CB-99A9-C6F70035EC57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084C151C-59FF-4CEA-AA8D-7563A8B3837A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A4DE273-68F1-4CAC-8D29-9766C2106059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4B10DBAD-EE17-4611-B660-912D829B65EF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7C93A112-3773-4A7A-A896-62174BECA38C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9373F89B-A8FF-4E3D-AC70-498E5DB264E6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53530552-9E3D-4A02-88AB-E6CA9FB9A4E7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49F1EA1A-B514-4474-9BD2-2A24A699EB1B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4F5EEB0B-427B-4420-A0A9-8B40E7063C04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30BB01F9-6A5F-47B2-B90B-D3D3332A08CD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BAF9EC0D-02D3-4150-88EF-B1827EE31318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074478F8-5FE7-42F3-8A8F-64C328EBEE81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CC2D8824-8583-4049-AC06-FD752C0EB758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13DA6A7-821F-476E-8E0A-905652957DCD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45823A60-F755-4AF6-9949-7DC4B17409A9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A7A00A82-B38C-4873-B78B-CAF3DF1DC1C5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1092578C-BEDB-45C2-903C-FFE174ED4EF2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010A0911-CBDD-431B-8518-C1A849F59AD1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C0E0EC6A-6914-4C25-9857-35EAE6CD12C5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558FF65A-E0BD-44C0-8F63-96AFD76545E9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A8E3CD3A-D20E-4A7E-B4D6-3653FE3AFA1B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34930330-1BFD-4758-8F3A-97124E5843B6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D17A166D-A175-43BF-B30D-C217F2D099F5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0958CD15-E148-411A-B429-D1992399AF1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5737E03-12A0-4B97-89EE-1D977E23A038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068DEF91-1574-4B05-8176-8F1C78AEF644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339AC442-4112-498E-AB44-F3244A771A3E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848E265A-8617-44F0-823F-C69D60FE7E91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460D6463-0F3E-42B8-BC55-0FCD4B9A57E4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3CA2C1A5-94BE-4D8E-9887-9B8E8C257A49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A88AE3F2-44B8-4598-8D6F-DB58E4E97362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98991B24-98A4-4F58-A33C-E2BE14AB4B7B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5AB486A7-ECB8-4970-9904-F8C280388BD6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751D70F9-799E-4EA3-B088-FFB8C41DFF32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399A9E8E-8B83-4946-9BDE-095D8B67533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2741D80D-5C9C-4D13-B1DC-FBF939FAC829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192A7600-D8E9-4CDD-8AA0-5F75A7E59F2E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8D91E4AA-C8CC-4594-B71C-2E75BD6F2C92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87846152-F66F-4F88-BEF2-937A73706ECE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4E60216F-198B-43F6-A55E-EF5987A0088C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8BE5CF48-3ADF-4A2C-8372-5E2130DAE95F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D3E948BE-3C81-4BE6-8091-1F229E90F7EE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368BE004-E64E-4738-9D0B-34AA7E4BE21D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C351430F-A9BE-4FE8-8FF5-2B636CC5A30B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9C105C4B-E58E-4C3D-9F24-B91D95D1DB58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82939A55-06DA-4E13-B692-B55DBE0711ED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B278342-DE63-417E-94C8-EF7AD93D5284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9B027BA1-1B65-4CDF-9B71-719936CEBB79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BA4625EE-F406-45DC-AA3A-24E597FA983D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E8D42BAD-3BE4-4972-BF13-A810A3609472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D051F52D-30FF-457C-88F8-8BFFF54F7528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7778A731-2E32-4B3D-970D-F67E5A637250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5074A8A8-C5C7-4A6D-938D-4EB88DEFE4F0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D691F6F2-EF1F-4C25-B73A-E9BC068998E8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21635D90-C1B1-482B-B14A-CC99A17F423F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DD2FAA97-C0FB-49AC-B458-85810A364809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FA20BBFB-AAB4-4BDB-8C84-5EBBA6C188A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17E3C18-F2EF-4458-B12B-2889799AF76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F4E88B79-0EC6-4EA7-A357-DCB9119C03C2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CCA32395-B798-4B47-B139-698C83BB4736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A11DF56C-DCF8-49E0-9A9B-D86046C4FFF2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A913F70E-6967-40FD-8BC4-67642DEC6217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63873111-9E0E-417C-87B9-662A8F6E45A4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9F579520-A890-4E35-B56D-7846EFB45CE2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72F59FA0-8C51-4C33-B6C3-83767BC4FE1B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1364451C-E448-403A-8C5A-9AD519CAF8C0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EC0E9686-0FF5-40C1-A995-34A4ADDA432C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493A9042-EDCF-41A5-80BC-20CDEB276AA0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8B809ABB-D0D2-494C-8044-C05AFC43B3C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1DC09C50-4269-4D66-BC64-2FD917790BD1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AD8B315A-02AE-4453-B258-89B35F3026AB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837B8DF3-1579-4B8D-9DF5-379476A3EA27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476D4D78-FD66-4027-B9F1-CAEAEE40C758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10480999-370F-4AFE-896E-D63F03C72967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7E836241-8F4B-4177-92DF-6AE0275F67C6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5B654FBC-EC62-41F6-B91C-1E7F5DC69653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0F9DFF48-44A7-4867-A0E7-6A9CFE444885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C284BF69-C135-4242-A150-656190D2FDD2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C8055E01-8A0A-4A17-AA21-5B31E4648956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85B43D44-E83C-4248-99FC-58B5A56BE7F5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58AD4952-00C8-4656-918A-1C0E34127DFC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DCAD931F-B3C2-45F5-92F0-05E2F75A0EAA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52929A5E-745B-4F68-B063-419A7BA9B6DE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D7D50DA3-4B13-462E-9774-C59C500A10DB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E8BA9EB1-E2E9-4F53-B367-1B048721DBB3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B2824B36-9D36-4399-B1DF-7C7ACCD57FC6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84FA6C88-47DC-4DA4-86B5-652704CE4521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0EBA1F64-B780-478E-8FD1-62B8333753D4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2E985251-5C15-4516-869B-7B36E7418DD5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A0328A30-5FBC-41C4-A440-D8E682B08C81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0C54A7F1-4496-417F-B48B-349250494897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55E4198-F06F-42C0-86E9-32D4FF3F3FE8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F69F00EB-4C40-4DAB-8413-FE824B1CD538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3920B738-291D-4409-BF92-E514AE7A6575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5EFAE650-F6F1-495D-AFF6-BC3E45016210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A81E4ADF-DADC-4572-AECF-C6E0DD4099D9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3B5D4E7F-54EC-4F3F-9E0B-2BC46D837EE9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F5E53A42-3B44-4279-AB36-72349357EAE8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F36A8D30-E31C-4FEB-B99A-F84216965395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BBCE43BB-F5B5-436B-86B0-894E8F443008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185948B8-6218-47D2-929F-8B5AEDC946DC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156C8C85-10F2-4B14-A11F-E84F4ECE00CB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C09D70B-1C01-4320-9C58-4B99B765FCBA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8AFAB0DE-8DFC-4182-839F-97C7BFE3603B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93C239C5-18B7-4EEE-8754-CF3E96CE231A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9E6E69F5-6123-4CA2-AB1F-2AAEC6280E4A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9F133E29-42F8-4C2B-9876-EE1D7CC85510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EBDF54EC-1E9B-4200-9FF7-4D1A683C6ABF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EA810A9F-0131-4CAB-A731-B28BFF317CBC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88506E07-B027-4FC4-8EBF-F0FCF92DA50C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F4B29C04-14D4-4AFD-933B-CA4CA7ED5E41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FE7AA80A-FB6D-4161-A7F8-04A20FD218E0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F27030E3-AEF4-4633-9E85-AC7E0818DA08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AE64823-8452-4C85-A2C9-F42EEB428AF3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A0A26CE8-B118-4D7A-B83A-60DF2BAA7D2E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5DC85F9A-846F-404C-8726-E3000910AEAD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3A80ABE5-7E28-4352-9B41-A2409D3E549F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D6DEBB23-3F78-4F65-A577-7267F31A459B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6B5930FC-9EB7-47D4-B230-C5FDAED49EA0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D7646E1C-253F-4FF6-89F5-0B0C6ED44F6C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9D8E0550-882F-4795-913D-EC85D3AB9C07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EA652511-3125-42D4-BF15-B06C264DB739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7D478DEB-61C6-4E6E-90B1-52B3FDA2C2C6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E892CE19-EB73-47A2-B83C-EF691B98004F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C9358300-F4EA-4888-8D36-12BD51436ABF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31C509C1-E02B-4DFC-B62A-A11BB94C590D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704C2458-98DE-46EA-AA99-DF6B38E7B25D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71E94438-CE05-443D-9BC9-A6900DB82EC4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77279B96-FD95-47D8-9C70-8A592B11B0F8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7D9892A8-5F40-430D-A691-82FC9655497E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781D6E29-F563-4EF0-87C6-810AFB8F61D9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C1AD10ED-9529-430C-8632-408ECF3804A6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77847341-C497-4CB9-B03E-4013B44A2E1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F57DE0B6-7792-4F4A-B7B9-B859FD384604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6AF25CE7-60E5-4555-92F1-84D4A27173EF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5208613E-B358-4147-808C-2E238F3521B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0430563-4012-4D90-971C-B6690C8CBD12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D4D23F6F-25A1-497C-AFC7-E6D274360F26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C4820EEF-69BF-401B-8837-651149CA038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3F4D5A8-93DD-430D-B84A-4370B79076B6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5859EACD-84AA-4187-B5E2-E6B6931FFD91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581DD0E6-8DD3-4562-8757-58E288F918F9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DAD381C3-274A-40AC-95F2-BEC8C04D4DD2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E3ECF19-A035-402A-BB4A-9FA27C6D329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40558F86-185D-4B23-8D1F-045B2A3B83C7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21483695-19BD-4CD1-BA3C-F4C429F6AFE1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DFA6351C-3382-456C-947B-92AC704F877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C7D295F-4517-4521-B308-5B68BFF6F088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A7C912A6-2E4C-4F63-B786-02908B9A50F7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100434BB-9B34-4850-8A13-E25156E17946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B50EDE4E-3D17-4992-9491-6C5EB2CE7063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09FAD951-17F0-4C3F-BA07-132F0A732137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AF4B8F38-3A30-4D80-89E8-44AFCDC37DD5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CFDE9A1A-F943-4694-9C55-DB202CEB8DDF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C11B6904-1EAA-4E71-B8FD-61488847AA2B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37F26A9F-B2DE-4AAF-9A4E-5332B3E9073B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FCBEF412-150F-4A06-BB12-1A8144417F0F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09725DA4-4263-40D9-885A-5283ACC566D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000BF76-E98D-4671-B303-79F41F9237EC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7FBD9B6F-3BF4-4F8D-84E5-A9318144BA38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CE1F33C7-EEDD-4C85-BFA8-CC7A31BE885D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06CFB13-A465-486C-AA1D-D25F12A20C82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BDE5904C-068D-47B6-9689-52618395D3C6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B2EFAC05-F6AE-47A4-AE9E-1140D563CFA6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DF0F3569-8B08-4CD8-BFEA-531C37F61CFA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DDB27A5B-864B-4651-AA3F-808441F01B2D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9E4C6E58-F012-48A1-945F-19313981DF09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8F3234A3-75B2-4FA0-B834-343FF66156CD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365B09A5-3339-4F71-B808-F0A5F023799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6F1925B-A62F-4989-8CE7-75BF0C568ADC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EB4E6205-B282-4380-BF66-FA6D44E7F60A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0A8C986D-C090-4801-B3C3-D646EB332C7F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0BF9F786-F087-4074-9D26-0D41C902CAE8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AA40A9BC-3BF1-4C4F-B6DD-B39207CEBFE0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8A2EC58A-26E5-43E2-846F-18EDD4266AE2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7ED10B82-EBA4-43A4-8FD1-8E6972063322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D13D1DF1-3B05-4783-B14D-6A78C60810BC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C19D08D2-CC15-43F6-9520-E638D4B96AA4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1DE315D0-C5ED-43AE-B649-7BFFC25F4F8E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137D2750-7968-4803-B547-41C14F1E74B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5BF17ED-77F9-4BEF-B819-F7EFFBEA47AE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E6D45CEC-1BCF-4C86-BE41-6C8F627BE986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F5C2609A-EC84-4FC9-8728-6865CA42D4DE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C6BC3879-1A29-4FDD-B1CA-17F61048584C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FFE9839C-8A39-4F69-B1C2-4C23F8AB5E65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62B5FD80-BADC-4569-BB2F-7A5D3954D784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1DAE52F3-88F9-4F97-80DD-F6D9FE56BDA0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42A915EC-4BF7-4BD2-956E-939988E50D85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AEDE4A66-B6B9-48A5-AD47-442B5693ED13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BE08B8F6-2A8C-4860-82F3-C5AFA749E769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AD8C4D32-E820-4952-B031-3F887A70D0F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927DBF7-52C3-47A2-94A5-51B49AD85566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4C723665-9693-44E5-BEBC-7C83EA106EE0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B920014A-DB76-4F79-8CF7-15C76B163948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885E5B91-ADB1-415C-8BF6-A2E46A40B656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4B9DDF61-4BD8-4072-AABB-3A9BFAE071AF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21CFBA09-180C-4EC3-8DBF-4ABCF6020182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479D24C1-0AA3-4742-8B6E-AABE2794FD95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7FA0158B-98A2-4D3D-9814-1A3507F228EC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04028895-3535-4345-9820-EB8EFA5CF5FC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908D575A-33D7-4124-B041-466E13AA2631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9D0B3E56-28F6-4798-90BB-0240A62C7D1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370</Words>
  <Application>Microsoft Office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Serdar Büyüktemiz</dc:creator>
  <cp:lastModifiedBy>Serdar Büyüktemiz</cp:lastModifiedBy>
  <cp:revision>37</cp:revision>
  <dcterms:created xsi:type="dcterms:W3CDTF">2018-11-25T14:24:44Z</dcterms:created>
  <dcterms:modified xsi:type="dcterms:W3CDTF">2018-12-29T14:30:42Z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