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6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AF71-B299-4B90-8F0F-5C7D277D499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E3A5-0512-4787-895F-B06CEBA4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8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66213" y="410599"/>
            <a:ext cx="323102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914400"/>
            <a:ext cx="6283901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3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38628" y="-408203"/>
            <a:ext cx="506906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Henson</dc:creator>
  <cp:lastModifiedBy>Bret Henson</cp:lastModifiedBy>
  <cp:revision>1</cp:revision>
  <dcterms:created xsi:type="dcterms:W3CDTF">2016-03-22T13:45:28Z</dcterms:created>
  <dcterms:modified xsi:type="dcterms:W3CDTF">2016-03-22T13:46:17Z</dcterms:modified>
</cp:coreProperties>
</file>