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efc3773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efc3773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efc37736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efc37736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efc3773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efc3773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fc37736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fc37736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Mengo Language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Breno Schneider Salles de Oliveira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Motivações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84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700"/>
              <a:t>Sempre gostei de Assembly, queria montar uma linguagem que fosse visualmente e sintaticamente parecida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700"/>
              <a:t>Gostei do exemplo de aula de um aluno que não gostava de usar o dedo mindinho para apertar “shift”, “ctrl”, etc. Então montei uma linguagem em que o shift não fosse necessário.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 Principais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413950" y="500925"/>
            <a:ext cx="43971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 sz="1700">
                <a:solidFill>
                  <a:schemeClr val="lt2"/>
                </a:solidFill>
              </a:rPr>
              <a:t>Sintaxe em prefixo: comandos como SET, ADD, MUL, DIV</a:t>
            </a:r>
            <a:endParaRPr sz="1700">
              <a:solidFill>
                <a:schemeClr val="lt2"/>
              </a:solidFill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 sz="1700">
                <a:solidFill>
                  <a:schemeClr val="lt2"/>
                </a:solidFill>
              </a:rPr>
              <a:t>Controle de fluxo: IF/WHILE baseado em comparação de doubles</a:t>
            </a:r>
            <a:endParaRPr sz="1700">
              <a:solidFill>
                <a:schemeClr val="lt2"/>
              </a:solidFill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 sz="1700">
                <a:solidFill>
                  <a:schemeClr val="lt2"/>
                </a:solidFill>
              </a:rPr>
              <a:t>Manipulação de listas estáticas e operações INSERT/DELETE/IN/GET</a:t>
            </a:r>
            <a:endParaRPr sz="1700">
              <a:solidFill>
                <a:schemeClr val="lt2"/>
              </a:solidFill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 sz="1700">
                <a:solidFill>
                  <a:schemeClr val="lt2"/>
                </a:solidFill>
              </a:rPr>
              <a:t>Entrada/Saída via INPUT/PRINT</a:t>
            </a:r>
            <a:endParaRPr sz="1700">
              <a:solidFill>
                <a:schemeClr val="lt2"/>
              </a:solidFill>
            </a:endParaRPr>
          </a:p>
          <a:p>
            <a:pPr indent="-32845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pt-BR" sz="1700">
                <a:solidFill>
                  <a:schemeClr val="lt2"/>
                </a:solidFill>
              </a:rPr>
              <a:t>Geração de código LLVM IR e execução JIT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Curiosidades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03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700"/>
              <a:t>Utiliza blocos de código com indentação (similar a Python)</a:t>
            </a:r>
            <a:endParaRPr sz="1700"/>
          </a:p>
          <a:p>
            <a:pPr indent="-3203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700"/>
              <a:t>Funções auxiliares delete_list e in_list implementadas em C</a:t>
            </a:r>
            <a:endParaRPr sz="1700"/>
          </a:p>
          <a:p>
            <a:pPr indent="-3203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700"/>
              <a:t>Converte booleanos para 0.0/1.0</a:t>
            </a:r>
            <a:endParaRPr sz="1700"/>
          </a:p>
          <a:p>
            <a:pPr indent="-3203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700"/>
              <a:t>Possibilidade de usar tanto tab quanto espaços como identação</a:t>
            </a:r>
            <a:endParaRPr sz="1700"/>
          </a:p>
          <a:p>
            <a:pPr indent="-32035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700"/>
              <a:t>o tamanho fixo da lista estática é de 1981 elementos, homenagem ao memorável ano do Clube de Regatas Flamengo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Código: test.fla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402"/>
              <a:t>`soma e while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02"/>
              <a:t>set a 1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02"/>
              <a:t>set soma 0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02"/>
              <a:t>while soma less 11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02"/>
              <a:t>	add soma a soma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02"/>
              <a:t>print soma </a:t>
            </a:r>
            <a:endParaRPr sz="14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pt-BR" sz="1402"/>
              <a:t>`deve printar 10</a:t>
            </a:r>
            <a:endParaRPr sz="1402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407"/>
              <a:t>`condicionais e </a:t>
            </a:r>
            <a:r>
              <a:rPr lang="pt-BR" sz="1407"/>
              <a:t>módulo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/>
              <a:t>set a 10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/>
              <a:t>if a equal 10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/>
              <a:t>	print ‘a = 10’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/>
              <a:t>set resto 0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/>
              <a:t>mod resto a 2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/>
              <a:t>if resto equal 0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/>
              <a:t>	print ‘a é par’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/>
              <a:t>if resto equal 1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pt-BR" sz="1407"/>
              <a:t>	print ‘a é ímpar’</a:t>
            </a:r>
            <a:endParaRPr sz="14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