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88" r:id="rId36"/>
    <p:sldId id="289" r:id="rId37"/>
    <p:sldId id="302" r:id="rId38"/>
    <p:sldId id="303" r:id="rId39"/>
    <p:sldId id="304" r:id="rId40"/>
    <p:sldId id="305" r:id="rId41"/>
    <p:sldId id="290" r:id="rId42"/>
    <p:sldId id="314" r:id="rId43"/>
    <p:sldId id="292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7" r:id="rId52"/>
    <p:sldId id="315" r:id="rId53"/>
    <p:sldId id="318" r:id="rId54"/>
    <p:sldId id="313" r:id="rId55"/>
    <p:sldId id="319" r:id="rId56"/>
    <p:sldId id="316" r:id="rId57"/>
    <p:sldId id="291" r:id="rId58"/>
    <p:sldId id="293" r:id="rId59"/>
    <p:sldId id="321" r:id="rId60"/>
    <p:sldId id="322" r:id="rId61"/>
    <p:sldId id="323" r:id="rId62"/>
    <p:sldId id="324" r:id="rId63"/>
    <p:sldId id="325" r:id="rId64"/>
    <p:sldId id="32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8F0"/>
    <a:srgbClr val="922E90"/>
    <a:srgbClr val="6F239D"/>
    <a:srgbClr val="6FE5F5"/>
    <a:srgbClr val="BF499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5F41-3E4F-4C03-AB86-AFFCE3AB5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728D-0D1F-4EFF-B1AA-3A1FF7409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BC04-F97D-4368-B58B-9A6E108B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52B3-963E-404F-9044-9DB4B320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781C-E45F-4663-9BED-7A55E30E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52BD-FC0C-4D2C-9F3E-F55D4E99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E59AD-E0A9-4C2A-A389-312D9A4B3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874A-44C2-4FD3-957C-280375B1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0AC3-4556-439F-9974-45BA7C49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92E0-4E4D-474B-AC15-B883FF09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2FF5C-B280-4975-9712-D173C2B21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8A20B-1129-4BDB-AB8B-E62724EDA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0043-1B7E-44BF-A37A-BD26B66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2913-172B-480A-A819-9F97F4C4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AD33-87FF-4103-AF17-B0BE7557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5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484E-6AA3-4ECF-81A8-DF700188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7AA8-B123-486D-A387-AD8D1979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6383-F356-4960-B00F-E7881EE0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9AFE-15F8-4DC4-80A4-8085A523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20E9-3C62-4E5E-8BBF-CB654147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D8F7-E33E-4569-9F8C-11BEDA6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542A2-1810-4080-8951-2A384DA6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72BA-CA40-4B45-9C2A-BA9DE2E6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E329-EC8B-424F-866D-EB2A2B7B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ED91-1B0D-4FF2-846C-23C4EDE6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7C5-0C47-4BF8-AC32-D4FDA3F9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5480-8CEF-4D59-BEF0-77C72D0D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E23E2-029A-4388-8C85-166C6823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C2BEB-815C-4ADB-B2FE-58ECEC15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1CEE9-226F-4386-AE4B-9F4D4A60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07D5-3450-4CEB-84BC-69163D92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6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D1EE-484E-4485-9A58-07622CC2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3B2A7-FD02-45E1-8FB8-5955A5AE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230C-00EC-467C-9BFD-6902B0C8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6DF18-FFAA-42D6-BC42-CA2CBD106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E18CC-6494-43FA-9F94-C5BF4C2F0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347C7-5303-4E63-B8B1-65FC696F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E1A67-A206-419F-8C2C-356E32AD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105DB-FD68-46F0-835F-231D0929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BCBE-4C3A-41DB-BCEA-0990E0B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A8BE-9B18-4C64-A582-981D3F58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381E-791A-43AD-A4C1-7E0319F4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519B-FE50-4720-B93C-552A15B4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E7D03-7E94-4E4C-9623-F04ED463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E5695-491E-430F-9981-E8C15153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7F08-6094-47B7-AEDF-5EDCF4B3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0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702D-8D30-4100-B7E1-BAD3A9FB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86BD-122A-43F9-8452-61C27ED4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8204D-33F0-4E91-AF98-470E8E5E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1626-21DD-49C5-B0BC-BCBC3322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CE31-17C0-4BBB-B0D7-2C7807A2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C8BB-80E2-47E5-B59F-6A3672B9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7F7B-B13B-4F1B-8D40-B5508E7A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C967D-C874-4608-9BDA-628745C5B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507A5-5806-443A-9CD8-D8A361880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3DF65-8F1E-4E78-8424-E86828DF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7EFA-937E-4FDD-B8FB-41DFEF1D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118EF-99B2-4E0B-A014-47A3C511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A8532-96D8-4FCC-8C95-E74FBD56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02E7-E230-4347-821A-ABC22B046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C94D-8A97-4B22-9349-670095B3E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C115-BACB-4152-9657-98273E7ECBA9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6B12-AA0C-44E9-865E-D78D61723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9905-2AA0-4518-8DCA-D36AC947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3020-D97F-49C0-9BE9-561CCF5A4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3414"/>
            <a:ext cx="9144000" cy="409117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CS 300 </a:t>
            </a:r>
            <a:br>
              <a:rPr lang="en-US" sz="8000" dirty="0"/>
            </a:br>
            <a:r>
              <a:rPr lang="en-US" sz="8000" dirty="0"/>
              <a:t>HOMEWORK 5</a:t>
            </a:r>
            <a:br>
              <a:rPr lang="en-US" sz="8000" dirty="0"/>
            </a:br>
            <a:r>
              <a:rPr lang="en-US" sz="8000" dirty="0"/>
              <a:t>by Berna YILDIRAN</a:t>
            </a:r>
            <a:br>
              <a:rPr lang="en-US" sz="800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477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67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15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6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F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61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6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F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07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891"/>
            <a:ext cx="10515600" cy="31242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QUESTION #2</a:t>
            </a:r>
            <a:br>
              <a:rPr lang="en-US" sz="8000" dirty="0"/>
            </a:br>
            <a:r>
              <a:rPr lang="en-US" sz="8000" dirty="0"/>
              <a:t>Prim’s Minimum Spanning Tree Algorithm </a:t>
            </a:r>
          </a:p>
        </p:txBody>
      </p:sp>
    </p:spTree>
    <p:extLst>
      <p:ext uri="{BB962C8B-B14F-4D97-AF65-F5344CB8AC3E}">
        <p14:creationId xmlns:p14="http://schemas.microsoft.com/office/powerpoint/2010/main" val="102257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E850C6-5138-4BDF-9858-47C30E0C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C42101-22C0-4A3D-8363-79DDC99B48C1}"/>
              </a:ext>
            </a:extLst>
          </p:cNvPr>
          <p:cNvSpPr/>
          <p:nvPr/>
        </p:nvSpPr>
        <p:spPr>
          <a:xfrm>
            <a:off x="1746608" y="1746607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C3476E-2026-4D43-932E-1F6FF45C09B7}"/>
              </a:ext>
            </a:extLst>
          </p:cNvPr>
          <p:cNvSpPr/>
          <p:nvPr/>
        </p:nvSpPr>
        <p:spPr>
          <a:xfrm>
            <a:off x="2088096" y="3208105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86AB7-E609-4627-B8E4-ADB2C9FBE1A2}"/>
              </a:ext>
            </a:extLst>
          </p:cNvPr>
          <p:cNvCxnSpPr/>
          <p:nvPr/>
        </p:nvCxnSpPr>
        <p:spPr>
          <a:xfrm>
            <a:off x="1551397" y="3137168"/>
            <a:ext cx="15151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8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E530FE8-F0F5-4370-840B-D458A94D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84B55-8A6A-4E6B-959E-23C17ABC820A}"/>
              </a:ext>
            </a:extLst>
          </p:cNvPr>
          <p:cNvSpPr/>
          <p:nvPr/>
        </p:nvSpPr>
        <p:spPr>
          <a:xfrm>
            <a:off x="3173001" y="2147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652EA8-8A8C-433D-B5E7-93390524B5AB}"/>
              </a:ext>
            </a:extLst>
          </p:cNvPr>
          <p:cNvSpPr/>
          <p:nvPr/>
        </p:nvSpPr>
        <p:spPr>
          <a:xfrm>
            <a:off x="4530904" y="2763502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F7C8-3712-4C26-B923-A4D10C94831B}"/>
              </a:ext>
            </a:extLst>
          </p:cNvPr>
          <p:cNvSpPr/>
          <p:nvPr/>
        </p:nvSpPr>
        <p:spPr>
          <a:xfrm>
            <a:off x="1753079" y="1727811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486FA7-D168-4A25-B805-5EF003AC89B3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7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89B1BA9-2763-4145-B1F5-D5F9C3D8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84B55-8A6A-4E6B-959E-23C17ABC820A}"/>
              </a:ext>
            </a:extLst>
          </p:cNvPr>
          <p:cNvSpPr/>
          <p:nvPr/>
        </p:nvSpPr>
        <p:spPr>
          <a:xfrm>
            <a:off x="3173001" y="2147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F7C8-3712-4C26-B923-A4D10C94831B}"/>
              </a:ext>
            </a:extLst>
          </p:cNvPr>
          <p:cNvSpPr/>
          <p:nvPr/>
        </p:nvSpPr>
        <p:spPr>
          <a:xfrm>
            <a:off x="1753079" y="1727811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2FC428-5681-4502-B858-71C0833035B2}"/>
              </a:ext>
            </a:extLst>
          </p:cNvPr>
          <p:cNvSpPr/>
          <p:nvPr/>
        </p:nvSpPr>
        <p:spPr>
          <a:xfrm>
            <a:off x="7072211" y="1820197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A0D59B-3D17-4ECA-9C40-567BA56F59DA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6E3A5-2898-4DE5-A33B-92DB64152B32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F1BB564-B409-42DE-8DEC-EAB0733D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84B55-8A6A-4E6B-959E-23C17ABC820A}"/>
              </a:ext>
            </a:extLst>
          </p:cNvPr>
          <p:cNvSpPr/>
          <p:nvPr/>
        </p:nvSpPr>
        <p:spPr>
          <a:xfrm>
            <a:off x="3173001" y="2147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F7C8-3712-4C26-B923-A4D10C94831B}"/>
              </a:ext>
            </a:extLst>
          </p:cNvPr>
          <p:cNvSpPr/>
          <p:nvPr/>
        </p:nvSpPr>
        <p:spPr>
          <a:xfrm>
            <a:off x="1753079" y="1727811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2FC428-5681-4502-B858-71C0833035B2}"/>
              </a:ext>
            </a:extLst>
          </p:cNvPr>
          <p:cNvSpPr/>
          <p:nvPr/>
        </p:nvSpPr>
        <p:spPr>
          <a:xfrm>
            <a:off x="7072211" y="1820197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C4CFDD-4A26-4711-9C93-68C5D475B810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7F8367-5E18-464A-B267-2D4C352ADD6F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54B25-9C8E-4BA1-8BB4-4E3071EB6718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0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CA65A07-2FC1-4AF0-8528-56A5F0B0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84B55-8A6A-4E6B-959E-23C17ABC820A}"/>
              </a:ext>
            </a:extLst>
          </p:cNvPr>
          <p:cNvSpPr/>
          <p:nvPr/>
        </p:nvSpPr>
        <p:spPr>
          <a:xfrm>
            <a:off x="3173001" y="2147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F7C8-3712-4C26-B923-A4D10C94831B}"/>
              </a:ext>
            </a:extLst>
          </p:cNvPr>
          <p:cNvSpPr/>
          <p:nvPr/>
        </p:nvSpPr>
        <p:spPr>
          <a:xfrm>
            <a:off x="1753079" y="1727811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8C072-D198-455E-B150-07379BCFD0CD}"/>
              </a:ext>
            </a:extLst>
          </p:cNvPr>
          <p:cNvSpPr/>
          <p:nvPr/>
        </p:nvSpPr>
        <p:spPr>
          <a:xfrm>
            <a:off x="8782720" y="2312742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04145F-FFA4-4329-8B52-BD37A88544C3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C24CAF-D582-4907-B4CD-E0F2EDE29CCB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E5EC03-0930-482D-9FAF-3209C4E08A07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1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98"/>
            <a:ext cx="10515600" cy="4508204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 #1</a:t>
            </a:r>
            <a:br>
              <a:rPr lang="en-US" sz="7200" dirty="0"/>
            </a:br>
            <a:r>
              <a:rPr lang="en-US" sz="7200" dirty="0"/>
              <a:t>Dijkstra’s​ Weighted</a:t>
            </a:r>
            <a:br>
              <a:rPr lang="en-US" sz="7200" dirty="0"/>
            </a:br>
            <a:r>
              <a:rPr lang="en-US" sz="7200" dirty="0"/>
              <a:t>​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278131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CDF1A25-8978-46E8-B7EC-9DDF2ABE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8C072-D198-455E-B150-07379BCFD0CD}"/>
              </a:ext>
            </a:extLst>
          </p:cNvPr>
          <p:cNvSpPr/>
          <p:nvPr/>
        </p:nvSpPr>
        <p:spPr>
          <a:xfrm>
            <a:off x="8782720" y="2312742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1FD3E1-6FE1-40E3-A81F-482650E3755A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DCA07C-8FBE-4F5F-B5BF-85FD55A3104E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4B77FF-30BB-44CD-B105-CC01FE9D26F6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441558-B54E-44B7-AE26-D6B313BABB38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9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747A0B5-A294-4D24-AD72-93E03D27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F, 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8C072-D198-455E-B150-07379BCFD0CD}"/>
              </a:ext>
            </a:extLst>
          </p:cNvPr>
          <p:cNvSpPr/>
          <p:nvPr/>
        </p:nvSpPr>
        <p:spPr>
          <a:xfrm>
            <a:off x="8782720" y="2312742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D7D26AB-F8FF-4942-9B9B-B5A05DF11491}"/>
              </a:ext>
            </a:extLst>
          </p:cNvPr>
          <p:cNvSpPr/>
          <p:nvPr/>
        </p:nvSpPr>
        <p:spPr>
          <a:xfrm>
            <a:off x="8295005" y="4666700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817FC9-F961-42FA-AE6F-4DA624B2811C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9D7BD0-F5AE-4111-BABE-629E26BD75D1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3B4730-362B-41A6-B4A9-8331411ADEE0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0FF0-5FEA-4094-8450-7533EACB45C6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086F83-53B3-42F6-9C9A-BF1CA0673014}"/>
              </a:ext>
            </a:extLst>
          </p:cNvPr>
          <p:cNvCxnSpPr>
            <a:cxnSpLocks/>
          </p:cNvCxnSpPr>
          <p:nvPr/>
        </p:nvCxnSpPr>
        <p:spPr>
          <a:xfrm>
            <a:off x="6595728" y="3687035"/>
            <a:ext cx="1776916" cy="11579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3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84EE5ED-62C7-4514-8ABA-DFD2E5BB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F, 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D7D26AB-F8FF-4942-9B9B-B5A05DF11491}"/>
              </a:ext>
            </a:extLst>
          </p:cNvPr>
          <p:cNvSpPr/>
          <p:nvPr/>
        </p:nvSpPr>
        <p:spPr>
          <a:xfrm>
            <a:off x="8295005" y="4666700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689FA8-B893-4317-8C33-87DB1BFC84B5}"/>
              </a:ext>
            </a:extLst>
          </p:cNvPr>
          <p:cNvSpPr/>
          <p:nvPr/>
        </p:nvSpPr>
        <p:spPr>
          <a:xfrm>
            <a:off x="6095999" y="475828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3DC939-EAA7-4645-82E4-216B5906E3AB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65CF12-91A1-41C3-98E4-C69D3A058CBF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B94A8E-461D-4DE5-8CA8-686C62F81988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446C4E-3CCE-4C50-95CB-18491553D318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F8CDE7-5A85-4002-BF85-E09FE946F995}"/>
              </a:ext>
            </a:extLst>
          </p:cNvPr>
          <p:cNvCxnSpPr>
            <a:cxnSpLocks/>
          </p:cNvCxnSpPr>
          <p:nvPr/>
        </p:nvCxnSpPr>
        <p:spPr>
          <a:xfrm>
            <a:off x="6595728" y="3687035"/>
            <a:ext cx="1776916" cy="11579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3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E082CDE-F587-4237-8BDC-4F58436D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F, C, 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D7D26AB-F8FF-4942-9B9B-B5A05DF11491}"/>
              </a:ext>
            </a:extLst>
          </p:cNvPr>
          <p:cNvSpPr/>
          <p:nvPr/>
        </p:nvSpPr>
        <p:spPr>
          <a:xfrm>
            <a:off x="8295005" y="4666700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575367B2-4AD1-43B7-98C8-7D275492D0FD}"/>
              </a:ext>
            </a:extLst>
          </p:cNvPr>
          <p:cNvSpPr/>
          <p:nvPr/>
        </p:nvSpPr>
        <p:spPr>
          <a:xfrm>
            <a:off x="3070261" y="4684527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0D602D-F712-4CA1-A4B2-7791CE03AA36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239A10-A8BE-4269-A02B-1FCAF07E3F01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D8DF1B-58B5-4303-B437-D195BEC22703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B68F69-A977-4174-AEA6-9553EBCD565C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1C592-036B-4A62-964C-5A2CE5165D57}"/>
              </a:ext>
            </a:extLst>
          </p:cNvPr>
          <p:cNvCxnSpPr>
            <a:cxnSpLocks/>
          </p:cNvCxnSpPr>
          <p:nvPr/>
        </p:nvCxnSpPr>
        <p:spPr>
          <a:xfrm>
            <a:off x="6595728" y="3687035"/>
            <a:ext cx="1776916" cy="11579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CEF48E-FD4E-48D4-8A2F-C820A2F2A965}"/>
              </a:ext>
            </a:extLst>
          </p:cNvPr>
          <p:cNvCxnSpPr>
            <a:cxnSpLocks/>
          </p:cNvCxnSpPr>
          <p:nvPr/>
        </p:nvCxnSpPr>
        <p:spPr>
          <a:xfrm>
            <a:off x="4178618" y="5237227"/>
            <a:ext cx="410523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5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C6A50FF-0C4C-4CE6-B2BD-7527D8CF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F, C, G}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D7D26AB-F8FF-4942-9B9B-B5A05DF11491}"/>
              </a:ext>
            </a:extLst>
          </p:cNvPr>
          <p:cNvSpPr/>
          <p:nvPr/>
        </p:nvSpPr>
        <p:spPr>
          <a:xfrm>
            <a:off x="8295005" y="4666700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575367B2-4AD1-43B7-98C8-7D275492D0FD}"/>
              </a:ext>
            </a:extLst>
          </p:cNvPr>
          <p:cNvSpPr/>
          <p:nvPr/>
        </p:nvSpPr>
        <p:spPr>
          <a:xfrm>
            <a:off x="3070261" y="4684527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98C075F2-62B9-4A80-AFDD-7B9EC1DCA982}"/>
              </a:ext>
            </a:extLst>
          </p:cNvPr>
          <p:cNvSpPr/>
          <p:nvPr/>
        </p:nvSpPr>
        <p:spPr>
          <a:xfrm>
            <a:off x="10934475" y="2701853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F6250-55C5-4782-BE91-25414D6BFCA5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611FCD-1EAA-44A9-915A-20784697035D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C604FB-81D0-4DD6-987B-5C060D33A68D}"/>
              </a:ext>
            </a:extLst>
          </p:cNvPr>
          <p:cNvCxnSpPr>
            <a:cxnSpLocks/>
          </p:cNvCxnSpPr>
          <p:nvPr/>
        </p:nvCxnSpPr>
        <p:spPr>
          <a:xfrm>
            <a:off x="6819010" y="3311907"/>
            <a:ext cx="398366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1F7259-8373-46E9-B9E0-6D5AF683FC3A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399E36-7C46-451C-ADCA-CA64E8B1BAFB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B746C1-D3B4-45B6-A21F-AC4895A50A59}"/>
              </a:ext>
            </a:extLst>
          </p:cNvPr>
          <p:cNvCxnSpPr>
            <a:cxnSpLocks/>
          </p:cNvCxnSpPr>
          <p:nvPr/>
        </p:nvCxnSpPr>
        <p:spPr>
          <a:xfrm>
            <a:off x="6595728" y="3687035"/>
            <a:ext cx="1776916" cy="11579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4FC357-9603-4075-A3FD-9F818B1DB019}"/>
              </a:ext>
            </a:extLst>
          </p:cNvPr>
          <p:cNvCxnSpPr>
            <a:cxnSpLocks/>
          </p:cNvCxnSpPr>
          <p:nvPr/>
        </p:nvCxnSpPr>
        <p:spPr>
          <a:xfrm>
            <a:off x="4178618" y="5237227"/>
            <a:ext cx="410523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412"/>
            <a:ext cx="10515600" cy="32411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QUESTION #3</a:t>
            </a:r>
            <a:br>
              <a:rPr lang="en-US" sz="8000" dirty="0"/>
            </a:br>
            <a:r>
              <a:rPr lang="en-US" sz="8000" dirty="0"/>
              <a:t> Kruskal’s Minimum Spanning Tree Algorithm </a:t>
            </a:r>
          </a:p>
        </p:txBody>
      </p:sp>
    </p:spTree>
    <p:extLst>
      <p:ext uri="{BB962C8B-B14F-4D97-AF65-F5344CB8AC3E}">
        <p14:creationId xmlns:p14="http://schemas.microsoft.com/office/powerpoint/2010/main" val="319565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1B79A2-C488-465F-9672-79265374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 }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FE46F9-9F4C-4ADE-8AB3-7147B70B987A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29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EF2948-90B3-44CE-B827-9A058C67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 , F, C, }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39588F-F852-4CC9-876A-EFB7510592F0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CE335-1B98-4BF6-944A-08F11359518F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5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1350992-0BA8-4B13-8936-C4BF9746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}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2899B0-004E-4F61-A605-7A316B031B30}"/>
              </a:ext>
            </a:extLst>
          </p:cNvPr>
          <p:cNvSpPr/>
          <p:nvPr/>
        </p:nvSpPr>
        <p:spPr>
          <a:xfrm>
            <a:off x="8344046" y="76554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20E604-DCC7-420E-B4DB-75713F37A9EF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6F99CB-C51B-496F-9F13-5568B3231671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9CF3A5-79B5-48E0-9701-7C83BDD6994E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1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A395A88-1A0E-44AC-A97C-30BFA04A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4F7D6A-2C4C-4ACC-8A25-EFD02611B705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D7A069-5F75-46F2-9DF3-CDD8381836B7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619B96-9280-4EC7-B929-8B4B5BC9D610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C6BC7-C9B0-4F7F-9765-FE4E2C04852D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C9025B-D2E7-4EE1-8B77-0EEAF8938B55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}</a:t>
            </a:r>
          </a:p>
        </p:txBody>
      </p:sp>
    </p:spTree>
    <p:extLst>
      <p:ext uri="{BB962C8B-B14F-4D97-AF65-F5344CB8AC3E}">
        <p14:creationId xmlns:p14="http://schemas.microsoft.com/office/powerpoint/2010/main" val="5995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77401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63600" y="3035635"/>
            <a:ext cx="839028" cy="369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75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B9BF001-2566-4F1F-9D70-4317AAFE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AFCD4E-F7D5-45B2-A008-353D981A6312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0F7D4B-4736-4F8C-AA5A-1D19195AD175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D250C0-FB2D-4E29-BCB1-5AA103B38D94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5DD257-D2C8-4D8B-8364-3E50CFC170A8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CC043F-EF0D-495D-BA33-1E63E1666ACF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}</a:t>
            </a:r>
          </a:p>
        </p:txBody>
      </p:sp>
    </p:spTree>
    <p:extLst>
      <p:ext uri="{BB962C8B-B14F-4D97-AF65-F5344CB8AC3E}">
        <p14:creationId xmlns:p14="http://schemas.microsoft.com/office/powerpoint/2010/main" val="3242102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CC1F2524-7F00-4BDC-93AF-F87A0EFA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FC0E0780-AB30-427C-8DAC-E9B7A3E95D0E}"/>
              </a:ext>
            </a:extLst>
          </p:cNvPr>
          <p:cNvSpPr/>
          <p:nvPr/>
        </p:nvSpPr>
        <p:spPr>
          <a:xfrm>
            <a:off x="7941107" y="276903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8E3170-A7CD-460E-B681-3A09375258FB}"/>
              </a:ext>
            </a:extLst>
          </p:cNvPr>
          <p:cNvSpPr/>
          <p:nvPr/>
        </p:nvSpPr>
        <p:spPr>
          <a:xfrm>
            <a:off x="10953595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F4AC0-FCED-4CA0-AE99-D58F7DB18135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C016BE-0578-4529-B886-944E5054B1D1}"/>
              </a:ext>
            </a:extLst>
          </p:cNvPr>
          <p:cNvCxnSpPr>
            <a:cxnSpLocks/>
          </p:cNvCxnSpPr>
          <p:nvPr/>
        </p:nvCxnSpPr>
        <p:spPr>
          <a:xfrm>
            <a:off x="6755564" y="3322670"/>
            <a:ext cx="4022778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01CF25-54C2-4C75-A359-9C586AD72895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FFEEB9-D2FD-4141-9FCF-2E47DDAD151C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5CA22E-808D-4095-9AB7-54CF2C5C4E37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B9F17B-F4E8-4813-842E-F17F47CDE632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G, }</a:t>
            </a:r>
          </a:p>
        </p:txBody>
      </p:sp>
    </p:spTree>
    <p:extLst>
      <p:ext uri="{BB962C8B-B14F-4D97-AF65-F5344CB8AC3E}">
        <p14:creationId xmlns:p14="http://schemas.microsoft.com/office/powerpoint/2010/main" val="3249721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A0188CC2-AB2D-42EC-A3E1-0A2C12AE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FC0E0780-AB30-427C-8DAC-E9B7A3E95D0E}"/>
              </a:ext>
            </a:extLst>
          </p:cNvPr>
          <p:cNvSpPr/>
          <p:nvPr/>
        </p:nvSpPr>
        <p:spPr>
          <a:xfrm>
            <a:off x="7941107" y="276903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8E3170-A7CD-460E-B681-3A09375258FB}"/>
              </a:ext>
            </a:extLst>
          </p:cNvPr>
          <p:cNvSpPr/>
          <p:nvPr/>
        </p:nvSpPr>
        <p:spPr>
          <a:xfrm>
            <a:off x="10953595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C1C7B37-79AA-4F60-8E16-4C3902A5F264}"/>
              </a:ext>
            </a:extLst>
          </p:cNvPr>
          <p:cNvSpPr/>
          <p:nvPr/>
        </p:nvSpPr>
        <p:spPr>
          <a:xfrm rot="1683290">
            <a:off x="10318664" y="232591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FCD345-001D-40AE-B6E5-1906E7C8219D}"/>
              </a:ext>
            </a:extLst>
          </p:cNvPr>
          <p:cNvSpPr/>
          <p:nvPr/>
        </p:nvSpPr>
        <p:spPr>
          <a:xfrm rot="1683290">
            <a:off x="9392328" y="1693901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B26B79-FCD4-4C6C-B252-D9BAF4278BE7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D8893A-DECB-44D1-A99B-2A70B9BCEE64}"/>
              </a:ext>
            </a:extLst>
          </p:cNvPr>
          <p:cNvCxnSpPr>
            <a:cxnSpLocks/>
          </p:cNvCxnSpPr>
          <p:nvPr/>
        </p:nvCxnSpPr>
        <p:spPr>
          <a:xfrm>
            <a:off x="6755564" y="3322670"/>
            <a:ext cx="4022778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8A28F2-A5D9-47D3-97F4-33BA92754615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DE3410-0E32-44B3-8E3C-4526B5977BEC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1DFA87-925F-4372-B7C4-D0EE77655AA9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B4F514-5D46-47D4-9405-E7F45962B51D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G, }</a:t>
            </a:r>
          </a:p>
        </p:txBody>
      </p:sp>
    </p:spTree>
    <p:extLst>
      <p:ext uri="{BB962C8B-B14F-4D97-AF65-F5344CB8AC3E}">
        <p14:creationId xmlns:p14="http://schemas.microsoft.com/office/powerpoint/2010/main" val="270085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39671576-E03E-4C35-BF81-658718DF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FC0E0780-AB30-427C-8DAC-E9B7A3E95D0E}"/>
              </a:ext>
            </a:extLst>
          </p:cNvPr>
          <p:cNvSpPr/>
          <p:nvPr/>
        </p:nvSpPr>
        <p:spPr>
          <a:xfrm>
            <a:off x="7941107" y="276903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8E3170-A7CD-460E-B681-3A09375258FB}"/>
              </a:ext>
            </a:extLst>
          </p:cNvPr>
          <p:cNvSpPr/>
          <p:nvPr/>
        </p:nvSpPr>
        <p:spPr>
          <a:xfrm>
            <a:off x="10953595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C1C7B37-79AA-4F60-8E16-4C3902A5F264}"/>
              </a:ext>
            </a:extLst>
          </p:cNvPr>
          <p:cNvSpPr/>
          <p:nvPr/>
        </p:nvSpPr>
        <p:spPr>
          <a:xfrm rot="1683290">
            <a:off x="10318664" y="232591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FCD345-001D-40AE-B6E5-1906E7C8219D}"/>
              </a:ext>
            </a:extLst>
          </p:cNvPr>
          <p:cNvSpPr/>
          <p:nvPr/>
        </p:nvSpPr>
        <p:spPr>
          <a:xfrm rot="1683290">
            <a:off x="9392328" y="1693901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A13A89FB-D967-4C10-A957-01EA84DC78BF}"/>
              </a:ext>
            </a:extLst>
          </p:cNvPr>
          <p:cNvSpPr/>
          <p:nvPr/>
        </p:nvSpPr>
        <p:spPr>
          <a:xfrm>
            <a:off x="2056321" y="320571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11CF94-EBB7-4D73-BFA7-C987932BCDEA}"/>
              </a:ext>
            </a:extLst>
          </p:cNvPr>
          <p:cNvSpPr/>
          <p:nvPr/>
        </p:nvSpPr>
        <p:spPr>
          <a:xfrm>
            <a:off x="506804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C9F622-65AC-476E-AB3E-3408EFB6088A}"/>
              </a:ext>
            </a:extLst>
          </p:cNvPr>
          <p:cNvCxnSpPr>
            <a:cxnSpLocks/>
          </p:cNvCxnSpPr>
          <p:nvPr/>
        </p:nvCxnSpPr>
        <p:spPr>
          <a:xfrm>
            <a:off x="1484999" y="3152846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02B44-BBF5-40AB-8C42-6AC4DA3B62D2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6D7630-B4E4-403D-A15D-87FAA5AB7D6C}"/>
              </a:ext>
            </a:extLst>
          </p:cNvPr>
          <p:cNvCxnSpPr>
            <a:cxnSpLocks/>
          </p:cNvCxnSpPr>
          <p:nvPr/>
        </p:nvCxnSpPr>
        <p:spPr>
          <a:xfrm>
            <a:off x="6755564" y="3322670"/>
            <a:ext cx="4022778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58AD82-26DF-40CE-A9EB-DBF11A2D2ED5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D3DB84-AA2B-4940-B547-A08B16A1F5F9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CDE1A8-2617-4E4F-9A99-8FF80D46843A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A92DEF7-4418-4850-9645-302E10446F48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G, S, }</a:t>
            </a:r>
          </a:p>
        </p:txBody>
      </p:sp>
    </p:spTree>
    <p:extLst>
      <p:ext uri="{BB962C8B-B14F-4D97-AF65-F5344CB8AC3E}">
        <p14:creationId xmlns:p14="http://schemas.microsoft.com/office/powerpoint/2010/main" val="104375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BC901FD-8E3E-49D0-9BA0-547E9322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FC0E0780-AB30-427C-8DAC-E9B7A3E95D0E}"/>
              </a:ext>
            </a:extLst>
          </p:cNvPr>
          <p:cNvSpPr/>
          <p:nvPr/>
        </p:nvSpPr>
        <p:spPr>
          <a:xfrm>
            <a:off x="7941107" y="276903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8E3170-A7CD-460E-B681-3A09375258FB}"/>
              </a:ext>
            </a:extLst>
          </p:cNvPr>
          <p:cNvSpPr/>
          <p:nvPr/>
        </p:nvSpPr>
        <p:spPr>
          <a:xfrm>
            <a:off x="10953595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C1C7B37-79AA-4F60-8E16-4C3902A5F264}"/>
              </a:ext>
            </a:extLst>
          </p:cNvPr>
          <p:cNvSpPr/>
          <p:nvPr/>
        </p:nvSpPr>
        <p:spPr>
          <a:xfrm rot="1683290">
            <a:off x="10318664" y="232591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FCD345-001D-40AE-B6E5-1906E7C8219D}"/>
              </a:ext>
            </a:extLst>
          </p:cNvPr>
          <p:cNvSpPr/>
          <p:nvPr/>
        </p:nvSpPr>
        <p:spPr>
          <a:xfrm rot="1683290">
            <a:off x="9392328" y="1693901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11CF94-EBB7-4D73-BFA7-C987932BCDEA}"/>
              </a:ext>
            </a:extLst>
          </p:cNvPr>
          <p:cNvSpPr/>
          <p:nvPr/>
        </p:nvSpPr>
        <p:spPr>
          <a:xfrm>
            <a:off x="506804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39AD4884-DD91-4D79-B8A1-2E8B1453C25B}"/>
              </a:ext>
            </a:extLst>
          </p:cNvPr>
          <p:cNvSpPr/>
          <p:nvPr/>
        </p:nvSpPr>
        <p:spPr>
          <a:xfrm>
            <a:off x="10060378" y="414754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EF44B4-001A-4EA9-9FDF-D7881F09865A}"/>
              </a:ext>
            </a:extLst>
          </p:cNvPr>
          <p:cNvCxnSpPr>
            <a:cxnSpLocks/>
          </p:cNvCxnSpPr>
          <p:nvPr/>
        </p:nvCxnSpPr>
        <p:spPr>
          <a:xfrm>
            <a:off x="1484999" y="3152846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9AC791-B857-4B08-9164-B30D91EE7733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700B5D-C07F-4620-A012-D239E3817C96}"/>
              </a:ext>
            </a:extLst>
          </p:cNvPr>
          <p:cNvCxnSpPr>
            <a:cxnSpLocks/>
          </p:cNvCxnSpPr>
          <p:nvPr/>
        </p:nvCxnSpPr>
        <p:spPr>
          <a:xfrm>
            <a:off x="6755564" y="3322670"/>
            <a:ext cx="4022778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AB2A2B-0242-4772-A588-B643C9A302CB}"/>
              </a:ext>
            </a:extLst>
          </p:cNvPr>
          <p:cNvCxnSpPr>
            <a:cxnSpLocks/>
          </p:cNvCxnSpPr>
          <p:nvPr/>
        </p:nvCxnSpPr>
        <p:spPr>
          <a:xfrm flipV="1">
            <a:off x="9334853" y="3578080"/>
            <a:ext cx="1618742" cy="108286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54C856-7432-403A-B68C-0A346D1D22BA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5AF82A-BCC4-4AA3-9A95-0D7BBCCED6AD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563743-C852-4483-B22C-5DB93C970F7E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3B4FC0-8882-4CFA-A26F-8502D9E8160A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G, S, }</a:t>
            </a: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4C72FCD0-DE3B-4961-AC17-3BEDE753BA24}"/>
              </a:ext>
            </a:extLst>
          </p:cNvPr>
          <p:cNvSpPr/>
          <p:nvPr/>
        </p:nvSpPr>
        <p:spPr>
          <a:xfrm>
            <a:off x="2056321" y="320571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19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412"/>
            <a:ext cx="10515600" cy="3241176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 #4</a:t>
            </a:r>
            <a:br>
              <a:rPr lang="en-US" sz="7200" dirty="0"/>
            </a:br>
            <a:r>
              <a:rPr lang="en-US" sz="7200" dirty="0"/>
              <a:t>  Breadth-first Traversal </a:t>
            </a:r>
          </a:p>
        </p:txBody>
      </p:sp>
    </p:spTree>
    <p:extLst>
      <p:ext uri="{BB962C8B-B14F-4D97-AF65-F5344CB8AC3E}">
        <p14:creationId xmlns:p14="http://schemas.microsoft.com/office/powerpoint/2010/main" val="252359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EB5A7-4168-49DC-8E7A-C0066DFC2826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0052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C5BFA-31EA-442A-8250-BAD08966E0D6}"/>
              </a:ext>
            </a:extLst>
          </p:cNvPr>
          <p:cNvCxnSpPr>
            <a:cxnSpLocks/>
          </p:cNvCxnSpPr>
          <p:nvPr/>
        </p:nvCxnSpPr>
        <p:spPr>
          <a:xfrm flipV="1">
            <a:off x="1414130" y="1350335"/>
            <a:ext cx="1711842" cy="1578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D8304-961C-4AED-94B1-45560376B749}"/>
              </a:ext>
            </a:extLst>
          </p:cNvPr>
          <p:cNvCxnSpPr>
            <a:cxnSpLocks/>
          </p:cNvCxnSpPr>
          <p:nvPr/>
        </p:nvCxnSpPr>
        <p:spPr>
          <a:xfrm flipV="1">
            <a:off x="1527544" y="3157760"/>
            <a:ext cx="15594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49897A-C599-4086-9E0B-B9C333FCC1A6}"/>
              </a:ext>
            </a:extLst>
          </p:cNvPr>
          <p:cNvSpPr txBox="1"/>
          <p:nvPr/>
        </p:nvSpPr>
        <p:spPr>
          <a:xfrm>
            <a:off x="2647507" y="77074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A6507-A640-4E2E-BD65-39CA0AF24FF5}"/>
              </a:ext>
            </a:extLst>
          </p:cNvPr>
          <p:cNvSpPr txBox="1"/>
          <p:nvPr/>
        </p:nvSpPr>
        <p:spPr>
          <a:xfrm>
            <a:off x="2806996" y="243806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B011E4A-F3E2-41F6-BD2D-2B1269CC8241}"/>
              </a:ext>
            </a:extLst>
          </p:cNvPr>
          <p:cNvSpPr/>
          <p:nvPr/>
        </p:nvSpPr>
        <p:spPr>
          <a:xfrm>
            <a:off x="3125972" y="778424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400F470E-3DF1-4CFA-850F-B6F2FF0DBAA8}"/>
              </a:ext>
            </a:extLst>
          </p:cNvPr>
          <p:cNvSpPr/>
          <p:nvPr/>
        </p:nvSpPr>
        <p:spPr>
          <a:xfrm>
            <a:off x="3125971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3B43C-25BD-4B3C-993E-D7A639992A1F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05938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C5BFA-31EA-442A-8250-BAD08966E0D6}"/>
              </a:ext>
            </a:extLst>
          </p:cNvPr>
          <p:cNvCxnSpPr>
            <a:cxnSpLocks/>
          </p:cNvCxnSpPr>
          <p:nvPr/>
        </p:nvCxnSpPr>
        <p:spPr>
          <a:xfrm flipV="1">
            <a:off x="1414130" y="1350335"/>
            <a:ext cx="1711842" cy="1578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D8304-961C-4AED-94B1-45560376B749}"/>
              </a:ext>
            </a:extLst>
          </p:cNvPr>
          <p:cNvCxnSpPr>
            <a:cxnSpLocks/>
          </p:cNvCxnSpPr>
          <p:nvPr/>
        </p:nvCxnSpPr>
        <p:spPr>
          <a:xfrm flipV="1">
            <a:off x="1527544" y="3157760"/>
            <a:ext cx="15594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49897A-C599-4086-9E0B-B9C333FCC1A6}"/>
              </a:ext>
            </a:extLst>
          </p:cNvPr>
          <p:cNvSpPr txBox="1"/>
          <p:nvPr/>
        </p:nvSpPr>
        <p:spPr>
          <a:xfrm>
            <a:off x="2647507" y="77074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A6507-A640-4E2E-BD65-39CA0AF24FF5}"/>
              </a:ext>
            </a:extLst>
          </p:cNvPr>
          <p:cNvSpPr txBox="1"/>
          <p:nvPr/>
        </p:nvSpPr>
        <p:spPr>
          <a:xfrm>
            <a:off x="2806996" y="243806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B011E4A-F3E2-41F6-BD2D-2B1269CC8241}"/>
              </a:ext>
            </a:extLst>
          </p:cNvPr>
          <p:cNvSpPr/>
          <p:nvPr/>
        </p:nvSpPr>
        <p:spPr>
          <a:xfrm>
            <a:off x="5737676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400F470E-3DF1-4CFA-850F-B6F2FF0DBAA8}"/>
              </a:ext>
            </a:extLst>
          </p:cNvPr>
          <p:cNvSpPr/>
          <p:nvPr/>
        </p:nvSpPr>
        <p:spPr>
          <a:xfrm>
            <a:off x="3125971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8C91-0E10-4912-B385-5D0E38EA3994}"/>
              </a:ext>
            </a:extLst>
          </p:cNvPr>
          <p:cNvCxnSpPr>
            <a:cxnSpLocks/>
          </p:cNvCxnSpPr>
          <p:nvPr/>
        </p:nvCxnSpPr>
        <p:spPr>
          <a:xfrm flipV="1">
            <a:off x="4153428" y="1350335"/>
            <a:ext cx="41612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459FE-695B-406A-B367-F7C245223363}"/>
              </a:ext>
            </a:extLst>
          </p:cNvPr>
          <p:cNvCxnSpPr>
            <a:cxnSpLocks/>
          </p:cNvCxnSpPr>
          <p:nvPr/>
        </p:nvCxnSpPr>
        <p:spPr>
          <a:xfrm>
            <a:off x="3923414" y="1676347"/>
            <a:ext cx="1909958" cy="1277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n 16">
            <a:extLst>
              <a:ext uri="{FF2B5EF4-FFF2-40B4-BE49-F238E27FC236}">
                <a16:creationId xmlns:a16="http://schemas.microsoft.com/office/drawing/2014/main" id="{FA91684D-0126-4675-9F26-B749AA99DBE0}"/>
              </a:ext>
            </a:extLst>
          </p:cNvPr>
          <p:cNvSpPr/>
          <p:nvPr/>
        </p:nvSpPr>
        <p:spPr>
          <a:xfrm>
            <a:off x="3131287" y="759478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DBD6A59-140E-4FD4-BCAD-80CA80EF1488}"/>
              </a:ext>
            </a:extLst>
          </p:cNvPr>
          <p:cNvSpPr/>
          <p:nvPr/>
        </p:nvSpPr>
        <p:spPr>
          <a:xfrm>
            <a:off x="8335926" y="76011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AB4EB-1150-42F7-9836-4C81DCCF28D1}"/>
              </a:ext>
            </a:extLst>
          </p:cNvPr>
          <p:cNvSpPr txBox="1"/>
          <p:nvPr/>
        </p:nvSpPr>
        <p:spPr>
          <a:xfrm>
            <a:off x="7928704" y="68085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289F2-D9A7-4010-A218-21E81BAC0CFD}"/>
              </a:ext>
            </a:extLst>
          </p:cNvPr>
          <p:cNvSpPr txBox="1"/>
          <p:nvPr/>
        </p:nvSpPr>
        <p:spPr>
          <a:xfrm>
            <a:off x="5811203" y="2216909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24699-D635-4B37-A3B4-DE56D12CC320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2777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C5BFA-31EA-442A-8250-BAD08966E0D6}"/>
              </a:ext>
            </a:extLst>
          </p:cNvPr>
          <p:cNvCxnSpPr>
            <a:cxnSpLocks/>
          </p:cNvCxnSpPr>
          <p:nvPr/>
        </p:nvCxnSpPr>
        <p:spPr>
          <a:xfrm flipV="1">
            <a:off x="1414130" y="1350335"/>
            <a:ext cx="1711842" cy="1578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D8304-961C-4AED-94B1-45560376B749}"/>
              </a:ext>
            </a:extLst>
          </p:cNvPr>
          <p:cNvCxnSpPr>
            <a:cxnSpLocks/>
          </p:cNvCxnSpPr>
          <p:nvPr/>
        </p:nvCxnSpPr>
        <p:spPr>
          <a:xfrm flipV="1">
            <a:off x="1527544" y="3157760"/>
            <a:ext cx="15594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49897A-C599-4086-9E0B-B9C333FCC1A6}"/>
              </a:ext>
            </a:extLst>
          </p:cNvPr>
          <p:cNvSpPr txBox="1"/>
          <p:nvPr/>
        </p:nvSpPr>
        <p:spPr>
          <a:xfrm>
            <a:off x="2647507" y="77074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A6507-A640-4E2E-BD65-39CA0AF24FF5}"/>
              </a:ext>
            </a:extLst>
          </p:cNvPr>
          <p:cNvSpPr txBox="1"/>
          <p:nvPr/>
        </p:nvSpPr>
        <p:spPr>
          <a:xfrm>
            <a:off x="2806996" y="243806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B011E4A-F3E2-41F6-BD2D-2B1269CC8241}"/>
              </a:ext>
            </a:extLst>
          </p:cNvPr>
          <p:cNvSpPr/>
          <p:nvPr/>
        </p:nvSpPr>
        <p:spPr>
          <a:xfrm>
            <a:off x="5737676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400F470E-3DF1-4CFA-850F-B6F2FF0DBAA8}"/>
              </a:ext>
            </a:extLst>
          </p:cNvPr>
          <p:cNvSpPr/>
          <p:nvPr/>
        </p:nvSpPr>
        <p:spPr>
          <a:xfrm>
            <a:off x="3125971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8C91-0E10-4912-B385-5D0E38EA3994}"/>
              </a:ext>
            </a:extLst>
          </p:cNvPr>
          <p:cNvCxnSpPr>
            <a:cxnSpLocks/>
          </p:cNvCxnSpPr>
          <p:nvPr/>
        </p:nvCxnSpPr>
        <p:spPr>
          <a:xfrm flipV="1">
            <a:off x="4153428" y="1350335"/>
            <a:ext cx="41612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459FE-695B-406A-B367-F7C245223363}"/>
              </a:ext>
            </a:extLst>
          </p:cNvPr>
          <p:cNvCxnSpPr>
            <a:cxnSpLocks/>
          </p:cNvCxnSpPr>
          <p:nvPr/>
        </p:nvCxnSpPr>
        <p:spPr>
          <a:xfrm>
            <a:off x="3923414" y="1676347"/>
            <a:ext cx="1909958" cy="1277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n 16">
            <a:extLst>
              <a:ext uri="{FF2B5EF4-FFF2-40B4-BE49-F238E27FC236}">
                <a16:creationId xmlns:a16="http://schemas.microsoft.com/office/drawing/2014/main" id="{FA91684D-0126-4675-9F26-B749AA99DBE0}"/>
              </a:ext>
            </a:extLst>
          </p:cNvPr>
          <p:cNvSpPr/>
          <p:nvPr/>
        </p:nvSpPr>
        <p:spPr>
          <a:xfrm>
            <a:off x="3131287" y="759478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DBD6A59-140E-4FD4-BCAD-80CA80EF1488}"/>
              </a:ext>
            </a:extLst>
          </p:cNvPr>
          <p:cNvSpPr/>
          <p:nvPr/>
        </p:nvSpPr>
        <p:spPr>
          <a:xfrm>
            <a:off x="8335926" y="76011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AB4EB-1150-42F7-9836-4C81DCCF28D1}"/>
              </a:ext>
            </a:extLst>
          </p:cNvPr>
          <p:cNvSpPr txBox="1"/>
          <p:nvPr/>
        </p:nvSpPr>
        <p:spPr>
          <a:xfrm>
            <a:off x="7928704" y="68085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289F2-D9A7-4010-A218-21E81BAC0CFD}"/>
              </a:ext>
            </a:extLst>
          </p:cNvPr>
          <p:cNvSpPr txBox="1"/>
          <p:nvPr/>
        </p:nvSpPr>
        <p:spPr>
          <a:xfrm>
            <a:off x="5811203" y="2216909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1A733-FFE3-48C3-90E3-D4D3466CD41E}"/>
              </a:ext>
            </a:extLst>
          </p:cNvPr>
          <p:cNvCxnSpPr>
            <a:cxnSpLocks/>
          </p:cNvCxnSpPr>
          <p:nvPr/>
        </p:nvCxnSpPr>
        <p:spPr>
          <a:xfrm>
            <a:off x="9144000" y="1676347"/>
            <a:ext cx="1881963" cy="1252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B82FC1-C976-47B8-B317-25F2F13DB0B7}"/>
              </a:ext>
            </a:extLst>
          </p:cNvPr>
          <p:cNvCxnSpPr>
            <a:cxnSpLocks/>
          </p:cNvCxnSpPr>
          <p:nvPr/>
        </p:nvCxnSpPr>
        <p:spPr>
          <a:xfrm>
            <a:off x="6564734" y="3690682"/>
            <a:ext cx="1784647" cy="1168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n 27">
            <a:extLst>
              <a:ext uri="{FF2B5EF4-FFF2-40B4-BE49-F238E27FC236}">
                <a16:creationId xmlns:a16="http://schemas.microsoft.com/office/drawing/2014/main" id="{934C8895-BA7E-445B-8EA3-7ECEDC2FDA3A}"/>
              </a:ext>
            </a:extLst>
          </p:cNvPr>
          <p:cNvSpPr/>
          <p:nvPr/>
        </p:nvSpPr>
        <p:spPr>
          <a:xfrm>
            <a:off x="8350463" y="469450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n 28">
            <a:extLst>
              <a:ext uri="{FF2B5EF4-FFF2-40B4-BE49-F238E27FC236}">
                <a16:creationId xmlns:a16="http://schemas.microsoft.com/office/drawing/2014/main" id="{8BCB41D6-E990-4013-83D2-52DA2B5C4079}"/>
              </a:ext>
            </a:extLst>
          </p:cNvPr>
          <p:cNvSpPr/>
          <p:nvPr/>
        </p:nvSpPr>
        <p:spPr>
          <a:xfrm>
            <a:off x="10947635" y="275643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4396B-7970-4E8C-8FA8-105C34E570F5}"/>
              </a:ext>
            </a:extLst>
          </p:cNvPr>
          <p:cNvSpPr txBox="1"/>
          <p:nvPr/>
        </p:nvSpPr>
        <p:spPr>
          <a:xfrm>
            <a:off x="8176438" y="4097427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7CE84-9C25-494C-871B-EEFD902B1158}"/>
              </a:ext>
            </a:extLst>
          </p:cNvPr>
          <p:cNvSpPr txBox="1"/>
          <p:nvPr/>
        </p:nvSpPr>
        <p:spPr>
          <a:xfrm>
            <a:off x="11025963" y="223628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DEA33E-98AC-436A-BF0D-5DF8881659D8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4428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77401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3258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C5BFA-31EA-442A-8250-BAD08966E0D6}"/>
              </a:ext>
            </a:extLst>
          </p:cNvPr>
          <p:cNvCxnSpPr>
            <a:cxnSpLocks/>
          </p:cNvCxnSpPr>
          <p:nvPr/>
        </p:nvCxnSpPr>
        <p:spPr>
          <a:xfrm flipV="1">
            <a:off x="1414130" y="1350335"/>
            <a:ext cx="1711842" cy="1578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D8304-961C-4AED-94B1-45560376B749}"/>
              </a:ext>
            </a:extLst>
          </p:cNvPr>
          <p:cNvCxnSpPr>
            <a:cxnSpLocks/>
          </p:cNvCxnSpPr>
          <p:nvPr/>
        </p:nvCxnSpPr>
        <p:spPr>
          <a:xfrm flipV="1">
            <a:off x="1527544" y="3157760"/>
            <a:ext cx="15594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49897A-C599-4086-9E0B-B9C333FCC1A6}"/>
              </a:ext>
            </a:extLst>
          </p:cNvPr>
          <p:cNvSpPr txBox="1"/>
          <p:nvPr/>
        </p:nvSpPr>
        <p:spPr>
          <a:xfrm>
            <a:off x="2647507" y="77074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A6507-A640-4E2E-BD65-39CA0AF24FF5}"/>
              </a:ext>
            </a:extLst>
          </p:cNvPr>
          <p:cNvSpPr txBox="1"/>
          <p:nvPr/>
        </p:nvSpPr>
        <p:spPr>
          <a:xfrm>
            <a:off x="2806996" y="243806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B011E4A-F3E2-41F6-BD2D-2B1269CC8241}"/>
              </a:ext>
            </a:extLst>
          </p:cNvPr>
          <p:cNvSpPr/>
          <p:nvPr/>
        </p:nvSpPr>
        <p:spPr>
          <a:xfrm>
            <a:off x="5737676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400F470E-3DF1-4CFA-850F-B6F2FF0DBAA8}"/>
              </a:ext>
            </a:extLst>
          </p:cNvPr>
          <p:cNvSpPr/>
          <p:nvPr/>
        </p:nvSpPr>
        <p:spPr>
          <a:xfrm>
            <a:off x="3125971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8C91-0E10-4912-B385-5D0E38EA3994}"/>
              </a:ext>
            </a:extLst>
          </p:cNvPr>
          <p:cNvCxnSpPr>
            <a:cxnSpLocks/>
          </p:cNvCxnSpPr>
          <p:nvPr/>
        </p:nvCxnSpPr>
        <p:spPr>
          <a:xfrm flipV="1">
            <a:off x="4153428" y="1350335"/>
            <a:ext cx="41612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459FE-695B-406A-B367-F7C245223363}"/>
              </a:ext>
            </a:extLst>
          </p:cNvPr>
          <p:cNvCxnSpPr>
            <a:cxnSpLocks/>
          </p:cNvCxnSpPr>
          <p:nvPr/>
        </p:nvCxnSpPr>
        <p:spPr>
          <a:xfrm>
            <a:off x="3923414" y="1676347"/>
            <a:ext cx="1909958" cy="1277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n 16">
            <a:extLst>
              <a:ext uri="{FF2B5EF4-FFF2-40B4-BE49-F238E27FC236}">
                <a16:creationId xmlns:a16="http://schemas.microsoft.com/office/drawing/2014/main" id="{FA91684D-0126-4675-9F26-B749AA99DBE0}"/>
              </a:ext>
            </a:extLst>
          </p:cNvPr>
          <p:cNvSpPr/>
          <p:nvPr/>
        </p:nvSpPr>
        <p:spPr>
          <a:xfrm>
            <a:off x="3131287" y="759478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DBD6A59-140E-4FD4-BCAD-80CA80EF1488}"/>
              </a:ext>
            </a:extLst>
          </p:cNvPr>
          <p:cNvSpPr/>
          <p:nvPr/>
        </p:nvSpPr>
        <p:spPr>
          <a:xfrm>
            <a:off x="8335926" y="76011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AB4EB-1150-42F7-9836-4C81DCCF28D1}"/>
              </a:ext>
            </a:extLst>
          </p:cNvPr>
          <p:cNvSpPr txBox="1"/>
          <p:nvPr/>
        </p:nvSpPr>
        <p:spPr>
          <a:xfrm>
            <a:off x="7928704" y="68085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289F2-D9A7-4010-A218-21E81BAC0CFD}"/>
              </a:ext>
            </a:extLst>
          </p:cNvPr>
          <p:cNvSpPr txBox="1"/>
          <p:nvPr/>
        </p:nvSpPr>
        <p:spPr>
          <a:xfrm>
            <a:off x="5811203" y="2216909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1A733-FFE3-48C3-90E3-D4D3466CD41E}"/>
              </a:ext>
            </a:extLst>
          </p:cNvPr>
          <p:cNvCxnSpPr>
            <a:cxnSpLocks/>
          </p:cNvCxnSpPr>
          <p:nvPr/>
        </p:nvCxnSpPr>
        <p:spPr>
          <a:xfrm>
            <a:off x="9144000" y="1676347"/>
            <a:ext cx="1881963" cy="1252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B82FC1-C976-47B8-B317-25F2F13DB0B7}"/>
              </a:ext>
            </a:extLst>
          </p:cNvPr>
          <p:cNvCxnSpPr>
            <a:cxnSpLocks/>
          </p:cNvCxnSpPr>
          <p:nvPr/>
        </p:nvCxnSpPr>
        <p:spPr>
          <a:xfrm>
            <a:off x="6564734" y="3690682"/>
            <a:ext cx="1784647" cy="1168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n 27">
            <a:extLst>
              <a:ext uri="{FF2B5EF4-FFF2-40B4-BE49-F238E27FC236}">
                <a16:creationId xmlns:a16="http://schemas.microsoft.com/office/drawing/2014/main" id="{934C8895-BA7E-445B-8EA3-7ECEDC2FDA3A}"/>
              </a:ext>
            </a:extLst>
          </p:cNvPr>
          <p:cNvSpPr/>
          <p:nvPr/>
        </p:nvSpPr>
        <p:spPr>
          <a:xfrm>
            <a:off x="8350463" y="469450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n 28">
            <a:extLst>
              <a:ext uri="{FF2B5EF4-FFF2-40B4-BE49-F238E27FC236}">
                <a16:creationId xmlns:a16="http://schemas.microsoft.com/office/drawing/2014/main" id="{8BCB41D6-E990-4013-83D2-52DA2B5C4079}"/>
              </a:ext>
            </a:extLst>
          </p:cNvPr>
          <p:cNvSpPr/>
          <p:nvPr/>
        </p:nvSpPr>
        <p:spPr>
          <a:xfrm>
            <a:off x="10947635" y="275643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4396B-7970-4E8C-8FA8-105C34E570F5}"/>
              </a:ext>
            </a:extLst>
          </p:cNvPr>
          <p:cNvSpPr txBox="1"/>
          <p:nvPr/>
        </p:nvSpPr>
        <p:spPr>
          <a:xfrm>
            <a:off x="8223389" y="417919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7CE84-9C25-494C-871B-EEFD902B1158}"/>
              </a:ext>
            </a:extLst>
          </p:cNvPr>
          <p:cNvSpPr txBox="1"/>
          <p:nvPr/>
        </p:nvSpPr>
        <p:spPr>
          <a:xfrm>
            <a:off x="11025963" y="223628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6E7FBB-A4DE-4462-BD61-DFF683A74C0D}"/>
              </a:ext>
            </a:extLst>
          </p:cNvPr>
          <p:cNvCxnSpPr>
            <a:cxnSpLocks/>
          </p:cNvCxnSpPr>
          <p:nvPr/>
        </p:nvCxnSpPr>
        <p:spPr>
          <a:xfrm flipH="1">
            <a:off x="4121530" y="5273799"/>
            <a:ext cx="42278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n 26">
            <a:extLst>
              <a:ext uri="{FF2B5EF4-FFF2-40B4-BE49-F238E27FC236}">
                <a16:creationId xmlns:a16="http://schemas.microsoft.com/office/drawing/2014/main" id="{D1130CA1-CDF7-4C5C-ABDF-ACF4AC5AC456}"/>
              </a:ext>
            </a:extLst>
          </p:cNvPr>
          <p:cNvSpPr/>
          <p:nvPr/>
        </p:nvSpPr>
        <p:spPr>
          <a:xfrm>
            <a:off x="3108252" y="4705199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DCE986-6C7F-4453-83EB-8FB2C5E7C8EF}"/>
              </a:ext>
            </a:extLst>
          </p:cNvPr>
          <p:cNvSpPr txBox="1"/>
          <p:nvPr/>
        </p:nvSpPr>
        <p:spPr>
          <a:xfrm>
            <a:off x="4153428" y="4567303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AA616-BDD8-4011-9F12-1FE9B824DACF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25563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412"/>
            <a:ext cx="10515600" cy="3241176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 #5</a:t>
            </a:r>
            <a:br>
              <a:rPr lang="en-US" sz="7200" dirty="0"/>
            </a:br>
            <a:r>
              <a:rPr lang="en-US" sz="7200" dirty="0"/>
              <a:t>  Depth-first Traversal </a:t>
            </a:r>
          </a:p>
        </p:txBody>
      </p:sp>
    </p:spTree>
    <p:extLst>
      <p:ext uri="{BB962C8B-B14F-4D97-AF65-F5344CB8AC3E}">
        <p14:creationId xmlns:p14="http://schemas.microsoft.com/office/powerpoint/2010/main" val="4029705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2655-DAA0-4FAA-85CF-B0E288C3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2" y="1428492"/>
            <a:ext cx="2798135" cy="40010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9900" dirty="0"/>
              <a:t>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23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B6CD0-F90D-47A4-A00F-2AA3FA5B8F0C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94137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0004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BB147AA-5EF9-4D31-8F4E-5A180BE100BF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3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39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704586" y="1701210"/>
            <a:ext cx="1790828" cy="11976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446158" y="911036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955080" y="710089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391232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279816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71174" y="10693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379466" y="106979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8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704586" y="1701210"/>
            <a:ext cx="1790828" cy="11976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446158" y="911036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955080" y="710089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391232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279816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71174" y="10693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379466" y="106979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62728-4E17-4BA2-B000-472EDD90F422}"/>
              </a:ext>
            </a:extLst>
          </p:cNvPr>
          <p:cNvCxnSpPr>
            <a:cxnSpLocks/>
          </p:cNvCxnSpPr>
          <p:nvPr/>
        </p:nvCxnSpPr>
        <p:spPr>
          <a:xfrm>
            <a:off x="6568586" y="3692395"/>
            <a:ext cx="1814983" cy="11912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art 28">
            <a:extLst>
              <a:ext uri="{FF2B5EF4-FFF2-40B4-BE49-F238E27FC236}">
                <a16:creationId xmlns:a16="http://schemas.microsoft.com/office/drawing/2014/main" id="{55C35E71-EE61-4F05-BA91-9475390D1D3A}"/>
              </a:ext>
            </a:extLst>
          </p:cNvPr>
          <p:cNvSpPr/>
          <p:nvPr/>
        </p:nvSpPr>
        <p:spPr>
          <a:xfrm>
            <a:off x="8446158" y="4862390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401D-B0D9-46E6-982F-601B61C7493A}"/>
              </a:ext>
            </a:extLst>
          </p:cNvPr>
          <p:cNvSpPr txBox="1"/>
          <p:nvPr/>
        </p:nvSpPr>
        <p:spPr>
          <a:xfrm>
            <a:off x="7913876" y="5301127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09DA7-7810-4E8D-9D9A-38A3D1C921DB}"/>
              </a:ext>
            </a:extLst>
          </p:cNvPr>
          <p:cNvSpPr/>
          <p:nvPr/>
        </p:nvSpPr>
        <p:spPr>
          <a:xfrm>
            <a:off x="8647021" y="195998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9243DEF-8EF6-47E3-918D-1739011124FA}"/>
              </a:ext>
            </a:extLst>
          </p:cNvPr>
          <p:cNvSpPr/>
          <p:nvPr/>
        </p:nvSpPr>
        <p:spPr>
          <a:xfrm>
            <a:off x="8647021" y="273817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BE5DC9F-4B94-42F4-B0C7-BE76921C3245}"/>
              </a:ext>
            </a:extLst>
          </p:cNvPr>
          <p:cNvSpPr/>
          <p:nvPr/>
        </p:nvSpPr>
        <p:spPr>
          <a:xfrm>
            <a:off x="8647020" y="3385398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723F609-AC4C-4775-95FC-2C67787A42C0}"/>
              </a:ext>
            </a:extLst>
          </p:cNvPr>
          <p:cNvSpPr/>
          <p:nvPr/>
        </p:nvSpPr>
        <p:spPr>
          <a:xfrm>
            <a:off x="8647019" y="396768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1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704586" y="1701210"/>
            <a:ext cx="1790828" cy="11976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446158" y="911036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955080" y="710089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391232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279816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71174" y="10693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379466" y="106979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62728-4E17-4BA2-B000-472EDD90F422}"/>
              </a:ext>
            </a:extLst>
          </p:cNvPr>
          <p:cNvCxnSpPr>
            <a:cxnSpLocks/>
          </p:cNvCxnSpPr>
          <p:nvPr/>
        </p:nvCxnSpPr>
        <p:spPr>
          <a:xfrm>
            <a:off x="6568586" y="3692395"/>
            <a:ext cx="1814983" cy="11912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art 28">
            <a:extLst>
              <a:ext uri="{FF2B5EF4-FFF2-40B4-BE49-F238E27FC236}">
                <a16:creationId xmlns:a16="http://schemas.microsoft.com/office/drawing/2014/main" id="{55C35E71-EE61-4F05-BA91-9475390D1D3A}"/>
              </a:ext>
            </a:extLst>
          </p:cNvPr>
          <p:cNvSpPr/>
          <p:nvPr/>
        </p:nvSpPr>
        <p:spPr>
          <a:xfrm>
            <a:off x="8446158" y="4862390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401D-B0D9-46E6-982F-601B61C7493A}"/>
              </a:ext>
            </a:extLst>
          </p:cNvPr>
          <p:cNvSpPr txBox="1"/>
          <p:nvPr/>
        </p:nvSpPr>
        <p:spPr>
          <a:xfrm>
            <a:off x="7913876" y="5301127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09DA7-7810-4E8D-9D9A-38A3D1C921DB}"/>
              </a:ext>
            </a:extLst>
          </p:cNvPr>
          <p:cNvSpPr/>
          <p:nvPr/>
        </p:nvSpPr>
        <p:spPr>
          <a:xfrm>
            <a:off x="8647021" y="195998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9243DEF-8EF6-47E3-918D-1739011124FA}"/>
              </a:ext>
            </a:extLst>
          </p:cNvPr>
          <p:cNvSpPr/>
          <p:nvPr/>
        </p:nvSpPr>
        <p:spPr>
          <a:xfrm>
            <a:off x="8647021" y="273817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BE5DC9F-4B94-42F4-B0C7-BE76921C3245}"/>
              </a:ext>
            </a:extLst>
          </p:cNvPr>
          <p:cNvSpPr/>
          <p:nvPr/>
        </p:nvSpPr>
        <p:spPr>
          <a:xfrm>
            <a:off x="8647020" y="3385398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723F609-AC4C-4775-95FC-2C67787A42C0}"/>
              </a:ext>
            </a:extLst>
          </p:cNvPr>
          <p:cNvSpPr/>
          <p:nvPr/>
        </p:nvSpPr>
        <p:spPr>
          <a:xfrm>
            <a:off x="8647019" y="396768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92BB2B-4BDD-415B-A8AA-03F88CC381D0}"/>
              </a:ext>
            </a:extLst>
          </p:cNvPr>
          <p:cNvCxnSpPr>
            <a:cxnSpLocks/>
          </p:cNvCxnSpPr>
          <p:nvPr/>
        </p:nvCxnSpPr>
        <p:spPr>
          <a:xfrm>
            <a:off x="9170293" y="1686716"/>
            <a:ext cx="1810977" cy="12015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art 39">
            <a:extLst>
              <a:ext uri="{FF2B5EF4-FFF2-40B4-BE49-F238E27FC236}">
                <a16:creationId xmlns:a16="http://schemas.microsoft.com/office/drawing/2014/main" id="{E3FCD908-8840-4F13-8041-FF3AD960E4B4}"/>
              </a:ext>
            </a:extLst>
          </p:cNvPr>
          <p:cNvSpPr/>
          <p:nvPr/>
        </p:nvSpPr>
        <p:spPr>
          <a:xfrm>
            <a:off x="11056224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6A8EA-4C04-48B7-AAE1-2732C6D310BF}"/>
              </a:ext>
            </a:extLst>
          </p:cNvPr>
          <p:cNvSpPr txBox="1"/>
          <p:nvPr/>
        </p:nvSpPr>
        <p:spPr>
          <a:xfrm>
            <a:off x="11056224" y="2246368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F791C15-B45F-4C77-99B3-47F22CF5FF74}"/>
              </a:ext>
            </a:extLst>
          </p:cNvPr>
          <p:cNvSpPr/>
          <p:nvPr/>
        </p:nvSpPr>
        <p:spPr>
          <a:xfrm rot="19712948">
            <a:off x="10710504" y="35269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B655345B-04EC-4442-B462-D725F7A1BFBC}"/>
              </a:ext>
            </a:extLst>
          </p:cNvPr>
          <p:cNvSpPr/>
          <p:nvPr/>
        </p:nvSpPr>
        <p:spPr>
          <a:xfrm rot="19712948">
            <a:off x="10310011" y="3796311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C679A01-CC69-4840-899F-0A43BBAFA9BE}"/>
              </a:ext>
            </a:extLst>
          </p:cNvPr>
          <p:cNvSpPr/>
          <p:nvPr/>
        </p:nvSpPr>
        <p:spPr>
          <a:xfrm rot="19712948">
            <a:off x="9654747" y="423702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0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77401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741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704586" y="1701210"/>
            <a:ext cx="1790828" cy="11976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446158" y="911036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955080" y="710089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391232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279816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71174" y="10693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379466" y="106979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62728-4E17-4BA2-B000-472EDD90F422}"/>
              </a:ext>
            </a:extLst>
          </p:cNvPr>
          <p:cNvCxnSpPr>
            <a:cxnSpLocks/>
          </p:cNvCxnSpPr>
          <p:nvPr/>
        </p:nvCxnSpPr>
        <p:spPr>
          <a:xfrm>
            <a:off x="6568586" y="3692395"/>
            <a:ext cx="1814983" cy="11912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art 28">
            <a:extLst>
              <a:ext uri="{FF2B5EF4-FFF2-40B4-BE49-F238E27FC236}">
                <a16:creationId xmlns:a16="http://schemas.microsoft.com/office/drawing/2014/main" id="{55C35E71-EE61-4F05-BA91-9475390D1D3A}"/>
              </a:ext>
            </a:extLst>
          </p:cNvPr>
          <p:cNvSpPr/>
          <p:nvPr/>
        </p:nvSpPr>
        <p:spPr>
          <a:xfrm>
            <a:off x="8446158" y="4862390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401D-B0D9-46E6-982F-601B61C7493A}"/>
              </a:ext>
            </a:extLst>
          </p:cNvPr>
          <p:cNvSpPr txBox="1"/>
          <p:nvPr/>
        </p:nvSpPr>
        <p:spPr>
          <a:xfrm>
            <a:off x="7935142" y="5375558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09DA7-7810-4E8D-9D9A-38A3D1C921DB}"/>
              </a:ext>
            </a:extLst>
          </p:cNvPr>
          <p:cNvSpPr/>
          <p:nvPr/>
        </p:nvSpPr>
        <p:spPr>
          <a:xfrm>
            <a:off x="8647021" y="195998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9243DEF-8EF6-47E3-918D-1739011124FA}"/>
              </a:ext>
            </a:extLst>
          </p:cNvPr>
          <p:cNvSpPr/>
          <p:nvPr/>
        </p:nvSpPr>
        <p:spPr>
          <a:xfrm>
            <a:off x="8647021" y="273817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BE5DC9F-4B94-42F4-B0C7-BE76921C3245}"/>
              </a:ext>
            </a:extLst>
          </p:cNvPr>
          <p:cNvSpPr/>
          <p:nvPr/>
        </p:nvSpPr>
        <p:spPr>
          <a:xfrm>
            <a:off x="8647020" y="3385398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723F609-AC4C-4775-95FC-2C67787A42C0}"/>
              </a:ext>
            </a:extLst>
          </p:cNvPr>
          <p:cNvSpPr/>
          <p:nvPr/>
        </p:nvSpPr>
        <p:spPr>
          <a:xfrm>
            <a:off x="8647019" y="396768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92BB2B-4BDD-415B-A8AA-03F88CC381D0}"/>
              </a:ext>
            </a:extLst>
          </p:cNvPr>
          <p:cNvCxnSpPr>
            <a:cxnSpLocks/>
          </p:cNvCxnSpPr>
          <p:nvPr/>
        </p:nvCxnSpPr>
        <p:spPr>
          <a:xfrm>
            <a:off x="9170293" y="1686716"/>
            <a:ext cx="1810977" cy="12015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art 39">
            <a:extLst>
              <a:ext uri="{FF2B5EF4-FFF2-40B4-BE49-F238E27FC236}">
                <a16:creationId xmlns:a16="http://schemas.microsoft.com/office/drawing/2014/main" id="{E3FCD908-8840-4F13-8041-FF3AD960E4B4}"/>
              </a:ext>
            </a:extLst>
          </p:cNvPr>
          <p:cNvSpPr/>
          <p:nvPr/>
        </p:nvSpPr>
        <p:spPr>
          <a:xfrm>
            <a:off x="11056224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6A8EA-4C04-48B7-AAE1-2732C6D310BF}"/>
              </a:ext>
            </a:extLst>
          </p:cNvPr>
          <p:cNvSpPr txBox="1"/>
          <p:nvPr/>
        </p:nvSpPr>
        <p:spPr>
          <a:xfrm>
            <a:off x="11056224" y="2246368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F791C15-B45F-4C77-99B3-47F22CF5FF74}"/>
              </a:ext>
            </a:extLst>
          </p:cNvPr>
          <p:cNvSpPr/>
          <p:nvPr/>
        </p:nvSpPr>
        <p:spPr>
          <a:xfrm rot="19712948">
            <a:off x="10710504" y="35269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B655345B-04EC-4442-B462-D725F7A1BFBC}"/>
              </a:ext>
            </a:extLst>
          </p:cNvPr>
          <p:cNvSpPr/>
          <p:nvPr/>
        </p:nvSpPr>
        <p:spPr>
          <a:xfrm rot="19712948">
            <a:off x="10310011" y="3796311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C679A01-CC69-4840-899F-0A43BBAFA9BE}"/>
              </a:ext>
            </a:extLst>
          </p:cNvPr>
          <p:cNvSpPr/>
          <p:nvPr/>
        </p:nvSpPr>
        <p:spPr>
          <a:xfrm rot="19712948">
            <a:off x="9654747" y="423702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6ECF19-807A-42B2-8B56-EBFC9CDA8879}"/>
              </a:ext>
            </a:extLst>
          </p:cNvPr>
          <p:cNvCxnSpPr>
            <a:cxnSpLocks/>
          </p:cNvCxnSpPr>
          <p:nvPr/>
        </p:nvCxnSpPr>
        <p:spPr>
          <a:xfrm flipH="1">
            <a:off x="4144750" y="5287163"/>
            <a:ext cx="414445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F2C224-C995-4F51-BC19-6BA03516FA79}"/>
              </a:ext>
            </a:extLst>
          </p:cNvPr>
          <p:cNvSpPr txBox="1"/>
          <p:nvPr/>
        </p:nvSpPr>
        <p:spPr>
          <a:xfrm>
            <a:off x="4102218" y="545587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47" name="Heart 46">
            <a:extLst>
              <a:ext uri="{FF2B5EF4-FFF2-40B4-BE49-F238E27FC236}">
                <a16:creationId xmlns:a16="http://schemas.microsoft.com/office/drawing/2014/main" id="{4C37FA08-FED8-469B-BCE7-C4A9658893C7}"/>
              </a:ext>
            </a:extLst>
          </p:cNvPr>
          <p:cNvSpPr/>
          <p:nvPr/>
        </p:nvSpPr>
        <p:spPr>
          <a:xfrm>
            <a:off x="3215518" y="4862390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AB1DEA2C-B075-486A-AB61-E3D8433DB1CE}"/>
              </a:ext>
            </a:extLst>
          </p:cNvPr>
          <p:cNvSpPr/>
          <p:nvPr/>
        </p:nvSpPr>
        <p:spPr>
          <a:xfrm>
            <a:off x="3416381" y="4215168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5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2655-DAA0-4FAA-85CF-B0E288C3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2" y="1428492"/>
            <a:ext cx="2798135" cy="40010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9900" dirty="0"/>
              <a:t>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42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42" y="1506138"/>
            <a:ext cx="10593515" cy="4555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1234374" y="6286050"/>
            <a:ext cx="967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1234374" y="3526241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848324" y="2095037"/>
            <a:ext cx="1496685" cy="13376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538646" y="1774031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1324484" y="2890151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3408468" y="1517949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2077349" y="3755678"/>
            <a:ext cx="124895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3208445" y="3174234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538646" y="3526241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353558" y="3894432"/>
            <a:ext cx="124895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408235" y="3350237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719180" y="2890151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42919" y="3522869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565273" y="2591514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131398" y="2961831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605642" y="2478563"/>
            <a:ext cx="1575529" cy="10536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137838" y="1783386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705798" y="1606598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570407" y="1926788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352163" y="1926788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00292" y="1922682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199386" y="1923059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62728-4E17-4BA2-B000-472EDD90F422}"/>
              </a:ext>
            </a:extLst>
          </p:cNvPr>
          <p:cNvCxnSpPr>
            <a:cxnSpLocks/>
          </p:cNvCxnSpPr>
          <p:nvPr/>
        </p:nvCxnSpPr>
        <p:spPr>
          <a:xfrm>
            <a:off x="6485993" y="4230362"/>
            <a:ext cx="1596780" cy="10480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art 28">
            <a:extLst>
              <a:ext uri="{FF2B5EF4-FFF2-40B4-BE49-F238E27FC236}">
                <a16:creationId xmlns:a16="http://schemas.microsoft.com/office/drawing/2014/main" id="{55C35E71-EE61-4F05-BA91-9475390D1D3A}"/>
              </a:ext>
            </a:extLst>
          </p:cNvPr>
          <p:cNvSpPr/>
          <p:nvPr/>
        </p:nvSpPr>
        <p:spPr>
          <a:xfrm>
            <a:off x="8137838" y="5259697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401D-B0D9-46E6-982F-601B61C7493A}"/>
              </a:ext>
            </a:extLst>
          </p:cNvPr>
          <p:cNvSpPr txBox="1"/>
          <p:nvPr/>
        </p:nvSpPr>
        <p:spPr>
          <a:xfrm>
            <a:off x="7688257" y="5711170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09DA7-7810-4E8D-9D9A-38A3D1C921DB}"/>
              </a:ext>
            </a:extLst>
          </p:cNvPr>
          <p:cNvSpPr/>
          <p:nvPr/>
        </p:nvSpPr>
        <p:spPr>
          <a:xfrm>
            <a:off x="8314552" y="2706227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9243DEF-8EF6-47E3-918D-1739011124FA}"/>
              </a:ext>
            </a:extLst>
          </p:cNvPr>
          <p:cNvSpPr/>
          <p:nvPr/>
        </p:nvSpPr>
        <p:spPr>
          <a:xfrm>
            <a:off x="8314552" y="3390862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BE5DC9F-4B94-42F4-B0C7-BE76921C3245}"/>
              </a:ext>
            </a:extLst>
          </p:cNvPr>
          <p:cNvSpPr/>
          <p:nvPr/>
        </p:nvSpPr>
        <p:spPr>
          <a:xfrm>
            <a:off x="8314551" y="3960273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723F609-AC4C-4775-95FC-2C67787A42C0}"/>
              </a:ext>
            </a:extLst>
          </p:cNvPr>
          <p:cNvSpPr/>
          <p:nvPr/>
        </p:nvSpPr>
        <p:spPr>
          <a:xfrm>
            <a:off x="8314550" y="4472553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92BB2B-4BDD-415B-A8AA-03F88CC381D0}"/>
              </a:ext>
            </a:extLst>
          </p:cNvPr>
          <p:cNvCxnSpPr>
            <a:cxnSpLocks/>
          </p:cNvCxnSpPr>
          <p:nvPr/>
        </p:nvCxnSpPr>
        <p:spPr>
          <a:xfrm>
            <a:off x="8774915" y="2465812"/>
            <a:ext cx="1593256" cy="1057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art 39">
            <a:extLst>
              <a:ext uri="{FF2B5EF4-FFF2-40B4-BE49-F238E27FC236}">
                <a16:creationId xmlns:a16="http://schemas.microsoft.com/office/drawing/2014/main" id="{E3FCD908-8840-4F13-8041-FF3AD960E4B4}"/>
              </a:ext>
            </a:extLst>
          </p:cNvPr>
          <p:cNvSpPr/>
          <p:nvPr/>
        </p:nvSpPr>
        <p:spPr>
          <a:xfrm>
            <a:off x="10434114" y="3522869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6A8EA-4C04-48B7-AAE1-2732C6D310BF}"/>
              </a:ext>
            </a:extLst>
          </p:cNvPr>
          <p:cNvSpPr txBox="1"/>
          <p:nvPr/>
        </p:nvSpPr>
        <p:spPr>
          <a:xfrm>
            <a:off x="10434114" y="2958181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F791C15-B45F-4C77-99B3-47F22CF5FF74}"/>
              </a:ext>
            </a:extLst>
          </p:cNvPr>
          <p:cNvSpPr/>
          <p:nvPr/>
        </p:nvSpPr>
        <p:spPr>
          <a:xfrm rot="19712948">
            <a:off x="10129957" y="4084822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B655345B-04EC-4442-B462-D725F7A1BFBC}"/>
              </a:ext>
            </a:extLst>
          </p:cNvPr>
          <p:cNvSpPr/>
          <p:nvPr/>
        </p:nvSpPr>
        <p:spPr>
          <a:xfrm rot="19712948">
            <a:off x="9777613" y="4321785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C679A01-CC69-4840-899F-0A43BBAFA9BE}"/>
              </a:ext>
            </a:extLst>
          </p:cNvPr>
          <p:cNvSpPr/>
          <p:nvPr/>
        </p:nvSpPr>
        <p:spPr>
          <a:xfrm rot="19712948">
            <a:off x="9201126" y="4709515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6ECF19-807A-42B2-8B56-EBFC9CDA8879}"/>
              </a:ext>
            </a:extLst>
          </p:cNvPr>
          <p:cNvCxnSpPr>
            <a:cxnSpLocks/>
          </p:cNvCxnSpPr>
          <p:nvPr/>
        </p:nvCxnSpPr>
        <p:spPr>
          <a:xfrm flipH="1">
            <a:off x="4353558" y="5633402"/>
            <a:ext cx="364619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F2C224-C995-4F51-BC19-6BA03516FA79}"/>
              </a:ext>
            </a:extLst>
          </p:cNvPr>
          <p:cNvSpPr txBox="1"/>
          <p:nvPr/>
        </p:nvSpPr>
        <p:spPr>
          <a:xfrm>
            <a:off x="4316139" y="5781831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47" name="Heart 46">
            <a:extLst>
              <a:ext uri="{FF2B5EF4-FFF2-40B4-BE49-F238E27FC236}">
                <a16:creationId xmlns:a16="http://schemas.microsoft.com/office/drawing/2014/main" id="{4C37FA08-FED8-469B-BCE7-C4A9658893C7}"/>
              </a:ext>
            </a:extLst>
          </p:cNvPr>
          <p:cNvSpPr/>
          <p:nvPr/>
        </p:nvSpPr>
        <p:spPr>
          <a:xfrm>
            <a:off x="3536041" y="5259697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AB1DEA2C-B075-486A-AB61-E3D8433DB1CE}"/>
              </a:ext>
            </a:extLst>
          </p:cNvPr>
          <p:cNvSpPr/>
          <p:nvPr/>
        </p:nvSpPr>
        <p:spPr>
          <a:xfrm>
            <a:off x="3712755" y="4690286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CE5CDA-4C3F-44A5-9C94-D67F0C7C6E14}"/>
              </a:ext>
            </a:extLst>
          </p:cNvPr>
          <p:cNvSpPr txBox="1"/>
          <p:nvPr/>
        </p:nvSpPr>
        <p:spPr>
          <a:xfrm>
            <a:off x="765544" y="340242"/>
            <a:ext cx="10526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b) Give the post-order numbers for all the nodes.</a:t>
            </a:r>
          </a:p>
          <a:p>
            <a:pPr marL="0" indent="0">
              <a:buNone/>
            </a:pPr>
            <a:r>
              <a:rPr lang="en-US" sz="2400" dirty="0"/>
              <a:t>	C-F-G-E-D-B-A-S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AC5335-68AD-4FF3-BC6E-A92B44C70110}"/>
              </a:ext>
            </a:extLst>
          </p:cNvPr>
          <p:cNvSpPr txBox="1"/>
          <p:nvPr/>
        </p:nvSpPr>
        <p:spPr>
          <a:xfrm>
            <a:off x="7119282" y="370872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4B580C-08BA-4A74-B0BC-42CB04F0FA0A}"/>
              </a:ext>
            </a:extLst>
          </p:cNvPr>
          <p:cNvSpPr txBox="1"/>
          <p:nvPr/>
        </p:nvSpPr>
        <p:spPr>
          <a:xfrm>
            <a:off x="3161975" y="5392708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2EEE3E-FB90-446C-903B-1850A3DBDCD4}"/>
              </a:ext>
            </a:extLst>
          </p:cNvPr>
          <p:cNvSpPr txBox="1"/>
          <p:nvPr/>
        </p:nvSpPr>
        <p:spPr>
          <a:xfrm>
            <a:off x="8955356" y="5465130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3EFF35-0EC2-44DB-B947-F8A5E1C4CACD}"/>
              </a:ext>
            </a:extLst>
          </p:cNvPr>
          <p:cNvSpPr txBox="1"/>
          <p:nvPr/>
        </p:nvSpPr>
        <p:spPr>
          <a:xfrm>
            <a:off x="10930427" y="2950127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DD6D41-3E19-4F0B-8403-34D1CF29BF4F}"/>
              </a:ext>
            </a:extLst>
          </p:cNvPr>
          <p:cNvSpPr txBox="1"/>
          <p:nvPr/>
        </p:nvSpPr>
        <p:spPr>
          <a:xfrm>
            <a:off x="7276319" y="1592241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DA5A77-293D-4667-A852-3571F5F90EB1}"/>
              </a:ext>
            </a:extLst>
          </p:cNvPr>
          <p:cNvSpPr txBox="1"/>
          <p:nvPr/>
        </p:nvSpPr>
        <p:spPr>
          <a:xfrm>
            <a:off x="5835606" y="3072826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A0345E-6F21-472A-A26D-B59F53C0F214}"/>
              </a:ext>
            </a:extLst>
          </p:cNvPr>
          <p:cNvSpPr txBox="1"/>
          <p:nvPr/>
        </p:nvSpPr>
        <p:spPr>
          <a:xfrm>
            <a:off x="3595421" y="3086560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FC752F-2F40-40A8-85B0-8F9856CD14E3}"/>
              </a:ext>
            </a:extLst>
          </p:cNvPr>
          <p:cNvSpPr txBox="1"/>
          <p:nvPr/>
        </p:nvSpPr>
        <p:spPr>
          <a:xfrm>
            <a:off x="3837205" y="1375948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327534-B4BA-46E2-91B0-290F2CB3BBCE}"/>
              </a:ext>
            </a:extLst>
          </p:cNvPr>
          <p:cNvSpPr txBox="1"/>
          <p:nvPr/>
        </p:nvSpPr>
        <p:spPr>
          <a:xfrm>
            <a:off x="1757816" y="2890151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47499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2655-DAA0-4FAA-85CF-B0E288C3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2" y="1428492"/>
            <a:ext cx="2798135" cy="40010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9900" dirty="0"/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0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46FB-8546-4FFE-ACF3-76D21CE8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495"/>
            <a:ext cx="10515600" cy="928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c) Give the pre-order numbers for all the nodes. </a:t>
            </a:r>
          </a:p>
          <a:p>
            <a:pPr marL="0" indent="0">
              <a:buNone/>
            </a:pPr>
            <a:r>
              <a:rPr lang="en-US" dirty="0"/>
              <a:t>	S-B-D-F-C-E-G-A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5FC5E0-1271-4020-9EF6-6E357FA6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0" y="1633711"/>
            <a:ext cx="9987459" cy="4294606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D4F27370-32CC-484B-ACC1-3F1C0716B9D3}"/>
              </a:ext>
            </a:extLst>
          </p:cNvPr>
          <p:cNvGrpSpPr/>
          <p:nvPr/>
        </p:nvGrpSpPr>
        <p:grpSpPr>
          <a:xfrm>
            <a:off x="1512508" y="1464788"/>
            <a:ext cx="9331619" cy="4981717"/>
            <a:chOff x="599325" y="392243"/>
            <a:chExt cx="11250439" cy="600608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99B431-E63D-43AD-9E34-F70FA99ADB20}"/>
                </a:ext>
              </a:extLst>
            </p:cNvPr>
            <p:cNvSpPr txBox="1"/>
            <p:nvPr/>
          </p:nvSpPr>
          <p:spPr>
            <a:xfrm>
              <a:off x="599325" y="6028996"/>
              <a:ext cx="1099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Visited ={ }</a:t>
              </a:r>
            </a:p>
          </p:txBody>
        </p:sp>
        <p:sp>
          <p:nvSpPr>
            <p:cNvPr id="52" name="Heart 51">
              <a:extLst>
                <a:ext uri="{FF2B5EF4-FFF2-40B4-BE49-F238E27FC236}">
                  <a16:creationId xmlns:a16="http://schemas.microsoft.com/office/drawing/2014/main" id="{A791BAEF-4430-4AF1-8553-82598647D760}"/>
                </a:ext>
              </a:extLst>
            </p:cNvPr>
            <p:cNvSpPr/>
            <p:nvPr/>
          </p:nvSpPr>
          <p:spPr>
            <a:xfrm>
              <a:off x="599325" y="2892055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E81300E-E4C2-46C2-BE1D-206C24898C89}"/>
                </a:ext>
              </a:extLst>
            </p:cNvPr>
            <p:cNvCxnSpPr/>
            <p:nvPr/>
          </p:nvCxnSpPr>
          <p:spPr>
            <a:xfrm flipV="1">
              <a:off x="1297172" y="1265274"/>
              <a:ext cx="1701209" cy="152045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rt 53">
              <a:extLst>
                <a:ext uri="{FF2B5EF4-FFF2-40B4-BE49-F238E27FC236}">
                  <a16:creationId xmlns:a16="http://schemas.microsoft.com/office/drawing/2014/main" id="{72008A95-C489-4ECD-BDED-E5D3DE34973D}"/>
                </a:ext>
              </a:extLst>
            </p:cNvPr>
            <p:cNvSpPr/>
            <p:nvPr/>
          </p:nvSpPr>
          <p:spPr>
            <a:xfrm>
              <a:off x="3218480" y="900403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E253F3-31C3-4FDA-9B53-091C8FE64A34}"/>
                </a:ext>
              </a:extLst>
            </p:cNvPr>
            <p:cNvSpPr txBox="1"/>
            <p:nvPr/>
          </p:nvSpPr>
          <p:spPr>
            <a:xfrm>
              <a:off x="701749" y="2169042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ECCCD-DD33-4381-AE90-125BC79752FC}"/>
                </a:ext>
              </a:extLst>
            </p:cNvPr>
            <p:cNvSpPr txBox="1"/>
            <p:nvPr/>
          </p:nvSpPr>
          <p:spPr>
            <a:xfrm>
              <a:off x="2843156" y="392243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79671-5B2F-4170-A1C0-E1A07E879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57494" y="3152845"/>
              <a:ext cx="1419624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B8DB4D-F751-48FF-A17B-93E16CC6DDA8}"/>
                </a:ext>
              </a:extLst>
            </p:cNvPr>
            <p:cNvSpPr txBox="1"/>
            <p:nvPr/>
          </p:nvSpPr>
          <p:spPr>
            <a:xfrm>
              <a:off x="2843156" y="2491945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9" name="Heart 58">
              <a:extLst>
                <a:ext uri="{FF2B5EF4-FFF2-40B4-BE49-F238E27FC236}">
                  <a16:creationId xmlns:a16="http://schemas.microsoft.com/office/drawing/2014/main" id="{E9381920-0347-499E-B874-145149989D82}"/>
                </a:ext>
              </a:extLst>
            </p:cNvPr>
            <p:cNvSpPr/>
            <p:nvPr/>
          </p:nvSpPr>
          <p:spPr>
            <a:xfrm>
              <a:off x="3218480" y="2892055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02B80E5-4A8B-403C-92CF-44D0C87BAF3E}"/>
                </a:ext>
              </a:extLst>
            </p:cNvPr>
            <p:cNvCxnSpPr>
              <a:cxnSpLocks/>
            </p:cNvCxnSpPr>
            <p:nvPr/>
          </p:nvCxnSpPr>
          <p:spPr>
            <a:xfrm>
              <a:off x="4144750" y="3310560"/>
              <a:ext cx="1419624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7AFB00-FF28-4D38-840E-B5D16F30D9AE}"/>
                </a:ext>
              </a:extLst>
            </p:cNvPr>
            <p:cNvSpPr txBox="1"/>
            <p:nvPr/>
          </p:nvSpPr>
          <p:spPr>
            <a:xfrm>
              <a:off x="5343551" y="2692000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70ECC9A4-BC19-41B2-9565-2C3A5B23D5A0}"/>
                </a:ext>
              </a:extLst>
            </p:cNvPr>
            <p:cNvSpPr/>
            <p:nvPr/>
          </p:nvSpPr>
          <p:spPr>
            <a:xfrm>
              <a:off x="3423684" y="2169042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art 62">
              <a:extLst>
                <a:ext uri="{FF2B5EF4-FFF2-40B4-BE49-F238E27FC236}">
                  <a16:creationId xmlns:a16="http://schemas.microsoft.com/office/drawing/2014/main" id="{F249FA9C-7DA5-48C3-99E1-BC9A28622C69}"/>
                </a:ext>
              </a:extLst>
            </p:cNvPr>
            <p:cNvSpPr/>
            <p:nvPr/>
          </p:nvSpPr>
          <p:spPr>
            <a:xfrm>
              <a:off x="5837635" y="2888222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79FBA192-6FFF-49DF-ADCB-0F8716C9E737}"/>
                </a:ext>
              </a:extLst>
            </p:cNvPr>
            <p:cNvSpPr/>
            <p:nvPr/>
          </p:nvSpPr>
          <p:spPr>
            <a:xfrm rot="2130317">
              <a:off x="4385397" y="1829596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AE35DF0E-B252-4714-8C4C-8888A58531E3}"/>
                </a:ext>
              </a:extLst>
            </p:cNvPr>
            <p:cNvSpPr/>
            <p:nvPr/>
          </p:nvSpPr>
          <p:spPr>
            <a:xfrm rot="2130317">
              <a:off x="5028884" y="2250517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FF5595-CD6D-4749-8425-3D8FC3773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4586" y="1701210"/>
              <a:ext cx="1790828" cy="119764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Heart 66">
              <a:extLst>
                <a:ext uri="{FF2B5EF4-FFF2-40B4-BE49-F238E27FC236}">
                  <a16:creationId xmlns:a16="http://schemas.microsoft.com/office/drawing/2014/main" id="{590BE92D-E76F-4E2F-8686-ED9F90ABCF1F}"/>
                </a:ext>
              </a:extLst>
            </p:cNvPr>
            <p:cNvSpPr/>
            <p:nvPr/>
          </p:nvSpPr>
          <p:spPr>
            <a:xfrm>
              <a:off x="8446158" y="911036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372E5D-3379-4493-A827-67291AC479A6}"/>
                </a:ext>
              </a:extLst>
            </p:cNvPr>
            <p:cNvSpPr txBox="1"/>
            <p:nvPr/>
          </p:nvSpPr>
          <p:spPr>
            <a:xfrm>
              <a:off x="7955080" y="710089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69" name="Multiplication Sign 68">
              <a:extLst>
                <a:ext uri="{FF2B5EF4-FFF2-40B4-BE49-F238E27FC236}">
                  <a16:creationId xmlns:a16="http://schemas.microsoft.com/office/drawing/2014/main" id="{F41B3933-B0F3-40F2-B84F-A7EF092AA1FD}"/>
                </a:ext>
              </a:extLst>
            </p:cNvPr>
            <p:cNvSpPr/>
            <p:nvPr/>
          </p:nvSpPr>
          <p:spPr>
            <a:xfrm>
              <a:off x="4391232" y="1074034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D07C1410-A384-4A22-97F5-084B931A7E1E}"/>
                </a:ext>
              </a:extLst>
            </p:cNvPr>
            <p:cNvSpPr/>
            <p:nvPr/>
          </p:nvSpPr>
          <p:spPr>
            <a:xfrm>
              <a:off x="5279816" y="1074034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ultiplication Sign 70">
              <a:extLst>
                <a:ext uri="{FF2B5EF4-FFF2-40B4-BE49-F238E27FC236}">
                  <a16:creationId xmlns:a16="http://schemas.microsoft.com/office/drawing/2014/main" id="{B307197A-9688-4492-A459-37AA7E0E6EF2}"/>
                </a:ext>
              </a:extLst>
            </p:cNvPr>
            <p:cNvSpPr/>
            <p:nvPr/>
          </p:nvSpPr>
          <p:spPr>
            <a:xfrm>
              <a:off x="6471174" y="1069367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Multiplication Sign 71">
              <a:extLst>
                <a:ext uri="{FF2B5EF4-FFF2-40B4-BE49-F238E27FC236}">
                  <a16:creationId xmlns:a16="http://schemas.microsoft.com/office/drawing/2014/main" id="{9B0ADE23-A1A4-4CB1-BE4E-B7D7FC77A227}"/>
                </a:ext>
              </a:extLst>
            </p:cNvPr>
            <p:cNvSpPr/>
            <p:nvPr/>
          </p:nvSpPr>
          <p:spPr>
            <a:xfrm>
              <a:off x="7379466" y="1069795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25718F5-109C-4510-8736-518E1256297F}"/>
                </a:ext>
              </a:extLst>
            </p:cNvPr>
            <p:cNvCxnSpPr>
              <a:cxnSpLocks/>
            </p:cNvCxnSpPr>
            <p:nvPr/>
          </p:nvCxnSpPr>
          <p:spPr>
            <a:xfrm>
              <a:off x="6568586" y="3692395"/>
              <a:ext cx="1814983" cy="119126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Heart 73">
              <a:extLst>
                <a:ext uri="{FF2B5EF4-FFF2-40B4-BE49-F238E27FC236}">
                  <a16:creationId xmlns:a16="http://schemas.microsoft.com/office/drawing/2014/main" id="{4E61C119-242F-4408-B5BB-69197819F6AE}"/>
                </a:ext>
              </a:extLst>
            </p:cNvPr>
            <p:cNvSpPr/>
            <p:nvPr/>
          </p:nvSpPr>
          <p:spPr>
            <a:xfrm>
              <a:off x="8446158" y="4862390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E235D-A13B-4D88-AC67-66B83F837A9C}"/>
                </a:ext>
              </a:extLst>
            </p:cNvPr>
            <p:cNvSpPr txBox="1"/>
            <p:nvPr/>
          </p:nvSpPr>
          <p:spPr>
            <a:xfrm>
              <a:off x="7935142" y="5375558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76" name="Multiplication Sign 75">
              <a:extLst>
                <a:ext uri="{FF2B5EF4-FFF2-40B4-BE49-F238E27FC236}">
                  <a16:creationId xmlns:a16="http://schemas.microsoft.com/office/drawing/2014/main" id="{3C088C24-AA86-4B24-B048-F327ED467896}"/>
                </a:ext>
              </a:extLst>
            </p:cNvPr>
            <p:cNvSpPr/>
            <p:nvPr/>
          </p:nvSpPr>
          <p:spPr>
            <a:xfrm>
              <a:off x="8647021" y="1959985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ultiplication Sign 76">
              <a:extLst>
                <a:ext uri="{FF2B5EF4-FFF2-40B4-BE49-F238E27FC236}">
                  <a16:creationId xmlns:a16="http://schemas.microsoft.com/office/drawing/2014/main" id="{52FE7913-692C-4F31-B8DA-56E9F8628949}"/>
                </a:ext>
              </a:extLst>
            </p:cNvPr>
            <p:cNvSpPr/>
            <p:nvPr/>
          </p:nvSpPr>
          <p:spPr>
            <a:xfrm>
              <a:off x="8647021" y="2738176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ication Sign 77">
              <a:extLst>
                <a:ext uri="{FF2B5EF4-FFF2-40B4-BE49-F238E27FC236}">
                  <a16:creationId xmlns:a16="http://schemas.microsoft.com/office/drawing/2014/main" id="{B570D76E-FB6A-478C-AA92-BDF2F6908A3C}"/>
                </a:ext>
              </a:extLst>
            </p:cNvPr>
            <p:cNvSpPr/>
            <p:nvPr/>
          </p:nvSpPr>
          <p:spPr>
            <a:xfrm>
              <a:off x="8647020" y="3385398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B747C570-169F-4C0C-982D-CA17356F2D75}"/>
                </a:ext>
              </a:extLst>
            </p:cNvPr>
            <p:cNvSpPr/>
            <p:nvPr/>
          </p:nvSpPr>
          <p:spPr>
            <a:xfrm>
              <a:off x="8647019" y="3967682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D5FB4DA-17F5-4AF7-8B8B-AA06BAF11B8B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93" y="1686716"/>
              <a:ext cx="1810977" cy="120150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art 80">
              <a:extLst>
                <a:ext uri="{FF2B5EF4-FFF2-40B4-BE49-F238E27FC236}">
                  <a16:creationId xmlns:a16="http://schemas.microsoft.com/office/drawing/2014/main" id="{CC2D367F-48D8-49E5-911A-D1265A970E1E}"/>
                </a:ext>
              </a:extLst>
            </p:cNvPr>
            <p:cNvSpPr/>
            <p:nvPr/>
          </p:nvSpPr>
          <p:spPr>
            <a:xfrm>
              <a:off x="11056224" y="2888222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302AA8-6753-4586-95FF-CD07C835F8A4}"/>
                </a:ext>
              </a:extLst>
            </p:cNvPr>
            <p:cNvSpPr txBox="1"/>
            <p:nvPr/>
          </p:nvSpPr>
          <p:spPr>
            <a:xfrm>
              <a:off x="11056224" y="2246368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83" name="Multiplication Sign 82">
              <a:extLst>
                <a:ext uri="{FF2B5EF4-FFF2-40B4-BE49-F238E27FC236}">
                  <a16:creationId xmlns:a16="http://schemas.microsoft.com/office/drawing/2014/main" id="{17EAC581-1CFB-444E-A13A-05AF01A7481D}"/>
                </a:ext>
              </a:extLst>
            </p:cNvPr>
            <p:cNvSpPr/>
            <p:nvPr/>
          </p:nvSpPr>
          <p:spPr>
            <a:xfrm rot="19712948">
              <a:off x="10710504" y="3526967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ultiplication Sign 83">
              <a:extLst>
                <a:ext uri="{FF2B5EF4-FFF2-40B4-BE49-F238E27FC236}">
                  <a16:creationId xmlns:a16="http://schemas.microsoft.com/office/drawing/2014/main" id="{162B6284-AF8D-43FE-A9FF-4E0FA6F1D2A6}"/>
                </a:ext>
              </a:extLst>
            </p:cNvPr>
            <p:cNvSpPr/>
            <p:nvPr/>
          </p:nvSpPr>
          <p:spPr>
            <a:xfrm rot="19712948">
              <a:off x="10310011" y="3796311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Multiplication Sign 84">
              <a:extLst>
                <a:ext uri="{FF2B5EF4-FFF2-40B4-BE49-F238E27FC236}">
                  <a16:creationId xmlns:a16="http://schemas.microsoft.com/office/drawing/2014/main" id="{C51BBE9D-6A0D-4A37-A4BA-B7E419AEBDC8}"/>
                </a:ext>
              </a:extLst>
            </p:cNvPr>
            <p:cNvSpPr/>
            <p:nvPr/>
          </p:nvSpPr>
          <p:spPr>
            <a:xfrm rot="19712948">
              <a:off x="9654747" y="4237025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D560B6B-3A61-4ECF-BEE2-DC9C49C91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4750" y="5287163"/>
              <a:ext cx="414445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EB6212-6195-490D-A86E-98A820FDF6A0}"/>
                </a:ext>
              </a:extLst>
            </p:cNvPr>
            <p:cNvSpPr txBox="1"/>
            <p:nvPr/>
          </p:nvSpPr>
          <p:spPr>
            <a:xfrm>
              <a:off x="4102218" y="5455875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88" name="Heart 87">
              <a:extLst>
                <a:ext uri="{FF2B5EF4-FFF2-40B4-BE49-F238E27FC236}">
                  <a16:creationId xmlns:a16="http://schemas.microsoft.com/office/drawing/2014/main" id="{6FC2231A-27D1-47CE-BA5F-13B1BB91141B}"/>
                </a:ext>
              </a:extLst>
            </p:cNvPr>
            <p:cNvSpPr/>
            <p:nvPr/>
          </p:nvSpPr>
          <p:spPr>
            <a:xfrm>
              <a:off x="3215518" y="4862390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Multiplication Sign 88">
              <a:extLst>
                <a:ext uri="{FF2B5EF4-FFF2-40B4-BE49-F238E27FC236}">
                  <a16:creationId xmlns:a16="http://schemas.microsoft.com/office/drawing/2014/main" id="{020317C0-2E87-4AF4-A86A-E3175413F1E8}"/>
                </a:ext>
              </a:extLst>
            </p:cNvPr>
            <p:cNvSpPr/>
            <p:nvPr/>
          </p:nvSpPr>
          <p:spPr>
            <a:xfrm>
              <a:off x="3416381" y="4215168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E9F5B53-E379-4019-A131-5DA217897645}"/>
              </a:ext>
            </a:extLst>
          </p:cNvPr>
          <p:cNvSpPr txBox="1"/>
          <p:nvPr/>
        </p:nvSpPr>
        <p:spPr>
          <a:xfrm>
            <a:off x="8065509" y="417442"/>
            <a:ext cx="311311" cy="331869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AE2D19-0D88-48F7-868D-44E36F62A833}"/>
              </a:ext>
            </a:extLst>
          </p:cNvPr>
          <p:cNvSpPr txBox="1"/>
          <p:nvPr/>
        </p:nvSpPr>
        <p:spPr>
          <a:xfrm>
            <a:off x="1188921" y="2943090"/>
            <a:ext cx="311311" cy="331869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555388-3B38-43B2-BBB7-4F0F931B93E3}"/>
              </a:ext>
            </a:extLst>
          </p:cNvPr>
          <p:cNvSpPr txBox="1"/>
          <p:nvPr/>
        </p:nvSpPr>
        <p:spPr>
          <a:xfrm>
            <a:off x="4433031" y="3975904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8A6FD6-7B60-4CCE-BAF5-C530B4CFCF2E}"/>
              </a:ext>
            </a:extLst>
          </p:cNvPr>
          <p:cNvSpPr txBox="1"/>
          <p:nvPr/>
        </p:nvSpPr>
        <p:spPr>
          <a:xfrm>
            <a:off x="5659025" y="3998631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CAD516-182D-4D16-8096-213EDDC498D4}"/>
              </a:ext>
            </a:extLst>
          </p:cNvPr>
          <p:cNvSpPr txBox="1"/>
          <p:nvPr/>
        </p:nvSpPr>
        <p:spPr>
          <a:xfrm>
            <a:off x="8704696" y="5529070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C0B30A-571C-4193-9A1C-C2EB96215F37}"/>
              </a:ext>
            </a:extLst>
          </p:cNvPr>
          <p:cNvSpPr txBox="1"/>
          <p:nvPr/>
        </p:nvSpPr>
        <p:spPr>
          <a:xfrm>
            <a:off x="4841824" y="5659489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8DC90-9D6D-40E3-BF92-A30615AF51B3}"/>
              </a:ext>
            </a:extLst>
          </p:cNvPr>
          <p:cNvSpPr txBox="1"/>
          <p:nvPr/>
        </p:nvSpPr>
        <p:spPr>
          <a:xfrm>
            <a:off x="8045786" y="1364295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BD3961-D6FF-4987-BCEC-A28EE2990BDB}"/>
              </a:ext>
            </a:extLst>
          </p:cNvPr>
          <p:cNvSpPr txBox="1"/>
          <p:nvPr/>
        </p:nvSpPr>
        <p:spPr>
          <a:xfrm>
            <a:off x="10642072" y="2995160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63FE74B-4655-4CF3-B646-BC63EA5972E9}"/>
              </a:ext>
            </a:extLst>
          </p:cNvPr>
          <p:cNvSpPr txBox="1"/>
          <p:nvPr/>
        </p:nvSpPr>
        <p:spPr>
          <a:xfrm>
            <a:off x="3834904" y="1377946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09826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2655-DAA0-4FAA-85CF-B0E288C3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2" y="1428492"/>
            <a:ext cx="2798135" cy="40010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9900" dirty="0"/>
              <a:t>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35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203B799-90D3-4DD5-9AB1-8BBB59FB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495"/>
            <a:ext cx="10515600" cy="58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d) List the </a:t>
            </a:r>
            <a:r>
              <a:rPr lang="en-US" dirty="0">
                <a:solidFill>
                  <a:srgbClr val="FF0000"/>
                </a:solidFill>
              </a:rPr>
              <a:t>tree arcs</a:t>
            </a:r>
            <a:r>
              <a:rPr lang="en-US" dirty="0"/>
              <a:t>, </a:t>
            </a:r>
            <a:r>
              <a:rPr lang="en-US" dirty="0">
                <a:solidFill>
                  <a:srgbClr val="922E90"/>
                </a:solidFill>
              </a:rPr>
              <a:t>cross arcs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forward arcs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backward arcs</a:t>
            </a:r>
            <a:r>
              <a:rPr lang="en-US" dirty="0"/>
              <a:t>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BD0F6E4-C6C3-48AF-A4C0-9FF41DA5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15" y="1672402"/>
            <a:ext cx="9907169" cy="4260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EF72093-491D-4510-9322-54412D0EE2E2}"/>
              </a:ext>
            </a:extLst>
          </p:cNvPr>
          <p:cNvSpPr txBox="1"/>
          <p:nvPr/>
        </p:nvSpPr>
        <p:spPr>
          <a:xfrm>
            <a:off x="1549355" y="6142627"/>
            <a:ext cx="9045074" cy="30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53" name="Heart 52">
            <a:extLst>
              <a:ext uri="{FF2B5EF4-FFF2-40B4-BE49-F238E27FC236}">
                <a16:creationId xmlns:a16="http://schemas.microsoft.com/office/drawing/2014/main" id="{48BE65C6-BFBD-4C98-BDDB-9B4349AEC623}"/>
              </a:ext>
            </a:extLst>
          </p:cNvPr>
          <p:cNvSpPr/>
          <p:nvPr/>
        </p:nvSpPr>
        <p:spPr>
          <a:xfrm>
            <a:off x="1549355" y="3561625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EA771A-E717-4B52-9A97-F6278C67EDDF}"/>
              </a:ext>
            </a:extLst>
          </p:cNvPr>
          <p:cNvCxnSpPr/>
          <p:nvPr/>
        </p:nvCxnSpPr>
        <p:spPr>
          <a:xfrm flipV="1">
            <a:off x="2123527" y="2223147"/>
            <a:ext cx="1399716" cy="12509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art 54">
            <a:extLst>
              <a:ext uri="{FF2B5EF4-FFF2-40B4-BE49-F238E27FC236}">
                <a16:creationId xmlns:a16="http://schemas.microsoft.com/office/drawing/2014/main" id="{1C2FE118-E99C-4D3E-9BAA-515DD961668F}"/>
              </a:ext>
            </a:extLst>
          </p:cNvPr>
          <p:cNvSpPr/>
          <p:nvPr/>
        </p:nvSpPr>
        <p:spPr>
          <a:xfrm>
            <a:off x="3704335" y="1922939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74B759-A239-4059-A330-CC556A9A56AB}"/>
              </a:ext>
            </a:extLst>
          </p:cNvPr>
          <p:cNvCxnSpPr>
            <a:cxnSpLocks/>
          </p:cNvCxnSpPr>
          <p:nvPr/>
        </p:nvCxnSpPr>
        <p:spPr>
          <a:xfrm>
            <a:off x="2337714" y="3776197"/>
            <a:ext cx="116803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art 59">
            <a:extLst>
              <a:ext uri="{FF2B5EF4-FFF2-40B4-BE49-F238E27FC236}">
                <a16:creationId xmlns:a16="http://schemas.microsoft.com/office/drawing/2014/main" id="{2B42F160-1BCC-43D9-987C-62550F2DBE35}"/>
              </a:ext>
            </a:extLst>
          </p:cNvPr>
          <p:cNvSpPr/>
          <p:nvPr/>
        </p:nvSpPr>
        <p:spPr>
          <a:xfrm>
            <a:off x="3704335" y="3561625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379C4E-4B26-4ACB-9533-4FC80C7F7C12}"/>
              </a:ext>
            </a:extLst>
          </p:cNvPr>
          <p:cNvCxnSpPr>
            <a:cxnSpLocks/>
          </p:cNvCxnSpPr>
          <p:nvPr/>
        </p:nvCxnSpPr>
        <p:spPr>
          <a:xfrm>
            <a:off x="4466449" y="3905961"/>
            <a:ext cx="116803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Heart 63">
            <a:extLst>
              <a:ext uri="{FF2B5EF4-FFF2-40B4-BE49-F238E27FC236}">
                <a16:creationId xmlns:a16="http://schemas.microsoft.com/office/drawing/2014/main" id="{F0C450B0-67CE-4EFC-9F0D-49465475387D}"/>
              </a:ext>
            </a:extLst>
          </p:cNvPr>
          <p:cNvSpPr/>
          <p:nvPr/>
        </p:nvSpPr>
        <p:spPr>
          <a:xfrm>
            <a:off x="5859316" y="3558471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C14D71-FA71-4131-9C27-EC0EC8082FD8}"/>
              </a:ext>
            </a:extLst>
          </p:cNvPr>
          <p:cNvCxnSpPr>
            <a:cxnSpLocks/>
          </p:cNvCxnSpPr>
          <p:nvPr/>
        </p:nvCxnSpPr>
        <p:spPr>
          <a:xfrm flipV="1">
            <a:off x="6572623" y="2581825"/>
            <a:ext cx="1473452" cy="98539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Heart 67">
            <a:extLst>
              <a:ext uri="{FF2B5EF4-FFF2-40B4-BE49-F238E27FC236}">
                <a16:creationId xmlns:a16="http://schemas.microsoft.com/office/drawing/2014/main" id="{5475E54C-10A6-4F1B-A56C-743DDE46ADCF}"/>
              </a:ext>
            </a:extLst>
          </p:cNvPr>
          <p:cNvSpPr/>
          <p:nvPr/>
        </p:nvSpPr>
        <p:spPr>
          <a:xfrm>
            <a:off x="8005548" y="1931688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207D1A-7774-4BD1-A717-C86C8453BD39}"/>
              </a:ext>
            </a:extLst>
          </p:cNvPr>
          <p:cNvCxnSpPr>
            <a:cxnSpLocks/>
          </p:cNvCxnSpPr>
          <p:nvPr/>
        </p:nvCxnSpPr>
        <p:spPr>
          <a:xfrm>
            <a:off x="6460725" y="4220126"/>
            <a:ext cx="1493326" cy="98014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Heart 74">
            <a:extLst>
              <a:ext uri="{FF2B5EF4-FFF2-40B4-BE49-F238E27FC236}">
                <a16:creationId xmlns:a16="http://schemas.microsoft.com/office/drawing/2014/main" id="{148CFC9E-E3EB-49D3-8663-6FDD2F22F80B}"/>
              </a:ext>
            </a:extLst>
          </p:cNvPr>
          <p:cNvSpPr/>
          <p:nvPr/>
        </p:nvSpPr>
        <p:spPr>
          <a:xfrm>
            <a:off x="8005548" y="5182771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999F16-1B44-4409-9E47-E174622B148E}"/>
              </a:ext>
            </a:extLst>
          </p:cNvPr>
          <p:cNvCxnSpPr>
            <a:cxnSpLocks/>
          </p:cNvCxnSpPr>
          <p:nvPr/>
        </p:nvCxnSpPr>
        <p:spPr>
          <a:xfrm>
            <a:off x="8601350" y="2569899"/>
            <a:ext cx="1490030" cy="9885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Heart 81">
            <a:extLst>
              <a:ext uri="{FF2B5EF4-FFF2-40B4-BE49-F238E27FC236}">
                <a16:creationId xmlns:a16="http://schemas.microsoft.com/office/drawing/2014/main" id="{32489B27-D626-4913-A5ED-B4A4088BBAEC}"/>
              </a:ext>
            </a:extLst>
          </p:cNvPr>
          <p:cNvSpPr/>
          <p:nvPr/>
        </p:nvSpPr>
        <p:spPr>
          <a:xfrm>
            <a:off x="10153051" y="3558471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B47D207-0DBA-404F-B37B-7AE171CFFBC4}"/>
              </a:ext>
            </a:extLst>
          </p:cNvPr>
          <p:cNvCxnSpPr>
            <a:cxnSpLocks/>
          </p:cNvCxnSpPr>
          <p:nvPr/>
        </p:nvCxnSpPr>
        <p:spPr>
          <a:xfrm flipH="1">
            <a:off x="4466449" y="5532264"/>
            <a:ext cx="340995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Heart 88">
            <a:extLst>
              <a:ext uri="{FF2B5EF4-FFF2-40B4-BE49-F238E27FC236}">
                <a16:creationId xmlns:a16="http://schemas.microsoft.com/office/drawing/2014/main" id="{932D151E-E311-4EBF-BFE4-4F0BCA1EA66B}"/>
              </a:ext>
            </a:extLst>
          </p:cNvPr>
          <p:cNvSpPr/>
          <p:nvPr/>
        </p:nvSpPr>
        <p:spPr>
          <a:xfrm>
            <a:off x="3701898" y="5182771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24FBD38-527A-492C-97E2-AB1E2252FBF2}"/>
              </a:ext>
            </a:extLst>
          </p:cNvPr>
          <p:cNvCxnSpPr>
            <a:cxnSpLocks/>
          </p:cNvCxnSpPr>
          <p:nvPr/>
        </p:nvCxnSpPr>
        <p:spPr>
          <a:xfrm>
            <a:off x="2491332" y="866421"/>
            <a:ext cx="116803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14F0E3-D1AA-4E46-A632-18FA1B86A76C}"/>
              </a:ext>
            </a:extLst>
          </p:cNvPr>
          <p:cNvCxnSpPr>
            <a:cxnSpLocks/>
          </p:cNvCxnSpPr>
          <p:nvPr/>
        </p:nvCxnSpPr>
        <p:spPr>
          <a:xfrm>
            <a:off x="3962216" y="866421"/>
            <a:ext cx="1168034" cy="0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8FFA26-BF7D-4610-B179-E63FCEC9FD1A}"/>
              </a:ext>
            </a:extLst>
          </p:cNvPr>
          <p:cNvCxnSpPr>
            <a:cxnSpLocks/>
          </p:cNvCxnSpPr>
          <p:nvPr/>
        </p:nvCxnSpPr>
        <p:spPr>
          <a:xfrm>
            <a:off x="5722730" y="853884"/>
            <a:ext cx="1168034" cy="0"/>
          </a:xfrm>
          <a:prstGeom prst="straightConnector1">
            <a:avLst/>
          </a:prstGeom>
          <a:ln w="76200">
            <a:solidFill>
              <a:srgbClr val="28D8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699E0EC-D854-4FA4-A4A3-7AA99E67E8EB}"/>
              </a:ext>
            </a:extLst>
          </p:cNvPr>
          <p:cNvCxnSpPr>
            <a:cxnSpLocks/>
          </p:cNvCxnSpPr>
          <p:nvPr/>
        </p:nvCxnSpPr>
        <p:spPr>
          <a:xfrm>
            <a:off x="8493187" y="853884"/>
            <a:ext cx="1168034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A19570-C0CD-42BA-8764-347FB91CBF78}"/>
              </a:ext>
            </a:extLst>
          </p:cNvPr>
          <p:cNvCxnSpPr>
            <a:cxnSpLocks/>
          </p:cNvCxnSpPr>
          <p:nvPr/>
        </p:nvCxnSpPr>
        <p:spPr>
          <a:xfrm flipH="1">
            <a:off x="2303594" y="4034903"/>
            <a:ext cx="135577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C605386-594C-4A51-BAFD-149F6C568535}"/>
              </a:ext>
            </a:extLst>
          </p:cNvPr>
          <p:cNvCxnSpPr>
            <a:cxnSpLocks/>
          </p:cNvCxnSpPr>
          <p:nvPr/>
        </p:nvCxnSpPr>
        <p:spPr>
          <a:xfrm>
            <a:off x="4231575" y="2539293"/>
            <a:ext cx="1638374" cy="1086408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116C1F6-EAA5-4B1C-B820-16FD891168E5}"/>
              </a:ext>
            </a:extLst>
          </p:cNvPr>
          <p:cNvCxnSpPr>
            <a:cxnSpLocks/>
          </p:cNvCxnSpPr>
          <p:nvPr/>
        </p:nvCxnSpPr>
        <p:spPr>
          <a:xfrm>
            <a:off x="4365437" y="2284094"/>
            <a:ext cx="3521603" cy="0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EEB4A9-1541-4F2C-8BAF-A3CC4AADD505}"/>
              </a:ext>
            </a:extLst>
          </p:cNvPr>
          <p:cNvCxnSpPr>
            <a:cxnSpLocks/>
          </p:cNvCxnSpPr>
          <p:nvPr/>
        </p:nvCxnSpPr>
        <p:spPr>
          <a:xfrm>
            <a:off x="6572623" y="3905961"/>
            <a:ext cx="3518757" cy="0"/>
          </a:xfrm>
          <a:prstGeom prst="straightConnector1">
            <a:avLst/>
          </a:prstGeom>
          <a:ln w="76200">
            <a:solidFill>
              <a:srgbClr val="28D8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A4B60B-D2BE-4013-975E-17DFECFDC321}"/>
              </a:ext>
            </a:extLst>
          </p:cNvPr>
          <p:cNvCxnSpPr>
            <a:cxnSpLocks/>
          </p:cNvCxnSpPr>
          <p:nvPr/>
        </p:nvCxnSpPr>
        <p:spPr>
          <a:xfrm flipV="1">
            <a:off x="4121713" y="4211377"/>
            <a:ext cx="0" cy="902857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EFABD8C-8D88-42E3-945C-470400448537}"/>
              </a:ext>
            </a:extLst>
          </p:cNvPr>
          <p:cNvCxnSpPr>
            <a:cxnSpLocks/>
          </p:cNvCxnSpPr>
          <p:nvPr/>
        </p:nvCxnSpPr>
        <p:spPr>
          <a:xfrm flipV="1">
            <a:off x="4105671" y="2581825"/>
            <a:ext cx="0" cy="847175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DEAAD27-B573-4959-A3A4-676B44D41A17}"/>
              </a:ext>
            </a:extLst>
          </p:cNvPr>
          <p:cNvCxnSpPr>
            <a:cxnSpLocks/>
          </p:cNvCxnSpPr>
          <p:nvPr/>
        </p:nvCxnSpPr>
        <p:spPr>
          <a:xfrm>
            <a:off x="8235749" y="2696392"/>
            <a:ext cx="0" cy="2417842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22715A-F298-4708-8F41-9AF4EFBF6778}"/>
              </a:ext>
            </a:extLst>
          </p:cNvPr>
          <p:cNvCxnSpPr>
            <a:cxnSpLocks/>
          </p:cNvCxnSpPr>
          <p:nvPr/>
        </p:nvCxnSpPr>
        <p:spPr>
          <a:xfrm flipH="1">
            <a:off x="8585308" y="4072959"/>
            <a:ext cx="1551701" cy="1025233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6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412"/>
            <a:ext cx="10515600" cy="3241176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 #6</a:t>
            </a:r>
            <a:br>
              <a:rPr lang="en-US" sz="7200" dirty="0"/>
            </a:br>
            <a:r>
              <a:rPr lang="en-US" sz="7200" dirty="0"/>
              <a:t>   Topological Ordering</a:t>
            </a:r>
          </a:p>
        </p:txBody>
      </p:sp>
    </p:spTree>
    <p:extLst>
      <p:ext uri="{BB962C8B-B14F-4D97-AF65-F5344CB8AC3E}">
        <p14:creationId xmlns:p14="http://schemas.microsoft.com/office/powerpoint/2010/main" val="3864774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0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77401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7689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2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A,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D8D97-67C9-4DCA-9572-6653CC650D90}"/>
              </a:ext>
            </a:extLst>
          </p:cNvPr>
          <p:cNvSpPr/>
          <p:nvPr/>
        </p:nvSpPr>
        <p:spPr>
          <a:xfrm>
            <a:off x="552006" y="2557132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F4F6C030-5BD5-4B67-8D5F-26DBCE0E2ED8}"/>
              </a:ext>
            </a:extLst>
          </p:cNvPr>
          <p:cNvSpPr/>
          <p:nvPr/>
        </p:nvSpPr>
        <p:spPr>
          <a:xfrm rot="18408455">
            <a:off x="1766413" y="34881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3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A, F,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D8D97-67C9-4DCA-9572-6653CC650D90}"/>
              </a:ext>
            </a:extLst>
          </p:cNvPr>
          <p:cNvSpPr/>
          <p:nvPr/>
        </p:nvSpPr>
        <p:spPr>
          <a:xfrm>
            <a:off x="552006" y="2557132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F4F6C030-5BD5-4B67-8D5F-26DBCE0E2ED8}"/>
              </a:ext>
            </a:extLst>
          </p:cNvPr>
          <p:cNvSpPr/>
          <p:nvPr/>
        </p:nvSpPr>
        <p:spPr>
          <a:xfrm rot="18408455">
            <a:off x="1766413" y="34881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A099B3-951D-4D7E-B35E-04F735362937}"/>
              </a:ext>
            </a:extLst>
          </p:cNvPr>
          <p:cNvSpPr/>
          <p:nvPr/>
        </p:nvSpPr>
        <p:spPr>
          <a:xfrm>
            <a:off x="8186138" y="446098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A6E5FD3-4E1B-41BC-ADBF-0910D1270D8C}"/>
              </a:ext>
            </a:extLst>
          </p:cNvPr>
          <p:cNvSpPr/>
          <p:nvPr/>
        </p:nvSpPr>
        <p:spPr>
          <a:xfrm>
            <a:off x="5723860" y="455136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1D9FB1B-257E-4907-BFA2-B26BAB82F3EA}"/>
              </a:ext>
            </a:extLst>
          </p:cNvPr>
          <p:cNvSpPr/>
          <p:nvPr/>
        </p:nvSpPr>
        <p:spPr>
          <a:xfrm rot="19278080">
            <a:off x="9358883" y="3703666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2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A, F, C,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D8D97-67C9-4DCA-9572-6653CC650D90}"/>
              </a:ext>
            </a:extLst>
          </p:cNvPr>
          <p:cNvSpPr/>
          <p:nvPr/>
        </p:nvSpPr>
        <p:spPr>
          <a:xfrm>
            <a:off x="552006" y="2557132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F4F6C030-5BD5-4B67-8D5F-26DBCE0E2ED8}"/>
              </a:ext>
            </a:extLst>
          </p:cNvPr>
          <p:cNvSpPr/>
          <p:nvPr/>
        </p:nvSpPr>
        <p:spPr>
          <a:xfrm rot="18408455">
            <a:off x="1766413" y="34881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A099B3-951D-4D7E-B35E-04F735362937}"/>
              </a:ext>
            </a:extLst>
          </p:cNvPr>
          <p:cNvSpPr/>
          <p:nvPr/>
        </p:nvSpPr>
        <p:spPr>
          <a:xfrm>
            <a:off x="8186138" y="446098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A6E5FD3-4E1B-41BC-ADBF-0910D1270D8C}"/>
              </a:ext>
            </a:extLst>
          </p:cNvPr>
          <p:cNvSpPr/>
          <p:nvPr/>
        </p:nvSpPr>
        <p:spPr>
          <a:xfrm>
            <a:off x="5723860" y="455136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1D9FB1B-257E-4907-BFA2-B26BAB82F3EA}"/>
              </a:ext>
            </a:extLst>
          </p:cNvPr>
          <p:cNvSpPr/>
          <p:nvPr/>
        </p:nvSpPr>
        <p:spPr>
          <a:xfrm rot="19278080">
            <a:off x="9358883" y="3703666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704781-65C9-4089-A6F9-A63C28AFA55F}"/>
              </a:ext>
            </a:extLst>
          </p:cNvPr>
          <p:cNvSpPr/>
          <p:nvPr/>
        </p:nvSpPr>
        <p:spPr>
          <a:xfrm>
            <a:off x="3102095" y="446630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A, F, C, G}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D8D97-67C9-4DCA-9572-6653CC650D90}"/>
              </a:ext>
            </a:extLst>
          </p:cNvPr>
          <p:cNvSpPr/>
          <p:nvPr/>
        </p:nvSpPr>
        <p:spPr>
          <a:xfrm>
            <a:off x="552006" y="2557132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F4F6C030-5BD5-4B67-8D5F-26DBCE0E2ED8}"/>
              </a:ext>
            </a:extLst>
          </p:cNvPr>
          <p:cNvSpPr/>
          <p:nvPr/>
        </p:nvSpPr>
        <p:spPr>
          <a:xfrm rot="18408455">
            <a:off x="1766413" y="34881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A099B3-951D-4D7E-B35E-04F735362937}"/>
              </a:ext>
            </a:extLst>
          </p:cNvPr>
          <p:cNvSpPr/>
          <p:nvPr/>
        </p:nvSpPr>
        <p:spPr>
          <a:xfrm>
            <a:off x="8186138" y="446098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A6E5FD3-4E1B-41BC-ADBF-0910D1270D8C}"/>
              </a:ext>
            </a:extLst>
          </p:cNvPr>
          <p:cNvSpPr/>
          <p:nvPr/>
        </p:nvSpPr>
        <p:spPr>
          <a:xfrm>
            <a:off x="5723860" y="455136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1D9FB1B-257E-4907-BFA2-B26BAB82F3EA}"/>
              </a:ext>
            </a:extLst>
          </p:cNvPr>
          <p:cNvSpPr/>
          <p:nvPr/>
        </p:nvSpPr>
        <p:spPr>
          <a:xfrm rot="19278080">
            <a:off x="9358883" y="3703666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704781-65C9-4089-A6F9-A63C28AFA55F}"/>
              </a:ext>
            </a:extLst>
          </p:cNvPr>
          <p:cNvSpPr/>
          <p:nvPr/>
        </p:nvSpPr>
        <p:spPr>
          <a:xfrm>
            <a:off x="3102095" y="446630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499294-0F32-45C0-9A72-B8AD2560D255}"/>
              </a:ext>
            </a:extLst>
          </p:cNvPr>
          <p:cNvSpPr/>
          <p:nvPr/>
        </p:nvSpPr>
        <p:spPr>
          <a:xfrm>
            <a:off x="10738793" y="2557130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2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384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85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6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025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901</Words>
  <Application>Microsoft Office PowerPoint</Application>
  <PresentationFormat>Widescreen</PresentationFormat>
  <Paragraphs>235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Lucida Sans</vt:lpstr>
      <vt:lpstr>Office Theme</vt:lpstr>
      <vt:lpstr>CS 300  HOMEWORK 5 by Berna YILDIRAN </vt:lpstr>
      <vt:lpstr>QUESTION #1 Dijkstra’s​ Weighted ​ Shortest Path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#2 Prim’s Minimum Spanning Tree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#3  Kruskal’s Minimum Spanning Tree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#4   Breadth-first Traversal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#5   Depth-first Traversal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#6    Topological Ordering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300  HOMEWORK 5</dc:title>
  <dc:creator>Berna Yıldıran</dc:creator>
  <cp:lastModifiedBy>Berna Yıldıran</cp:lastModifiedBy>
  <cp:revision>26</cp:revision>
  <dcterms:created xsi:type="dcterms:W3CDTF">2021-01-11T14:03:22Z</dcterms:created>
  <dcterms:modified xsi:type="dcterms:W3CDTF">2021-03-26T17:45:10Z</dcterms:modified>
</cp:coreProperties>
</file>