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0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8E4B-0FC4-4FDF-A59A-80245163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1EF76-40AF-4123-BEF0-5467EDA5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973CC-21E4-4FE9-B17E-5E535714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D22C-06A9-45BC-87FF-0BD9189D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19A97-B9DA-45FF-ACD3-06BCDE24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5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0549-7989-4D06-888B-E9DC01E9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CDE7B-2DF9-4700-AD53-B0AEB247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3D5A-7A1E-4231-900C-EC7DD0D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2C121-539E-4EC4-9A66-35EE7BC4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20418-423B-432C-9551-7F102B7B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25FC7-27E4-46AB-8509-A8298537A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70C00-D7C7-4800-A55D-DB79E293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909CE-72B5-4A8A-BDB3-85B9E308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9BEF4-7547-4EE5-944E-3871A9B6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FF57-CEBF-4007-9624-A480D865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C057-88FE-4194-B4D6-08CFF4D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69BAA-4A98-44AD-99AD-95F10BEF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78CEB-9526-4AEE-9732-C2B40684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741C8-FD65-459A-A0AA-5BCF558E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C1117-0AC5-4E38-AD1A-D65DB10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0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64EC9-E2E3-408A-AE14-B476578F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950A8-7281-4C67-83FE-1578785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1CFAB-AA3F-46D4-A669-2DD81A96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482E4-8709-4968-AE19-0BF7426C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E0782-2533-4BFC-A6AA-B1A72887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3834-D8A4-40FE-AD52-91FC1EB1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E5632-E92D-4F6F-A82A-896B2FFB7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850B1-CB35-4436-905F-ACBC181B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8C8F6-215E-4C52-9D99-910822E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B983E-7F03-4846-94C0-C180C2D9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3587C-C1E2-4914-B70D-AE241C5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2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44E82-9F95-41EA-AF15-4C75FAC2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830CC-0FAD-4F64-A43B-4ED5BFC6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3121A-426B-4AEC-B087-CB936348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25FC6-9843-42B2-907A-99DFF3DEB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03A8B-3F72-417E-BCC7-626397ACC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4BBF1-2567-473F-B01A-25909F42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ADFAF5-D2A3-48D5-B5DA-9515A99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A8382-43F4-4C13-9BA4-2E600E8A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BE5F7-DB36-4DC1-9BF0-E7488FCE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5F57B-8C14-45EF-A094-FFCA2DF8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D60079-05EA-4E05-85A5-DF8F7733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07D4E-B93C-4171-BAFC-82C66E7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49E42-E6E7-4325-BFCC-12D1D0A6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EE7BF-4500-4221-9E04-448A7EBF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41201-0166-4D16-9076-B37767BE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49D8-0DAE-4571-97ED-E00AF0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5698C-50EA-499C-AF9F-11750F5B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B6700-5690-477E-A17C-5B60C10A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6E794-CFB1-4AFB-8578-43465BB3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DCF13-9356-4129-821A-B36BD938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9A3EE-8BB6-4690-AB6B-BD67D924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2179A-6EA6-41DD-9BCE-671115C7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74AC3F-FF58-483C-962B-89BDF5E30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A933D-9AAB-4812-99A5-337BF7C6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31760-8F32-46CB-8C2C-EF28D0C6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D827F-C7E4-460D-822B-2527B15A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2AFD1-ED66-40FD-AC87-BD8F6F0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7C295E-FCF2-4175-8E8F-9E8ABB33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A41DD-6E0B-4A8D-923E-6BB3C7E2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14D7F-4E89-474F-89F3-9DA866BE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4B0-1E11-4685-90D5-6487E41C0ECB}" type="datetimeFigureOut">
              <a:rPr lang="zh-CN" altLang="en-US" smtClean="0"/>
              <a:t>2024-08-30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2B7E3-BABF-4603-9062-C45B9714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B30B8-55F8-4C4D-AB41-2A2BE754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898F-9E58-4925-9E12-95C62727A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070BB0-A64B-4BA2-BD26-26F3E2E29D9F}"/>
              </a:ext>
            </a:extLst>
          </p:cNvPr>
          <p:cNvSpPr txBox="1"/>
          <p:nvPr/>
        </p:nvSpPr>
        <p:spPr>
          <a:xfrm>
            <a:off x="1009650" y="65722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二分图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720D0F-0D81-4965-BEE9-E76D0D30E372}"/>
              </a:ext>
            </a:extLst>
          </p:cNvPr>
          <p:cNvSpPr/>
          <p:nvPr/>
        </p:nvSpPr>
        <p:spPr>
          <a:xfrm>
            <a:off x="3258976" y="1832469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64B723-5345-494B-806F-6AD0240211B0}"/>
              </a:ext>
            </a:extLst>
          </p:cNvPr>
          <p:cNvSpPr/>
          <p:nvPr/>
        </p:nvSpPr>
        <p:spPr>
          <a:xfrm>
            <a:off x="4173376" y="1832468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E06FBD-06AD-4C37-B3CE-CF48A526415D}"/>
              </a:ext>
            </a:extLst>
          </p:cNvPr>
          <p:cNvSpPr/>
          <p:nvPr/>
        </p:nvSpPr>
        <p:spPr>
          <a:xfrm>
            <a:off x="4582951" y="1832468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DF68F2-4CC2-4669-AEF2-B00F6D636F76}"/>
              </a:ext>
            </a:extLst>
          </p:cNvPr>
          <p:cNvSpPr/>
          <p:nvPr/>
        </p:nvSpPr>
        <p:spPr>
          <a:xfrm>
            <a:off x="5447344" y="183246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E3CE09-0C67-4018-A252-BF0DA1557B78}"/>
              </a:ext>
            </a:extLst>
          </p:cNvPr>
          <p:cNvSpPr/>
          <p:nvPr/>
        </p:nvSpPr>
        <p:spPr>
          <a:xfrm>
            <a:off x="5873587" y="1832465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07CF825-D412-47A7-86A1-069CE475F57A}"/>
              </a:ext>
            </a:extLst>
          </p:cNvPr>
          <p:cNvSpPr/>
          <p:nvPr/>
        </p:nvSpPr>
        <p:spPr>
          <a:xfrm>
            <a:off x="6297451" y="1832465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05C55F-309A-4711-B999-8FD0CFB6DF5B}"/>
              </a:ext>
            </a:extLst>
          </p:cNvPr>
          <p:cNvSpPr/>
          <p:nvPr/>
        </p:nvSpPr>
        <p:spPr>
          <a:xfrm>
            <a:off x="6721315" y="1841985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BFB982-9DB0-4147-B028-1426D0B54D91}"/>
              </a:ext>
            </a:extLst>
          </p:cNvPr>
          <p:cNvSpPr/>
          <p:nvPr/>
        </p:nvSpPr>
        <p:spPr>
          <a:xfrm>
            <a:off x="3716176" y="1832468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C57D7-929C-4321-9F6E-7B68CF56B3C0}"/>
                  </a:ext>
                </a:extLst>
              </p:cNvPr>
              <p:cNvSpPr txBox="1"/>
              <p:nvPr/>
            </p:nvSpPr>
            <p:spPr>
              <a:xfrm>
                <a:off x="3116101" y="1440820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C57D7-929C-4321-9F6E-7B68CF56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01" y="1440820"/>
                <a:ext cx="438150" cy="391646"/>
              </a:xfrm>
              <a:prstGeom prst="rect">
                <a:avLst/>
              </a:prstGeom>
              <a:blipFill>
                <a:blip r:embed="rId2"/>
                <a:stretch>
                  <a:fillRect r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4B523B-CB35-4A6C-B3B4-7B65343196F6}"/>
                  </a:ext>
                </a:extLst>
              </p:cNvPr>
              <p:cNvSpPr txBox="1"/>
              <p:nvPr/>
            </p:nvSpPr>
            <p:spPr>
              <a:xfrm>
                <a:off x="3566158" y="1440820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4B523B-CB35-4A6C-B3B4-7B653431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8" y="1440820"/>
                <a:ext cx="438150" cy="391646"/>
              </a:xfrm>
              <a:prstGeom prst="rect">
                <a:avLst/>
              </a:prstGeom>
              <a:blipFill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684696-1335-4214-A355-0219189F1C2A}"/>
                  </a:ext>
                </a:extLst>
              </p:cNvPr>
              <p:cNvSpPr txBox="1"/>
              <p:nvPr/>
            </p:nvSpPr>
            <p:spPr>
              <a:xfrm>
                <a:off x="4020976" y="1440820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684696-1335-4214-A355-0219189F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76" y="1440820"/>
                <a:ext cx="438150" cy="391646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6EC400-AB3E-4517-9A5C-5C64A7A6D21B}"/>
                  </a:ext>
                </a:extLst>
              </p:cNvPr>
              <p:cNvSpPr txBox="1"/>
              <p:nvPr/>
            </p:nvSpPr>
            <p:spPr>
              <a:xfrm>
                <a:off x="4430551" y="1440820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6EC400-AB3E-4517-9A5C-5C64A7A6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51" y="1440820"/>
                <a:ext cx="438150" cy="391646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98ECED8-C72F-4DE7-9AE1-0B95A3D92124}"/>
              </a:ext>
            </a:extLst>
          </p:cNvPr>
          <p:cNvSpPr txBox="1"/>
          <p:nvPr/>
        </p:nvSpPr>
        <p:spPr>
          <a:xfrm>
            <a:off x="4897276" y="1757337"/>
            <a:ext cx="57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88C94E1-D855-4561-A81F-303FE67B6A1D}"/>
                  </a:ext>
                </a:extLst>
              </p:cNvPr>
              <p:cNvSpPr txBox="1"/>
              <p:nvPr/>
            </p:nvSpPr>
            <p:spPr>
              <a:xfrm>
                <a:off x="5294944" y="1440820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88C94E1-D855-4561-A81F-303FE67B6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44" y="1440820"/>
                <a:ext cx="438150" cy="391646"/>
              </a:xfrm>
              <a:prstGeom prst="rect">
                <a:avLst/>
              </a:prstGeom>
              <a:blipFill>
                <a:blip r:embed="rId6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BE7012-11A6-46AA-BB07-6EB4E0882434}"/>
                  </a:ext>
                </a:extLst>
              </p:cNvPr>
              <p:cNvSpPr txBox="1"/>
              <p:nvPr/>
            </p:nvSpPr>
            <p:spPr>
              <a:xfrm>
                <a:off x="5764051" y="1440819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BBE7012-11A6-46AA-BB07-6EB4E088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51" y="1440819"/>
                <a:ext cx="438150" cy="391646"/>
              </a:xfrm>
              <a:prstGeom prst="rect">
                <a:avLst/>
              </a:prstGeom>
              <a:blipFill>
                <a:blip r:embed="rId7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415AEC-09FC-4EAD-B3B3-2271A7962318}"/>
                  </a:ext>
                </a:extLst>
              </p:cNvPr>
              <p:cNvSpPr txBox="1"/>
              <p:nvPr/>
            </p:nvSpPr>
            <p:spPr>
              <a:xfrm>
                <a:off x="6173626" y="1440819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415AEC-09FC-4EAD-B3B3-2271A7962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26" y="1440819"/>
                <a:ext cx="438150" cy="391646"/>
              </a:xfrm>
              <a:prstGeom prst="rect">
                <a:avLst/>
              </a:prstGeom>
              <a:blipFill>
                <a:blip r:embed="rId8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E04021-DA60-4E2D-8538-8F6D18C8DF17}"/>
                  </a:ext>
                </a:extLst>
              </p:cNvPr>
              <p:cNvSpPr txBox="1"/>
              <p:nvPr/>
            </p:nvSpPr>
            <p:spPr>
              <a:xfrm>
                <a:off x="6611776" y="1454536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E04021-DA60-4E2D-8538-8F6D18C8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76" y="1454536"/>
                <a:ext cx="438150" cy="391646"/>
              </a:xfrm>
              <a:prstGeom prst="rect">
                <a:avLst/>
              </a:prstGeom>
              <a:blipFill>
                <a:blip r:embed="rId9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CDA3A6E-53B6-427A-BD84-54B12B1D21AC}"/>
              </a:ext>
            </a:extLst>
          </p:cNvPr>
          <p:cNvSpPr txBox="1"/>
          <p:nvPr/>
        </p:nvSpPr>
        <p:spPr>
          <a:xfrm>
            <a:off x="7052314" y="1766856"/>
            <a:ext cx="57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BBF92A-C583-4097-960A-33D69E11B00B}"/>
              </a:ext>
            </a:extLst>
          </p:cNvPr>
          <p:cNvSpPr/>
          <p:nvPr/>
        </p:nvSpPr>
        <p:spPr>
          <a:xfrm>
            <a:off x="2412204" y="3681957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774F2C-110D-4B74-BDC7-F0C46A14504E}"/>
              </a:ext>
            </a:extLst>
          </p:cNvPr>
          <p:cNvSpPr/>
          <p:nvPr/>
        </p:nvSpPr>
        <p:spPr>
          <a:xfrm>
            <a:off x="3326604" y="368195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625500-F7DD-4CBF-9B8B-9F9D79DF554E}"/>
              </a:ext>
            </a:extLst>
          </p:cNvPr>
          <p:cNvSpPr/>
          <p:nvPr/>
        </p:nvSpPr>
        <p:spPr>
          <a:xfrm>
            <a:off x="3736179" y="368195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9D72AD-B628-4956-B377-5F2764B99D5A}"/>
              </a:ext>
            </a:extLst>
          </p:cNvPr>
          <p:cNvSpPr/>
          <p:nvPr/>
        </p:nvSpPr>
        <p:spPr>
          <a:xfrm>
            <a:off x="5233983" y="3672437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D8EE75-48D7-49D7-AF85-17F75275B3EA}"/>
              </a:ext>
            </a:extLst>
          </p:cNvPr>
          <p:cNvSpPr/>
          <p:nvPr/>
        </p:nvSpPr>
        <p:spPr>
          <a:xfrm>
            <a:off x="5660226" y="367243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AD40686-BBCA-4828-B98C-82D25D59C895}"/>
              </a:ext>
            </a:extLst>
          </p:cNvPr>
          <p:cNvSpPr/>
          <p:nvPr/>
        </p:nvSpPr>
        <p:spPr>
          <a:xfrm>
            <a:off x="6084090" y="367243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AB222F3-0530-43B5-8FA8-DDFE5BBDFCB3}"/>
              </a:ext>
            </a:extLst>
          </p:cNvPr>
          <p:cNvSpPr/>
          <p:nvPr/>
        </p:nvSpPr>
        <p:spPr>
          <a:xfrm>
            <a:off x="6507954" y="368195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A1FACDF-1A11-4409-8BF7-BCFDE2978BBE}"/>
              </a:ext>
            </a:extLst>
          </p:cNvPr>
          <p:cNvSpPr/>
          <p:nvPr/>
        </p:nvSpPr>
        <p:spPr>
          <a:xfrm>
            <a:off x="2869404" y="368195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BE59C5C-D79E-49E5-8726-4C294532287F}"/>
                  </a:ext>
                </a:extLst>
              </p:cNvPr>
              <p:cNvSpPr txBox="1"/>
              <p:nvPr/>
            </p:nvSpPr>
            <p:spPr>
              <a:xfrm>
                <a:off x="2264567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BE59C5C-D79E-49E5-8726-4C294532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67" y="3879913"/>
                <a:ext cx="438150" cy="391646"/>
              </a:xfrm>
              <a:prstGeom prst="rect">
                <a:avLst/>
              </a:prstGeom>
              <a:blipFill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4D008E1-3F6C-4B87-89BC-E4BEBFC2AD9A}"/>
                  </a:ext>
                </a:extLst>
              </p:cNvPr>
              <p:cNvSpPr txBox="1"/>
              <p:nvPr/>
            </p:nvSpPr>
            <p:spPr>
              <a:xfrm>
                <a:off x="2714624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4D008E1-3F6C-4B87-89BC-E4BEBFC2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24" y="3879913"/>
                <a:ext cx="438150" cy="391646"/>
              </a:xfrm>
              <a:prstGeom prst="rect">
                <a:avLst/>
              </a:prstGeom>
              <a:blipFill>
                <a:blip r:embed="rId1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2279A3-17A4-418C-AD52-0DCE43F5F532}"/>
                  </a:ext>
                </a:extLst>
              </p:cNvPr>
              <p:cNvSpPr txBox="1"/>
              <p:nvPr/>
            </p:nvSpPr>
            <p:spPr>
              <a:xfrm>
                <a:off x="3169442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2279A3-17A4-418C-AD52-0DCE43F5F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42" y="3879913"/>
                <a:ext cx="438150" cy="391646"/>
              </a:xfrm>
              <a:prstGeom prst="rect">
                <a:avLst/>
              </a:prstGeom>
              <a:blipFill>
                <a:blip r:embed="rId12"/>
                <a:stretch>
                  <a:fillRect r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928302-C58F-4D16-9E6A-43E3B77758E9}"/>
                  </a:ext>
                </a:extLst>
              </p:cNvPr>
              <p:cNvSpPr txBox="1"/>
              <p:nvPr/>
            </p:nvSpPr>
            <p:spPr>
              <a:xfrm>
                <a:off x="3579017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C928302-C58F-4D16-9E6A-43E3B7775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17" y="3879913"/>
                <a:ext cx="438150" cy="391646"/>
              </a:xfrm>
              <a:prstGeom prst="rect">
                <a:avLst/>
              </a:prstGeom>
              <a:blipFill>
                <a:blip r:embed="rId13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A2ADBDAF-261E-4BA6-B6B1-02ADD7588076}"/>
              </a:ext>
            </a:extLst>
          </p:cNvPr>
          <p:cNvSpPr txBox="1"/>
          <p:nvPr/>
        </p:nvSpPr>
        <p:spPr>
          <a:xfrm>
            <a:off x="4583907" y="3606827"/>
            <a:ext cx="57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709D84B-0B96-4400-AC3A-50C583CB87FF}"/>
                  </a:ext>
                </a:extLst>
              </p:cNvPr>
              <p:cNvSpPr txBox="1"/>
              <p:nvPr/>
            </p:nvSpPr>
            <p:spPr>
              <a:xfrm>
                <a:off x="5075869" y="3866197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709D84B-0B96-4400-AC3A-50C583CB8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69" y="3866197"/>
                <a:ext cx="438150" cy="391646"/>
              </a:xfrm>
              <a:prstGeom prst="rect">
                <a:avLst/>
              </a:prstGeom>
              <a:blipFill>
                <a:blip r:embed="rId14"/>
                <a:stretch>
                  <a:fillRect r="-277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6846A6-53D3-4437-83BD-72DEBD307E22}"/>
                  </a:ext>
                </a:extLst>
              </p:cNvPr>
              <p:cNvSpPr txBox="1"/>
              <p:nvPr/>
            </p:nvSpPr>
            <p:spPr>
              <a:xfrm>
                <a:off x="5544976" y="3866196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6846A6-53D3-4437-83BD-72DEBD30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76" y="3866196"/>
                <a:ext cx="438150" cy="391646"/>
              </a:xfrm>
              <a:prstGeom prst="rect">
                <a:avLst/>
              </a:prstGeom>
              <a:blipFill>
                <a:blip r:embed="rId15"/>
                <a:stretch>
                  <a:fillRect r="-4225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6912BFA-CB6F-4290-9CF9-92F05BEBF90A}"/>
                  </a:ext>
                </a:extLst>
              </p:cNvPr>
              <p:cNvSpPr txBox="1"/>
              <p:nvPr/>
            </p:nvSpPr>
            <p:spPr>
              <a:xfrm>
                <a:off x="5954551" y="3866196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6912BFA-CB6F-4290-9CF9-92F05BEB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51" y="3866196"/>
                <a:ext cx="438150" cy="391646"/>
              </a:xfrm>
              <a:prstGeom prst="rect">
                <a:avLst/>
              </a:prstGeom>
              <a:blipFill>
                <a:blip r:embed="rId16"/>
                <a:stretch>
                  <a:fillRect r="-277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CB0BE7-8949-4AE2-B9EC-B96F8F28B752}"/>
                  </a:ext>
                </a:extLst>
              </p:cNvPr>
              <p:cNvSpPr txBox="1"/>
              <p:nvPr/>
            </p:nvSpPr>
            <p:spPr>
              <a:xfrm>
                <a:off x="6392701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CB0BE7-8949-4AE2-B9EC-B96F8F28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01" y="3879913"/>
                <a:ext cx="438150" cy="391646"/>
              </a:xfrm>
              <a:prstGeom prst="rect">
                <a:avLst/>
              </a:prstGeom>
              <a:blipFill>
                <a:blip r:embed="rId17"/>
                <a:stretch>
                  <a:fillRect r="-277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267DFB44-1527-426C-845C-17DCB59D6388}"/>
              </a:ext>
            </a:extLst>
          </p:cNvPr>
          <p:cNvSpPr/>
          <p:nvPr/>
        </p:nvSpPr>
        <p:spPr>
          <a:xfrm>
            <a:off x="6934197" y="3695673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EF1F937-D719-4FE3-92A8-8B95C0A5B2EB}"/>
                  </a:ext>
                </a:extLst>
              </p:cNvPr>
              <p:cNvSpPr txBox="1"/>
              <p:nvPr/>
            </p:nvSpPr>
            <p:spPr>
              <a:xfrm>
                <a:off x="6794893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EF1F937-D719-4FE3-92A8-8B95C0A5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93" y="3879913"/>
                <a:ext cx="438150" cy="391646"/>
              </a:xfrm>
              <a:prstGeom prst="rect">
                <a:avLst/>
              </a:prstGeom>
              <a:blipFill>
                <a:blip r:embed="rId18"/>
                <a:stretch>
                  <a:fillRect r="-416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7089B2D6-FFB9-425E-8ECC-F5923D63D2E7}"/>
              </a:ext>
            </a:extLst>
          </p:cNvPr>
          <p:cNvSpPr txBox="1"/>
          <p:nvPr/>
        </p:nvSpPr>
        <p:spPr>
          <a:xfrm>
            <a:off x="7639044" y="3620544"/>
            <a:ext cx="57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F4B2C5-9350-48DF-975E-FA53EB6347E5}"/>
              </a:ext>
            </a:extLst>
          </p:cNvPr>
          <p:cNvSpPr/>
          <p:nvPr/>
        </p:nvSpPr>
        <p:spPr>
          <a:xfrm>
            <a:off x="4138610" y="3681956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A42E47A-6F01-4E4A-99E1-00838B5D3E72}"/>
              </a:ext>
            </a:extLst>
          </p:cNvPr>
          <p:cNvSpPr/>
          <p:nvPr/>
        </p:nvSpPr>
        <p:spPr>
          <a:xfrm>
            <a:off x="7347343" y="3695673"/>
            <a:ext cx="209550" cy="219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86656F-BA63-47D5-ABE6-1FD9F807460C}"/>
                  </a:ext>
                </a:extLst>
              </p:cNvPr>
              <p:cNvSpPr txBox="1"/>
              <p:nvPr/>
            </p:nvSpPr>
            <p:spPr>
              <a:xfrm>
                <a:off x="3992398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E86656F-BA63-47D5-ABE6-1FD9F807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98" y="3879913"/>
                <a:ext cx="438150" cy="391646"/>
              </a:xfrm>
              <a:prstGeom prst="rect">
                <a:avLst/>
              </a:prstGeom>
              <a:blipFill>
                <a:blip r:embed="rId19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DC0A4-3AB8-48AA-A33A-B4DEBC9988A6}"/>
                  </a:ext>
                </a:extLst>
              </p:cNvPr>
              <p:cNvSpPr txBox="1"/>
              <p:nvPr/>
            </p:nvSpPr>
            <p:spPr>
              <a:xfrm>
                <a:off x="7233043" y="3879913"/>
                <a:ext cx="4381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DC0A4-3AB8-48AA-A33A-B4DEBC998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43" y="3879913"/>
                <a:ext cx="438150" cy="391646"/>
              </a:xfrm>
              <a:prstGeom prst="rect">
                <a:avLst/>
              </a:prstGeom>
              <a:blipFill>
                <a:blip r:embed="rId20"/>
                <a:stretch>
                  <a:fillRect r="-422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AE085E1-4BF2-4890-A383-85E6B936F481}"/>
              </a:ext>
            </a:extLst>
          </p:cNvPr>
          <p:cNvCxnSpPr>
            <a:cxnSpLocks/>
            <a:stCxn id="27" idx="0"/>
            <a:endCxn id="5" idx="4"/>
          </p:cNvCxnSpPr>
          <p:nvPr/>
        </p:nvCxnSpPr>
        <p:spPr>
          <a:xfrm flipV="1">
            <a:off x="2516979" y="2051544"/>
            <a:ext cx="846772" cy="163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5E10055-1100-4ED3-BAA8-35AB77D5C46C}"/>
              </a:ext>
            </a:extLst>
          </p:cNvPr>
          <p:cNvCxnSpPr>
            <a:cxnSpLocks/>
            <a:stCxn id="34" idx="0"/>
            <a:endCxn id="14" idx="4"/>
          </p:cNvCxnSpPr>
          <p:nvPr/>
        </p:nvCxnSpPr>
        <p:spPr>
          <a:xfrm flipV="1">
            <a:off x="2974179" y="2051543"/>
            <a:ext cx="846772" cy="163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A6F0623-0563-4CA4-884B-9280DD1F6571}"/>
              </a:ext>
            </a:extLst>
          </p:cNvPr>
          <p:cNvCxnSpPr>
            <a:cxnSpLocks/>
            <a:stCxn id="28" idx="0"/>
            <a:endCxn id="6" idx="4"/>
          </p:cNvCxnSpPr>
          <p:nvPr/>
        </p:nvCxnSpPr>
        <p:spPr>
          <a:xfrm flipV="1">
            <a:off x="3431379" y="2051543"/>
            <a:ext cx="846772" cy="163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323654E-238B-4410-AA2C-9836261299D7}"/>
              </a:ext>
            </a:extLst>
          </p:cNvPr>
          <p:cNvCxnSpPr>
            <a:cxnSpLocks/>
            <a:stCxn id="29" idx="0"/>
            <a:endCxn id="7" idx="4"/>
          </p:cNvCxnSpPr>
          <p:nvPr/>
        </p:nvCxnSpPr>
        <p:spPr>
          <a:xfrm flipV="1">
            <a:off x="3840954" y="2051543"/>
            <a:ext cx="846772" cy="163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E0ED8CD-FBE2-4A5B-BAF6-591EE035C88B}"/>
              </a:ext>
            </a:extLst>
          </p:cNvPr>
          <p:cNvCxnSpPr>
            <a:cxnSpLocks/>
            <a:stCxn id="34" idx="0"/>
            <a:endCxn id="10" idx="4"/>
          </p:cNvCxnSpPr>
          <p:nvPr/>
        </p:nvCxnSpPr>
        <p:spPr>
          <a:xfrm flipV="1">
            <a:off x="2974179" y="2051541"/>
            <a:ext cx="2577940" cy="1630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9428E0B-1C9C-46C7-9976-E78254DB8CE5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3431379" y="2051540"/>
            <a:ext cx="2546983" cy="163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EBA0E14-9B82-45DC-BF66-465A93F968A2}"/>
              </a:ext>
            </a:extLst>
          </p:cNvPr>
          <p:cNvCxnSpPr>
            <a:cxnSpLocks/>
            <a:stCxn id="29" idx="0"/>
            <a:endCxn id="12" idx="4"/>
          </p:cNvCxnSpPr>
          <p:nvPr/>
        </p:nvCxnSpPr>
        <p:spPr>
          <a:xfrm flipV="1">
            <a:off x="3840954" y="2051540"/>
            <a:ext cx="2561272" cy="163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70AEFB-D2CE-4D01-A0E9-B062121A0668}"/>
              </a:ext>
            </a:extLst>
          </p:cNvPr>
          <p:cNvCxnSpPr>
            <a:cxnSpLocks/>
            <a:stCxn id="47" idx="0"/>
            <a:endCxn id="13" idx="4"/>
          </p:cNvCxnSpPr>
          <p:nvPr/>
        </p:nvCxnSpPr>
        <p:spPr>
          <a:xfrm flipV="1">
            <a:off x="4243385" y="2061060"/>
            <a:ext cx="2582705" cy="162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2588B6F-CC47-4D82-8F01-0C806D2D52B1}"/>
              </a:ext>
            </a:extLst>
          </p:cNvPr>
          <p:cNvCxnSpPr>
            <a:cxnSpLocks/>
            <a:stCxn id="31" idx="0"/>
            <a:endCxn id="5" idx="4"/>
          </p:cNvCxnSpPr>
          <p:nvPr/>
        </p:nvCxnSpPr>
        <p:spPr>
          <a:xfrm flipH="1" flipV="1">
            <a:off x="3363751" y="2051544"/>
            <a:ext cx="2401250" cy="162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EF4EC3-2EBC-4C94-86B4-7338111BA1C5}"/>
              </a:ext>
            </a:extLst>
          </p:cNvPr>
          <p:cNvCxnSpPr>
            <a:cxnSpLocks/>
            <a:stCxn id="32" idx="0"/>
            <a:endCxn id="14" idx="4"/>
          </p:cNvCxnSpPr>
          <p:nvPr/>
        </p:nvCxnSpPr>
        <p:spPr>
          <a:xfrm flipH="1" flipV="1">
            <a:off x="3820951" y="2051543"/>
            <a:ext cx="2367914" cy="162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F3DCE2D-C383-4BDC-BF2D-66417552488C}"/>
              </a:ext>
            </a:extLst>
          </p:cNvPr>
          <p:cNvCxnSpPr>
            <a:cxnSpLocks/>
            <a:stCxn id="33" idx="0"/>
            <a:endCxn id="6" idx="4"/>
          </p:cNvCxnSpPr>
          <p:nvPr/>
        </p:nvCxnSpPr>
        <p:spPr>
          <a:xfrm flipH="1" flipV="1">
            <a:off x="4278151" y="2051543"/>
            <a:ext cx="2334578" cy="163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5CF12C2-CF8E-493E-9A72-CCED37CA3F16}"/>
              </a:ext>
            </a:extLst>
          </p:cNvPr>
          <p:cNvCxnSpPr>
            <a:cxnSpLocks/>
            <a:stCxn id="44" idx="0"/>
            <a:endCxn id="7" idx="4"/>
          </p:cNvCxnSpPr>
          <p:nvPr/>
        </p:nvCxnSpPr>
        <p:spPr>
          <a:xfrm flipH="1" flipV="1">
            <a:off x="4687726" y="2051543"/>
            <a:ext cx="2351246" cy="1644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CB4EC4E-0DEB-49B5-B8C2-0E541E392B90}"/>
              </a:ext>
            </a:extLst>
          </p:cNvPr>
          <p:cNvCxnSpPr>
            <a:cxnSpLocks/>
            <a:stCxn id="32" idx="0"/>
            <a:endCxn id="10" idx="4"/>
          </p:cNvCxnSpPr>
          <p:nvPr/>
        </p:nvCxnSpPr>
        <p:spPr>
          <a:xfrm flipH="1" flipV="1">
            <a:off x="5552119" y="2051541"/>
            <a:ext cx="636746" cy="162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9C296D7-693C-49E4-B2C5-496240D92A9C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H="1" flipV="1">
            <a:off x="5978362" y="2051540"/>
            <a:ext cx="634367" cy="163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918E6CE-2F8D-40DF-BA88-D62F6707C35D}"/>
              </a:ext>
            </a:extLst>
          </p:cNvPr>
          <p:cNvCxnSpPr>
            <a:cxnSpLocks/>
            <a:stCxn id="44" idx="0"/>
            <a:endCxn id="12" idx="4"/>
          </p:cNvCxnSpPr>
          <p:nvPr/>
        </p:nvCxnSpPr>
        <p:spPr>
          <a:xfrm flipH="1" flipV="1">
            <a:off x="6402226" y="2051540"/>
            <a:ext cx="636746" cy="1644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85D32737-52EB-4E16-9E7F-AAC4612EC99A}"/>
              </a:ext>
            </a:extLst>
          </p:cNvPr>
          <p:cNvCxnSpPr>
            <a:cxnSpLocks/>
            <a:stCxn id="48" idx="0"/>
            <a:endCxn id="13" idx="4"/>
          </p:cNvCxnSpPr>
          <p:nvPr/>
        </p:nvCxnSpPr>
        <p:spPr>
          <a:xfrm flipH="1" flipV="1">
            <a:off x="6826090" y="2061060"/>
            <a:ext cx="626028" cy="1634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5DCFDB9-5A22-45E7-A7F1-9162EF4E4AC2}"/>
              </a:ext>
            </a:extLst>
          </p:cNvPr>
          <p:cNvCxnSpPr>
            <a:cxnSpLocks/>
            <a:stCxn id="30" idx="0"/>
            <a:endCxn id="19" idx="2"/>
          </p:cNvCxnSpPr>
          <p:nvPr/>
        </p:nvCxnSpPr>
        <p:spPr>
          <a:xfrm flipH="1" flipV="1">
            <a:off x="5186598" y="2061059"/>
            <a:ext cx="152160" cy="161137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4112A18-B404-4236-8B19-65DDC9F77C75}"/>
              </a:ext>
            </a:extLst>
          </p:cNvPr>
          <p:cNvCxnSpPr>
            <a:cxnSpLocks/>
            <a:stCxn id="31" idx="0"/>
            <a:endCxn id="19" idx="2"/>
          </p:cNvCxnSpPr>
          <p:nvPr/>
        </p:nvCxnSpPr>
        <p:spPr>
          <a:xfrm flipH="1" flipV="1">
            <a:off x="5186598" y="2061059"/>
            <a:ext cx="578403" cy="161137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550B501-8459-497B-BBB7-A615E059FED7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flipH="1" flipV="1">
            <a:off x="5186598" y="2061059"/>
            <a:ext cx="1002267" cy="161137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9101E61-6695-469E-A943-1CCCB5E2F573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5186598" y="2061059"/>
            <a:ext cx="1426131" cy="162089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263C11-22A4-49F3-ADC7-DF9559BA378A}"/>
              </a:ext>
            </a:extLst>
          </p:cNvPr>
          <p:cNvSpPr txBox="1"/>
          <p:nvPr/>
        </p:nvSpPr>
        <p:spPr>
          <a:xfrm>
            <a:off x="220980" y="19812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编码示意图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48D5D0-EA38-4165-B132-785A104D1AE9}"/>
              </a:ext>
            </a:extLst>
          </p:cNvPr>
          <p:cNvSpPr txBox="1"/>
          <p:nvPr/>
        </p:nvSpPr>
        <p:spPr>
          <a:xfrm>
            <a:off x="3157220" y="990231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 packets :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BA54BB-CC16-4205-ADCE-41C1EE9AC5AB}"/>
              </a:ext>
            </a:extLst>
          </p:cNvPr>
          <p:cNvSpPr/>
          <p:nvPr/>
        </p:nvSpPr>
        <p:spPr>
          <a:xfrm>
            <a:off x="6319430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7A5951-D298-4FCB-AB72-BACDA12EFB5A}"/>
              </a:ext>
            </a:extLst>
          </p:cNvPr>
          <p:cNvSpPr/>
          <p:nvPr/>
        </p:nvSpPr>
        <p:spPr>
          <a:xfrm>
            <a:off x="6591210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2B8254-548B-4089-9865-568A3394938C}"/>
              </a:ext>
            </a:extLst>
          </p:cNvPr>
          <p:cNvSpPr/>
          <p:nvPr/>
        </p:nvSpPr>
        <p:spPr>
          <a:xfrm>
            <a:off x="6862990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E8F063-19D0-47BF-9B42-04182C8F104E}"/>
              </a:ext>
            </a:extLst>
          </p:cNvPr>
          <p:cNvSpPr/>
          <p:nvPr/>
        </p:nvSpPr>
        <p:spPr>
          <a:xfrm>
            <a:off x="7137309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4E2DC8-D79C-4FA0-8659-BC771253DA3E}"/>
              </a:ext>
            </a:extLst>
          </p:cNvPr>
          <p:cNvSpPr/>
          <p:nvPr/>
        </p:nvSpPr>
        <p:spPr>
          <a:xfrm>
            <a:off x="7409089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329987-CD18-4D0C-A926-5D1C0074EB13}"/>
              </a:ext>
            </a:extLst>
          </p:cNvPr>
          <p:cNvSpPr/>
          <p:nvPr/>
        </p:nvSpPr>
        <p:spPr>
          <a:xfrm>
            <a:off x="7680869" y="981884"/>
            <a:ext cx="548004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9C1961-6BB8-439D-90B0-DC11F0383306}"/>
              </a:ext>
            </a:extLst>
          </p:cNvPr>
          <p:cNvSpPr/>
          <p:nvPr/>
        </p:nvSpPr>
        <p:spPr>
          <a:xfrm>
            <a:off x="8231412" y="981884"/>
            <a:ext cx="281305" cy="379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7DD1F71-4961-46BE-8FED-F6F4D211330E}"/>
                  </a:ext>
                </a:extLst>
              </p:cNvPr>
              <p:cNvSpPr txBox="1"/>
              <p:nvPr/>
            </p:nvSpPr>
            <p:spPr>
              <a:xfrm>
                <a:off x="6263551" y="971724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7DD1F71-4961-46BE-8FED-F6F4D2113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51" y="971724"/>
                <a:ext cx="309880" cy="369332"/>
              </a:xfrm>
              <a:prstGeom prst="rect">
                <a:avLst/>
              </a:prstGeom>
              <a:blipFill>
                <a:blip r:embed="rId2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5B409D-7E10-420C-ADC1-F717FE7EFF7B}"/>
                  </a:ext>
                </a:extLst>
              </p:cNvPr>
              <p:cNvSpPr txBox="1"/>
              <p:nvPr/>
            </p:nvSpPr>
            <p:spPr>
              <a:xfrm>
                <a:off x="6549619" y="963747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5B409D-7E10-420C-ADC1-F717FE7E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19" y="963747"/>
                <a:ext cx="309880" cy="369332"/>
              </a:xfrm>
              <a:prstGeom prst="rect">
                <a:avLst/>
              </a:prstGeom>
              <a:blipFill>
                <a:blip r:embed="rId3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724C84-914D-4808-800C-A88E1142D04A}"/>
                  </a:ext>
                </a:extLst>
              </p:cNvPr>
              <p:cNvSpPr txBox="1"/>
              <p:nvPr/>
            </p:nvSpPr>
            <p:spPr>
              <a:xfrm>
                <a:off x="6824414" y="963747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724C84-914D-4808-800C-A88E1142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414" y="963747"/>
                <a:ext cx="309880" cy="369332"/>
              </a:xfrm>
              <a:prstGeom prst="rect">
                <a:avLst/>
              </a:prstGeom>
              <a:blipFill>
                <a:blip r:embed="rId4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740119-2D98-4424-AB14-748C86227B87}"/>
                  </a:ext>
                </a:extLst>
              </p:cNvPr>
              <p:cNvSpPr txBox="1"/>
              <p:nvPr/>
            </p:nvSpPr>
            <p:spPr>
              <a:xfrm>
                <a:off x="7093333" y="963747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740119-2D98-4424-AB14-748C8622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333" y="963747"/>
                <a:ext cx="309880" cy="369332"/>
              </a:xfrm>
              <a:prstGeom prst="rect">
                <a:avLst/>
              </a:prstGeom>
              <a:blipFill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4631D5D-B62A-4CC3-80EC-8AAEE1AF95C6}"/>
                  </a:ext>
                </a:extLst>
              </p:cNvPr>
              <p:cNvSpPr txBox="1"/>
              <p:nvPr/>
            </p:nvSpPr>
            <p:spPr>
              <a:xfrm>
                <a:off x="7368051" y="963747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4631D5D-B62A-4CC3-80EC-8AAEE1AF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51" y="963747"/>
                <a:ext cx="309880" cy="369332"/>
              </a:xfrm>
              <a:prstGeom prst="rect">
                <a:avLst/>
              </a:prstGeom>
              <a:blipFill>
                <a:blip r:embed="rId6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219D1AA-B227-48DC-8558-3FAB1544E8F5}"/>
                  </a:ext>
                </a:extLst>
              </p:cNvPr>
              <p:cNvSpPr txBox="1"/>
              <p:nvPr/>
            </p:nvSpPr>
            <p:spPr>
              <a:xfrm>
                <a:off x="8193312" y="963747"/>
                <a:ext cx="30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219D1AA-B227-48DC-8558-3FAB1544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312" y="963747"/>
                <a:ext cx="309880" cy="369332"/>
              </a:xfrm>
              <a:prstGeom prst="rect">
                <a:avLst/>
              </a:prstGeom>
              <a:blipFill>
                <a:blip r:embed="rId7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35C4DEE1-3885-454E-976C-8DEFAB70DF5E}"/>
              </a:ext>
            </a:extLst>
          </p:cNvPr>
          <p:cNvSpPr txBox="1"/>
          <p:nvPr/>
        </p:nvSpPr>
        <p:spPr>
          <a:xfrm>
            <a:off x="7650942" y="932315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3A804-4592-4F8B-8333-A4C20799B24C}"/>
              </a:ext>
            </a:extLst>
          </p:cNvPr>
          <p:cNvCxnSpPr>
            <a:cxnSpLocks/>
          </p:cNvCxnSpPr>
          <p:nvPr/>
        </p:nvCxnSpPr>
        <p:spPr>
          <a:xfrm>
            <a:off x="7403213" y="1466885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C3EC4E-CB6F-44FF-81CB-70AE453C80AE}"/>
              </a:ext>
            </a:extLst>
          </p:cNvPr>
          <p:cNvSpPr txBox="1"/>
          <p:nvPr/>
        </p:nvSpPr>
        <p:spPr>
          <a:xfrm>
            <a:off x="3954654" y="1592318"/>
            <a:ext cx="9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0CE2EBC-CEDC-4D5E-8771-382F282D6CF9}"/>
                  </a:ext>
                </a:extLst>
              </p:cNvPr>
              <p:cNvSpPr txBox="1"/>
              <p:nvPr/>
            </p:nvSpPr>
            <p:spPr>
              <a:xfrm>
                <a:off x="5420077" y="2446550"/>
                <a:ext cx="286512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0CE2EBC-CEDC-4D5E-8771-382F282D6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077" y="2446550"/>
                <a:ext cx="286512" cy="393121"/>
              </a:xfrm>
              <a:prstGeom prst="rect">
                <a:avLst/>
              </a:prstGeom>
              <a:blipFill>
                <a:blip r:embed="rId8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>
            <a:extLst>
              <a:ext uri="{FF2B5EF4-FFF2-40B4-BE49-F238E27FC236}">
                <a16:creationId xmlns:a16="http://schemas.microsoft.com/office/drawing/2014/main" id="{F04CAA21-1465-44D2-895A-3A29734B8076}"/>
              </a:ext>
            </a:extLst>
          </p:cNvPr>
          <p:cNvSpPr/>
          <p:nvPr/>
        </p:nvSpPr>
        <p:spPr>
          <a:xfrm rot="5400000">
            <a:off x="7261093" y="539719"/>
            <a:ext cx="284238" cy="3537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78D17E-9127-45CD-A21F-3EE603562BB2}"/>
              </a:ext>
            </a:extLst>
          </p:cNvPr>
          <p:cNvSpPr txBox="1"/>
          <p:nvPr/>
        </p:nvSpPr>
        <p:spPr>
          <a:xfrm>
            <a:off x="9053099" y="2410191"/>
            <a:ext cx="66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0B16D1-8B3B-4C87-96AB-0A24EF5330B2}"/>
              </a:ext>
            </a:extLst>
          </p:cNvPr>
          <p:cNvSpPr txBox="1"/>
          <p:nvPr/>
        </p:nvSpPr>
        <p:spPr>
          <a:xfrm>
            <a:off x="2371476" y="2495784"/>
            <a:ext cx="25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 packets :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BC601C-E39D-4D76-8C58-B5BB57FAEB12}"/>
              </a:ext>
            </a:extLst>
          </p:cNvPr>
          <p:cNvSpPr txBox="1"/>
          <p:nvPr/>
        </p:nvSpPr>
        <p:spPr>
          <a:xfrm>
            <a:off x="3954654" y="2913205"/>
            <a:ext cx="9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EA6160-21A0-4988-A80E-89AB613CF28C}"/>
              </a:ext>
            </a:extLst>
          </p:cNvPr>
          <p:cNvCxnSpPr>
            <a:cxnSpLocks/>
          </p:cNvCxnSpPr>
          <p:nvPr/>
        </p:nvCxnSpPr>
        <p:spPr>
          <a:xfrm>
            <a:off x="5567000" y="2861071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BBFF41-9359-44FA-AD67-8C10E9130B52}"/>
              </a:ext>
            </a:extLst>
          </p:cNvPr>
          <p:cNvCxnSpPr>
            <a:cxnSpLocks/>
          </p:cNvCxnSpPr>
          <p:nvPr/>
        </p:nvCxnSpPr>
        <p:spPr>
          <a:xfrm>
            <a:off x="9374310" y="2865116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B88C4DE-5E18-43FE-9BB5-80B872BD1387}"/>
                  </a:ext>
                </a:extLst>
              </p:cNvPr>
              <p:cNvSpPr txBox="1"/>
              <p:nvPr/>
            </p:nvSpPr>
            <p:spPr>
              <a:xfrm>
                <a:off x="5041365" y="3532181"/>
                <a:ext cx="1142856" cy="39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B88C4DE-5E18-43FE-9BB5-80B872BD1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365" y="3532181"/>
                <a:ext cx="1142856" cy="3980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AE2DD94-763C-4B08-8FAE-0B3ECE263806}"/>
                  </a:ext>
                </a:extLst>
              </p:cNvPr>
              <p:cNvSpPr txBox="1"/>
              <p:nvPr/>
            </p:nvSpPr>
            <p:spPr>
              <a:xfrm>
                <a:off x="6380576" y="2442505"/>
                <a:ext cx="286512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AE2DD94-763C-4B08-8FAE-0B3ECE263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76" y="2442505"/>
                <a:ext cx="286512" cy="404213"/>
              </a:xfrm>
              <a:prstGeom prst="rect">
                <a:avLst/>
              </a:prstGeom>
              <a:blipFill>
                <a:blip r:embed="rId10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2D4CE6-787F-4D3C-AFE3-9613C6F43D2A}"/>
              </a:ext>
            </a:extLst>
          </p:cNvPr>
          <p:cNvCxnSpPr>
            <a:cxnSpLocks/>
          </p:cNvCxnSpPr>
          <p:nvPr/>
        </p:nvCxnSpPr>
        <p:spPr>
          <a:xfrm>
            <a:off x="6527499" y="2857026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626E66-4355-4EFD-B5A8-B2F8330F3E4C}"/>
                  </a:ext>
                </a:extLst>
              </p:cNvPr>
              <p:cNvSpPr txBox="1"/>
              <p:nvPr/>
            </p:nvSpPr>
            <p:spPr>
              <a:xfrm>
                <a:off x="6001864" y="3528136"/>
                <a:ext cx="114285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626E66-4355-4EFD-B5A8-B2F8330F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864" y="3528136"/>
                <a:ext cx="1142856" cy="404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00F79F6-BD9C-4D1C-8901-FBC12BCF0388}"/>
                  </a:ext>
                </a:extLst>
              </p:cNvPr>
              <p:cNvSpPr txBox="1"/>
              <p:nvPr/>
            </p:nvSpPr>
            <p:spPr>
              <a:xfrm>
                <a:off x="7364430" y="2450595"/>
                <a:ext cx="286512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00F79F6-BD9C-4D1C-8901-FBC12BCF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430" y="2450595"/>
                <a:ext cx="286512" cy="404213"/>
              </a:xfrm>
              <a:prstGeom prst="rect">
                <a:avLst/>
              </a:prstGeom>
              <a:blipFill>
                <a:blip r:embed="rId12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A08D46C-FB15-4886-BE80-43D989823DF8}"/>
              </a:ext>
            </a:extLst>
          </p:cNvPr>
          <p:cNvCxnSpPr>
            <a:cxnSpLocks/>
          </p:cNvCxnSpPr>
          <p:nvPr/>
        </p:nvCxnSpPr>
        <p:spPr>
          <a:xfrm>
            <a:off x="7511353" y="2865116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CD9E531-C560-4737-A395-D2F53EAD25B7}"/>
                  </a:ext>
                </a:extLst>
              </p:cNvPr>
              <p:cNvSpPr txBox="1"/>
              <p:nvPr/>
            </p:nvSpPr>
            <p:spPr>
              <a:xfrm>
                <a:off x="6985718" y="3536226"/>
                <a:ext cx="114285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CD9E531-C560-4737-A395-D2F53EAD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718" y="3536226"/>
                <a:ext cx="1142856" cy="4042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98DDE5C-4BB4-49C1-BB94-15FB511944F1}"/>
                  </a:ext>
                </a:extLst>
              </p:cNvPr>
              <p:cNvSpPr txBox="1"/>
              <p:nvPr/>
            </p:nvSpPr>
            <p:spPr>
              <a:xfrm>
                <a:off x="8324929" y="2446550"/>
                <a:ext cx="286512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98DDE5C-4BB4-49C1-BB94-15FB51194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929" y="2446550"/>
                <a:ext cx="286512" cy="404213"/>
              </a:xfrm>
              <a:prstGeom prst="rect">
                <a:avLst/>
              </a:prstGeom>
              <a:blipFill>
                <a:blip r:embed="rId14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FBC3DC1-BD19-4496-82EE-272CC5617340}"/>
              </a:ext>
            </a:extLst>
          </p:cNvPr>
          <p:cNvCxnSpPr>
            <a:cxnSpLocks/>
          </p:cNvCxnSpPr>
          <p:nvPr/>
        </p:nvCxnSpPr>
        <p:spPr>
          <a:xfrm>
            <a:off x="8471852" y="2861071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A405136-3215-45D5-801A-2F515DEE4003}"/>
                  </a:ext>
                </a:extLst>
              </p:cNvPr>
              <p:cNvSpPr txBox="1"/>
              <p:nvPr/>
            </p:nvSpPr>
            <p:spPr>
              <a:xfrm>
                <a:off x="7946217" y="3532181"/>
                <a:ext cx="114285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A405136-3215-45D5-801A-2F515DEE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217" y="3532181"/>
                <a:ext cx="1142856" cy="4042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54F4D2CD-2B34-4A21-AF9F-1983A52D5C2C}"/>
              </a:ext>
            </a:extLst>
          </p:cNvPr>
          <p:cNvSpPr txBox="1"/>
          <p:nvPr/>
        </p:nvSpPr>
        <p:spPr>
          <a:xfrm>
            <a:off x="9089072" y="3446021"/>
            <a:ext cx="66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FEC6F5D-51F5-4653-BE94-011ECF94DC4F}"/>
              </a:ext>
            </a:extLst>
          </p:cNvPr>
          <p:cNvSpPr txBox="1"/>
          <p:nvPr/>
        </p:nvSpPr>
        <p:spPr>
          <a:xfrm>
            <a:off x="2477894" y="3536226"/>
            <a:ext cx="25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s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 packets :</a:t>
            </a:r>
            <a:endParaRPr lang="zh-CN" altLang="en-US" dirty="0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0DB3AFB0-D13B-49AB-8220-40B96304B6C9}"/>
              </a:ext>
            </a:extLst>
          </p:cNvPr>
          <p:cNvSpPr/>
          <p:nvPr/>
        </p:nvSpPr>
        <p:spPr>
          <a:xfrm rot="16200000">
            <a:off x="7261093" y="2321892"/>
            <a:ext cx="284238" cy="3537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73CD1E5-3351-423E-9A16-34D78471472F}"/>
              </a:ext>
            </a:extLst>
          </p:cNvPr>
          <p:cNvCxnSpPr>
            <a:cxnSpLocks/>
          </p:cNvCxnSpPr>
          <p:nvPr/>
        </p:nvCxnSpPr>
        <p:spPr>
          <a:xfrm>
            <a:off x="7403212" y="4283745"/>
            <a:ext cx="0" cy="60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FB844AD-8AD0-4830-AB0D-426ECD2989DD}"/>
              </a:ext>
            </a:extLst>
          </p:cNvPr>
          <p:cNvSpPr txBox="1"/>
          <p:nvPr/>
        </p:nvSpPr>
        <p:spPr>
          <a:xfrm>
            <a:off x="3954653" y="4287897"/>
            <a:ext cx="9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545E07-BBB4-45EB-A141-16CEBF28D590}"/>
              </a:ext>
            </a:extLst>
          </p:cNvPr>
          <p:cNvSpPr txBox="1"/>
          <p:nvPr/>
        </p:nvSpPr>
        <p:spPr>
          <a:xfrm>
            <a:off x="3081368" y="5039568"/>
            <a:ext cx="17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5812CB0-9990-485B-A260-7411478D2259}"/>
                  </a:ext>
                </a:extLst>
              </p:cNvPr>
              <p:cNvSpPr txBox="1"/>
              <p:nvPr/>
            </p:nvSpPr>
            <p:spPr>
              <a:xfrm>
                <a:off x="6263551" y="4859020"/>
                <a:ext cx="2332238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5812CB0-9990-485B-A260-7411478D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51" y="4859020"/>
                <a:ext cx="2332238" cy="7958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0669957-91B0-402B-8C8F-E245A0BFEA90}"/>
                  </a:ext>
                </a:extLst>
              </p:cNvPr>
              <p:cNvSpPr txBox="1"/>
              <p:nvPr/>
            </p:nvSpPr>
            <p:spPr>
              <a:xfrm>
                <a:off x="7403212" y="1526970"/>
                <a:ext cx="62865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0669957-91B0-402B-8C8F-E245A0BF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12" y="1526970"/>
                <a:ext cx="628650" cy="380810"/>
              </a:xfrm>
              <a:prstGeom prst="rect">
                <a:avLst/>
              </a:prstGeom>
              <a:blipFill>
                <a:blip r:embed="rId17"/>
                <a:stretch>
                  <a:fillRect r="-1923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F2445C-132D-4BA8-B6A6-28FEC524B796}"/>
                  </a:ext>
                </a:extLst>
              </p:cNvPr>
              <p:cNvSpPr txBox="1"/>
              <p:nvPr/>
            </p:nvSpPr>
            <p:spPr>
              <a:xfrm>
                <a:off x="48351" y="758142"/>
                <a:ext cx="88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F2445C-132D-4BA8-B6A6-28FEC524B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" y="758142"/>
                <a:ext cx="883919" cy="369332"/>
              </a:xfrm>
              <a:prstGeom prst="rect">
                <a:avLst/>
              </a:prstGeom>
              <a:blipFill>
                <a:blip r:embed="rId18"/>
                <a:stretch>
                  <a:fillRect r="-1310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37AFA9E-6266-4AE8-BB7B-6DEEFDEDFFC8}"/>
                  </a:ext>
                </a:extLst>
              </p:cNvPr>
              <p:cNvSpPr txBox="1"/>
              <p:nvPr/>
            </p:nvSpPr>
            <p:spPr>
              <a:xfrm>
                <a:off x="5510139" y="2952945"/>
                <a:ext cx="88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37AFA9E-6266-4AE8-BB7B-6DEEFDED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39" y="2952945"/>
                <a:ext cx="883919" cy="369332"/>
              </a:xfrm>
              <a:prstGeom prst="rect">
                <a:avLst/>
              </a:prstGeom>
              <a:blipFill>
                <a:blip r:embed="rId19"/>
                <a:stretch>
                  <a:fillRect r="-1310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798F2F6-82CA-4D91-B279-00A75F898F53}"/>
                  </a:ext>
                </a:extLst>
              </p:cNvPr>
              <p:cNvSpPr txBox="1"/>
              <p:nvPr/>
            </p:nvSpPr>
            <p:spPr>
              <a:xfrm>
                <a:off x="6470637" y="2952945"/>
                <a:ext cx="88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798F2F6-82CA-4D91-B279-00A75F89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37" y="2952945"/>
                <a:ext cx="883919" cy="369332"/>
              </a:xfrm>
              <a:prstGeom prst="rect">
                <a:avLst/>
              </a:prstGeom>
              <a:blipFill>
                <a:blip r:embed="rId20"/>
                <a:stretch>
                  <a:fillRect r="-1310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409FC25-9252-4BEB-AC44-02CC09C97AE2}"/>
                  </a:ext>
                </a:extLst>
              </p:cNvPr>
              <p:cNvSpPr txBox="1"/>
              <p:nvPr/>
            </p:nvSpPr>
            <p:spPr>
              <a:xfrm>
                <a:off x="7463035" y="2948425"/>
                <a:ext cx="88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409FC25-9252-4BEB-AC44-02CC09C9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035" y="2948425"/>
                <a:ext cx="883919" cy="369332"/>
              </a:xfrm>
              <a:prstGeom prst="rect">
                <a:avLst/>
              </a:prstGeom>
              <a:blipFill>
                <a:blip r:embed="rId21"/>
                <a:stretch>
                  <a:fillRect r="-1310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EB9739F-A40D-4DB3-854E-162FEF86A9D1}"/>
                  </a:ext>
                </a:extLst>
              </p:cNvPr>
              <p:cNvSpPr txBox="1"/>
              <p:nvPr/>
            </p:nvSpPr>
            <p:spPr>
              <a:xfrm>
                <a:off x="8414989" y="2927106"/>
                <a:ext cx="88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EB9739F-A40D-4DB3-854E-162FEF86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89" y="2927106"/>
                <a:ext cx="883919" cy="369332"/>
              </a:xfrm>
              <a:prstGeom prst="rect">
                <a:avLst/>
              </a:prstGeom>
              <a:blipFill>
                <a:blip r:embed="rId22"/>
                <a:stretch>
                  <a:fillRect r="-1310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7753D8-DB92-45E2-8572-C3CD1E8D5C72}"/>
              </a:ext>
            </a:extLst>
          </p:cNvPr>
          <p:cNvSpPr txBox="1"/>
          <p:nvPr/>
        </p:nvSpPr>
        <p:spPr>
          <a:xfrm>
            <a:off x="0" y="8093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译码示意图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B5CB9B-BB2F-428C-9208-FAA209FF6A8C}"/>
              </a:ext>
            </a:extLst>
          </p:cNvPr>
          <p:cNvCxnSpPr>
            <a:cxnSpLocks/>
          </p:cNvCxnSpPr>
          <p:nvPr/>
        </p:nvCxnSpPr>
        <p:spPr>
          <a:xfrm flipH="1">
            <a:off x="10743565" y="612790"/>
            <a:ext cx="1045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3E59A8-A3AE-4169-9FCD-C1C80A7485D1}"/>
              </a:ext>
            </a:extLst>
          </p:cNvPr>
          <p:cNvCxnSpPr>
            <a:cxnSpLocks/>
          </p:cNvCxnSpPr>
          <p:nvPr/>
        </p:nvCxnSpPr>
        <p:spPr>
          <a:xfrm>
            <a:off x="11789410" y="931305"/>
            <a:ext cx="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CD188C-D24E-4227-9D02-A04AFE897B1C}"/>
              </a:ext>
            </a:extLst>
          </p:cNvPr>
          <p:cNvCxnSpPr>
            <a:cxnSpLocks/>
          </p:cNvCxnSpPr>
          <p:nvPr/>
        </p:nvCxnSpPr>
        <p:spPr>
          <a:xfrm>
            <a:off x="7995920" y="828110"/>
            <a:ext cx="36" cy="4994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2E38198-17D9-453E-ACB5-EFA2CD5869F4}"/>
              </a:ext>
            </a:extLst>
          </p:cNvPr>
          <p:cNvCxnSpPr>
            <a:cxnSpLocks/>
          </p:cNvCxnSpPr>
          <p:nvPr/>
        </p:nvCxnSpPr>
        <p:spPr>
          <a:xfrm flipH="1">
            <a:off x="7246656" y="4996794"/>
            <a:ext cx="531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DD39AED-1195-4CF7-86C9-42346905B66F}"/>
                  </a:ext>
                </a:extLst>
              </p:cNvPr>
              <p:cNvSpPr txBox="1"/>
              <p:nvPr/>
            </p:nvSpPr>
            <p:spPr>
              <a:xfrm>
                <a:off x="4463473" y="2349939"/>
                <a:ext cx="2418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1.get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2.get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𝑒𝑑𝑔𝑒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DD39AED-1195-4CF7-86C9-42346905B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73" y="2349939"/>
                <a:ext cx="2418076" cy="646331"/>
              </a:xfrm>
              <a:prstGeom prst="rect">
                <a:avLst/>
              </a:prstGeom>
              <a:blipFill>
                <a:blip r:embed="rId2"/>
                <a:stretch>
                  <a:fillRect l="-2015" t="-5607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7381CF-1CC9-4609-A54C-2D25AD5F81BC}"/>
                  </a:ext>
                </a:extLst>
              </p:cNvPr>
              <p:cNvSpPr txBox="1"/>
              <p:nvPr/>
            </p:nvSpPr>
            <p:spPr>
              <a:xfrm>
                <a:off x="3396246" y="3434963"/>
                <a:ext cx="4442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𝑒𝑑𝑔𝑒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7381CF-1CC9-4609-A54C-2D25AD5F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46" y="3434963"/>
                <a:ext cx="4442115" cy="923330"/>
              </a:xfrm>
              <a:prstGeom prst="rect">
                <a:avLst/>
              </a:prstGeom>
              <a:blipFill>
                <a:blip r:embed="rId3"/>
                <a:stretch>
                  <a:fillRect l="-1097" t="-3289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86BF0D-16D1-4D12-B636-8CA24BB238E5}"/>
              </a:ext>
            </a:extLst>
          </p:cNvPr>
          <p:cNvCxnSpPr>
            <a:cxnSpLocks/>
          </p:cNvCxnSpPr>
          <p:nvPr/>
        </p:nvCxnSpPr>
        <p:spPr>
          <a:xfrm>
            <a:off x="5672511" y="2996270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AD4F984-C8E3-4A7C-A846-9A17C2B28504}"/>
              </a:ext>
            </a:extLst>
          </p:cNvPr>
          <p:cNvCxnSpPr>
            <a:cxnSpLocks/>
          </p:cNvCxnSpPr>
          <p:nvPr/>
        </p:nvCxnSpPr>
        <p:spPr>
          <a:xfrm>
            <a:off x="5684556" y="4328824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65239A9-6B40-45B8-9316-290624349C23}"/>
                  </a:ext>
                </a:extLst>
              </p:cNvPr>
              <p:cNvSpPr txBox="1"/>
              <p:nvPr/>
            </p:nvSpPr>
            <p:spPr>
              <a:xfrm>
                <a:off x="3984659" y="5657006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heck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65239A9-6B40-45B8-9316-29062434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59" y="5657006"/>
                <a:ext cx="3352800" cy="369332"/>
              </a:xfrm>
              <a:prstGeom prst="rect">
                <a:avLst/>
              </a:prstGeom>
              <a:blipFill>
                <a:blip r:embed="rId4"/>
                <a:stretch>
                  <a:fillRect l="-1636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A56370C-C212-425C-B75A-5F20F6EBB3AD}"/>
                  </a:ext>
                </a:extLst>
              </p:cNvPr>
              <p:cNvSpPr txBox="1"/>
              <p:nvPr/>
            </p:nvSpPr>
            <p:spPr>
              <a:xfrm>
                <a:off x="4008156" y="4808249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heck if exists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A56370C-C212-425C-B75A-5F20F6EB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56" y="4808249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6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EF7F1E8-C7D1-4B74-9ABD-B9E6A75D5B36}"/>
              </a:ext>
            </a:extLst>
          </p:cNvPr>
          <p:cNvCxnSpPr>
            <a:cxnSpLocks/>
          </p:cNvCxnSpPr>
          <p:nvPr/>
        </p:nvCxnSpPr>
        <p:spPr>
          <a:xfrm>
            <a:off x="7778152" y="2746403"/>
            <a:ext cx="0" cy="2250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7941C56-6FEB-4EBC-9881-A553644458C3}"/>
              </a:ext>
            </a:extLst>
          </p:cNvPr>
          <p:cNvSpPr txBox="1"/>
          <p:nvPr/>
        </p:nvSpPr>
        <p:spPr>
          <a:xfrm>
            <a:off x="8960866" y="361949"/>
            <a:ext cx="5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E95947-415A-4A7E-85C5-8C7804F169B3}"/>
              </a:ext>
            </a:extLst>
          </p:cNvPr>
          <p:cNvSpPr txBox="1"/>
          <p:nvPr/>
        </p:nvSpPr>
        <p:spPr>
          <a:xfrm>
            <a:off x="7246656" y="4623583"/>
            <a:ext cx="5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6843CAD-47C4-4BA2-BCF4-706F9880EAA6}"/>
              </a:ext>
            </a:extLst>
          </p:cNvPr>
          <p:cNvCxnSpPr>
            <a:cxnSpLocks/>
          </p:cNvCxnSpPr>
          <p:nvPr/>
        </p:nvCxnSpPr>
        <p:spPr>
          <a:xfrm flipH="1">
            <a:off x="6832321" y="2748307"/>
            <a:ext cx="945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7E78B84-A1CF-4CE8-99C1-F6B77D72C700}"/>
              </a:ext>
            </a:extLst>
          </p:cNvPr>
          <p:cNvCxnSpPr>
            <a:cxnSpLocks/>
          </p:cNvCxnSpPr>
          <p:nvPr/>
        </p:nvCxnSpPr>
        <p:spPr>
          <a:xfrm>
            <a:off x="5684556" y="5177581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1516DD0-409C-4C64-8C53-DC511A2427E4}"/>
              </a:ext>
            </a:extLst>
          </p:cNvPr>
          <p:cNvSpPr txBox="1"/>
          <p:nvPr/>
        </p:nvSpPr>
        <p:spPr>
          <a:xfrm>
            <a:off x="10733091" y="1047749"/>
            <a:ext cx="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02E985E-F7D2-4BC5-B057-A459E73F1E9D}"/>
              </a:ext>
            </a:extLst>
          </p:cNvPr>
          <p:cNvSpPr txBox="1"/>
          <p:nvPr/>
        </p:nvSpPr>
        <p:spPr>
          <a:xfrm>
            <a:off x="5645820" y="5191297"/>
            <a:ext cx="5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24D7A13-4969-468F-B046-37ADA2203D46}"/>
              </a:ext>
            </a:extLst>
          </p:cNvPr>
          <p:cNvCxnSpPr>
            <a:cxnSpLocks/>
          </p:cNvCxnSpPr>
          <p:nvPr/>
        </p:nvCxnSpPr>
        <p:spPr>
          <a:xfrm>
            <a:off x="5676299" y="6026338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27681B1-FCE4-4BEB-93EB-B0A31B03CFB5}"/>
              </a:ext>
            </a:extLst>
          </p:cNvPr>
          <p:cNvSpPr txBox="1"/>
          <p:nvPr/>
        </p:nvSpPr>
        <p:spPr>
          <a:xfrm>
            <a:off x="5645820" y="6025068"/>
            <a:ext cx="5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83207D-7382-473D-8CD8-027231C03A6B}"/>
              </a:ext>
            </a:extLst>
          </p:cNvPr>
          <p:cNvCxnSpPr>
            <a:cxnSpLocks/>
          </p:cNvCxnSpPr>
          <p:nvPr/>
        </p:nvCxnSpPr>
        <p:spPr>
          <a:xfrm>
            <a:off x="7246656" y="5823088"/>
            <a:ext cx="749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FF5D298-F392-4A9B-B0AF-55B25622C1E3}"/>
              </a:ext>
            </a:extLst>
          </p:cNvPr>
          <p:cNvCxnSpPr>
            <a:cxnSpLocks/>
          </p:cNvCxnSpPr>
          <p:nvPr/>
        </p:nvCxnSpPr>
        <p:spPr>
          <a:xfrm>
            <a:off x="5685286" y="1877903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F5037C4-1AB9-4AC6-A4F4-67669E30CBF1}"/>
                  </a:ext>
                </a:extLst>
              </p:cNvPr>
              <p:cNvSpPr txBox="1"/>
              <p:nvPr/>
            </p:nvSpPr>
            <p:spPr>
              <a:xfrm>
                <a:off x="5163220" y="639851"/>
                <a:ext cx="1026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F5037C4-1AB9-4AC6-A4F4-67669E30C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20" y="639851"/>
                <a:ext cx="1026159" cy="369332"/>
              </a:xfrm>
              <a:prstGeom prst="rect">
                <a:avLst/>
              </a:prstGeom>
              <a:blipFill>
                <a:blip r:embed="rId6"/>
                <a:stretch>
                  <a:fillRect l="-5357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B2DAFE16-2A51-4081-8E41-F6BC4B284AD3}"/>
              </a:ext>
            </a:extLst>
          </p:cNvPr>
          <p:cNvSpPr txBox="1"/>
          <p:nvPr/>
        </p:nvSpPr>
        <p:spPr>
          <a:xfrm>
            <a:off x="5425476" y="6499462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B671006-F776-4650-8EBC-289A69D6BC8F}"/>
              </a:ext>
            </a:extLst>
          </p:cNvPr>
          <p:cNvCxnSpPr>
            <a:cxnSpLocks/>
          </p:cNvCxnSpPr>
          <p:nvPr/>
        </p:nvCxnSpPr>
        <p:spPr>
          <a:xfrm>
            <a:off x="5676299" y="977335"/>
            <a:ext cx="0" cy="4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6DBAE9E-3F30-4BEB-A4C2-2E190D491D6E}"/>
              </a:ext>
            </a:extLst>
          </p:cNvPr>
          <p:cNvCxnSpPr>
            <a:cxnSpLocks/>
          </p:cNvCxnSpPr>
          <p:nvPr/>
        </p:nvCxnSpPr>
        <p:spPr>
          <a:xfrm>
            <a:off x="6102351" y="828110"/>
            <a:ext cx="19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73ED3E0-2BD7-4B53-8843-A3B87F3B06A2}"/>
              </a:ext>
            </a:extLst>
          </p:cNvPr>
          <p:cNvCxnSpPr>
            <a:cxnSpLocks/>
          </p:cNvCxnSpPr>
          <p:nvPr/>
        </p:nvCxnSpPr>
        <p:spPr>
          <a:xfrm>
            <a:off x="6295391" y="450264"/>
            <a:ext cx="0" cy="3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601E907-7A65-48EB-AB0D-67F7EACCF3F6}"/>
              </a:ext>
            </a:extLst>
          </p:cNvPr>
          <p:cNvCxnSpPr>
            <a:cxnSpLocks/>
          </p:cNvCxnSpPr>
          <p:nvPr/>
        </p:nvCxnSpPr>
        <p:spPr>
          <a:xfrm>
            <a:off x="5676299" y="450928"/>
            <a:ext cx="61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0A6C839-977B-4540-9BCA-BFDFB7B7D01D}"/>
              </a:ext>
            </a:extLst>
          </p:cNvPr>
          <p:cNvCxnSpPr>
            <a:cxnSpLocks/>
          </p:cNvCxnSpPr>
          <p:nvPr/>
        </p:nvCxnSpPr>
        <p:spPr>
          <a:xfrm>
            <a:off x="5676299" y="450264"/>
            <a:ext cx="0" cy="22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A1C8130-931D-4FA3-ADF8-D8A904F112E6}"/>
                  </a:ext>
                </a:extLst>
              </p:cNvPr>
              <p:cNvSpPr txBox="1"/>
              <p:nvPr/>
            </p:nvSpPr>
            <p:spPr>
              <a:xfrm>
                <a:off x="6263388" y="433893"/>
                <a:ext cx="98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A1C8130-931D-4FA3-ADF8-D8A904F1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88" y="433893"/>
                <a:ext cx="9832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F2F9AA5-1970-458F-A3A6-F2D620CE82DD}"/>
                  </a:ext>
                </a:extLst>
              </p:cNvPr>
              <p:cNvSpPr txBox="1"/>
              <p:nvPr/>
            </p:nvSpPr>
            <p:spPr>
              <a:xfrm>
                <a:off x="3952436" y="1488608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heck if exists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𝑑𝑒𝑔𝑟𝑒𝑒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F2F9AA5-1970-458F-A3A6-F2D620CE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36" y="1488608"/>
                <a:ext cx="3352800" cy="369332"/>
              </a:xfrm>
              <a:prstGeom prst="rect">
                <a:avLst/>
              </a:prstGeom>
              <a:blipFill>
                <a:blip r:embed="rId8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B3F452B-4AAB-493C-A41F-C7CD05BA3BFF}"/>
              </a:ext>
            </a:extLst>
          </p:cNvPr>
          <p:cNvCxnSpPr>
            <a:cxnSpLocks/>
          </p:cNvCxnSpPr>
          <p:nvPr/>
        </p:nvCxnSpPr>
        <p:spPr>
          <a:xfrm flipH="1">
            <a:off x="6586256" y="828110"/>
            <a:ext cx="1409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6902DCA-EBD2-419F-862A-FDACE4020355}"/>
              </a:ext>
            </a:extLst>
          </p:cNvPr>
          <p:cNvCxnSpPr>
            <a:cxnSpLocks/>
          </p:cNvCxnSpPr>
          <p:nvPr/>
        </p:nvCxnSpPr>
        <p:spPr>
          <a:xfrm>
            <a:off x="3787809" y="1691710"/>
            <a:ext cx="19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A7A290E-9837-466F-8790-EB69FCBEE4CE}"/>
              </a:ext>
            </a:extLst>
          </p:cNvPr>
          <p:cNvCxnSpPr>
            <a:cxnSpLocks/>
          </p:cNvCxnSpPr>
          <p:nvPr/>
        </p:nvCxnSpPr>
        <p:spPr>
          <a:xfrm>
            <a:off x="3791619" y="828110"/>
            <a:ext cx="0" cy="86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6D5290B-FBB0-4EAA-A67F-F0CD1C3FF55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787810" y="824517"/>
            <a:ext cx="1375410" cy="3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90493CE-FF87-49BD-AEDA-688791E9A49A}"/>
              </a:ext>
            </a:extLst>
          </p:cNvPr>
          <p:cNvSpPr txBox="1"/>
          <p:nvPr/>
        </p:nvSpPr>
        <p:spPr>
          <a:xfrm>
            <a:off x="3765762" y="1052452"/>
            <a:ext cx="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7DF50B9-4D1A-470D-BE6F-69CAFB7F5BEB}"/>
              </a:ext>
            </a:extLst>
          </p:cNvPr>
          <p:cNvSpPr txBox="1"/>
          <p:nvPr/>
        </p:nvSpPr>
        <p:spPr>
          <a:xfrm>
            <a:off x="5693543" y="1857023"/>
            <a:ext cx="5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C9C165B-2E66-457F-B9E7-2C0B83B53A9C}"/>
              </a:ext>
            </a:extLst>
          </p:cNvPr>
          <p:cNvSpPr txBox="1"/>
          <p:nvPr/>
        </p:nvSpPr>
        <p:spPr>
          <a:xfrm>
            <a:off x="7400640" y="5456811"/>
            <a:ext cx="4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3790FC-7A3D-49ED-98B7-E922D433DABA}"/>
                  </a:ext>
                </a:extLst>
              </p:cNvPr>
              <p:cNvSpPr txBox="1"/>
              <p:nvPr/>
            </p:nvSpPr>
            <p:spPr>
              <a:xfrm>
                <a:off x="5697110" y="999320"/>
                <a:ext cx="846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3790FC-7A3D-49ED-98B7-E922D433D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10" y="999320"/>
                <a:ext cx="8467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左大括号 93">
            <a:extLst>
              <a:ext uri="{FF2B5EF4-FFF2-40B4-BE49-F238E27FC236}">
                <a16:creationId xmlns:a16="http://schemas.microsoft.com/office/drawing/2014/main" id="{96A1B553-64DF-4A5A-B33B-E62618DADA1D}"/>
              </a:ext>
            </a:extLst>
          </p:cNvPr>
          <p:cNvSpPr/>
          <p:nvPr/>
        </p:nvSpPr>
        <p:spPr>
          <a:xfrm>
            <a:off x="2890034" y="2657475"/>
            <a:ext cx="277584" cy="23354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AFEBDEF-6D82-4286-B072-728EAA0F70AA}"/>
              </a:ext>
            </a:extLst>
          </p:cNvPr>
          <p:cNvSpPr txBox="1"/>
          <p:nvPr/>
        </p:nvSpPr>
        <p:spPr>
          <a:xfrm>
            <a:off x="2043760" y="3640529"/>
            <a:ext cx="81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42FC0FD-50DE-40CE-9B67-11E06D8D6B4C}"/>
              </a:ext>
            </a:extLst>
          </p:cNvPr>
          <p:cNvSpPr txBox="1"/>
          <p:nvPr/>
        </p:nvSpPr>
        <p:spPr>
          <a:xfrm>
            <a:off x="2043760" y="670823"/>
            <a:ext cx="81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211</Words>
  <Application>Microsoft Office PowerPoint</Application>
  <PresentationFormat>宽屏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772954746@qq.com</dc:creator>
  <cp:lastModifiedBy>772954746@qq.com</cp:lastModifiedBy>
  <cp:revision>25</cp:revision>
  <dcterms:created xsi:type="dcterms:W3CDTF">2024-08-28T05:40:00Z</dcterms:created>
  <dcterms:modified xsi:type="dcterms:W3CDTF">2024-08-30T07:13:10Z</dcterms:modified>
</cp:coreProperties>
</file>