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A00"/>
    <a:srgbClr val="FFD800"/>
    <a:srgbClr val="26A6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DE74AD-E293-4D57-B7F0-A3EA55D623EA}" v="5799" dt="2018-07-23T18:38:50.5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008" autoAdjust="0"/>
    <p:restoredTop sz="96477" autoAdjust="0"/>
  </p:normalViewPr>
  <p:slideViewPr>
    <p:cSldViewPr snapToGrid="0">
      <p:cViewPr>
        <p:scale>
          <a:sx n="33" d="100"/>
          <a:sy n="33" d="100"/>
        </p:scale>
        <p:origin x="882" y="42"/>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well Sherman" userId="21fa9df4d031b0ae" providerId="LiveId" clId="{44B74C02-62DC-4F4A-9B31-3B3744833947}"/>
    <pc:docChg chg="undo custSel modSld">
      <pc:chgData name="Maxwell Sherman" userId="21fa9df4d031b0ae" providerId="LiveId" clId="{44B74C02-62DC-4F4A-9B31-3B3744833947}" dt="2018-07-23T18:34:09.101" v="1013" actId="20577"/>
      <pc:docMkLst>
        <pc:docMk/>
      </pc:docMkLst>
      <pc:sldChg chg="addSp delSp modSp mod">
        <pc:chgData name="Maxwell Sherman" userId="21fa9df4d031b0ae" providerId="LiveId" clId="{44B74C02-62DC-4F4A-9B31-3B3744833947}" dt="2018-07-23T18:34:09.101" v="1013" actId="20577"/>
        <pc:sldMkLst>
          <pc:docMk/>
          <pc:sldMk cId="3972613754" sldId="257"/>
        </pc:sldMkLst>
        <pc:spChg chg="mod">
          <ac:chgData name="Maxwell Sherman" userId="21fa9df4d031b0ae" providerId="LiveId" clId="{44B74C02-62DC-4F4A-9B31-3B3744833947}" dt="2018-07-23T18:15:32.144" v="1008" actId="20577"/>
          <ac:spMkLst>
            <pc:docMk/>
            <pc:sldMk cId="3972613754" sldId="257"/>
            <ac:spMk id="4" creationId="{8C9DAD7F-56CC-4AB5-8216-05620FEBAB8D}"/>
          </ac:spMkLst>
        </pc:spChg>
        <pc:spChg chg="mod">
          <ac:chgData name="Maxwell Sherman" userId="21fa9df4d031b0ae" providerId="LiveId" clId="{44B74C02-62DC-4F4A-9B31-3B3744833947}" dt="2018-07-23T18:00:41.912" v="576" actId="20577"/>
          <ac:spMkLst>
            <pc:docMk/>
            <pc:sldMk cId="3972613754" sldId="257"/>
            <ac:spMk id="9" creationId="{00000000-0000-0000-0000-000000000000}"/>
          </ac:spMkLst>
        </pc:spChg>
        <pc:spChg chg="mod">
          <ac:chgData name="Maxwell Sherman" userId="21fa9df4d031b0ae" providerId="LiveId" clId="{44B74C02-62DC-4F4A-9B31-3B3744833947}" dt="2018-07-23T17:53:19.222" v="422" actId="20577"/>
          <ac:spMkLst>
            <pc:docMk/>
            <pc:sldMk cId="3972613754" sldId="257"/>
            <ac:spMk id="13" creationId="{4D4AABA7-63E7-4CB2-B806-731821F3AABB}"/>
          </ac:spMkLst>
        </pc:spChg>
        <pc:spChg chg="mod">
          <ac:chgData name="Maxwell Sherman" userId="21fa9df4d031b0ae" providerId="LiveId" clId="{44B74C02-62DC-4F4A-9B31-3B3744833947}" dt="2018-07-23T18:34:09.101" v="1013" actId="20577"/>
          <ac:spMkLst>
            <pc:docMk/>
            <pc:sldMk cId="3972613754" sldId="257"/>
            <ac:spMk id="15" creationId="{74FEF73F-9AAE-437E-B307-447D8657654A}"/>
          </ac:spMkLst>
        </pc:spChg>
        <pc:spChg chg="mod">
          <ac:chgData name="Maxwell Sherman" userId="21fa9df4d031b0ae" providerId="LiveId" clId="{44B74C02-62DC-4F4A-9B31-3B3744833947}" dt="2018-07-23T18:03:55.950" v="600" actId="20577"/>
          <ac:spMkLst>
            <pc:docMk/>
            <pc:sldMk cId="3972613754" sldId="257"/>
            <ac:spMk id="16" creationId="{B483C684-9431-4541-A169-26E6F38992B2}"/>
          </ac:spMkLst>
        </pc:spChg>
        <pc:spChg chg="mod">
          <ac:chgData name="Maxwell Sherman" userId="21fa9df4d031b0ae" providerId="LiveId" clId="{44B74C02-62DC-4F4A-9B31-3B3744833947}" dt="2018-07-23T17:53:23.851" v="430" actId="20577"/>
          <ac:spMkLst>
            <pc:docMk/>
            <pc:sldMk cId="3972613754" sldId="257"/>
            <ac:spMk id="24" creationId="{75BC81C3-9EE8-47A5-B718-302412EBF64E}"/>
          </ac:spMkLst>
        </pc:spChg>
        <pc:spChg chg="mod">
          <ac:chgData name="Maxwell Sherman" userId="21fa9df4d031b0ae" providerId="LiveId" clId="{44B74C02-62DC-4F4A-9B31-3B3744833947}" dt="2018-07-23T18:04:29.324" v="606" actId="20577"/>
          <ac:spMkLst>
            <pc:docMk/>
            <pc:sldMk cId="3972613754" sldId="257"/>
            <ac:spMk id="27" creationId="{4437CC9E-C4CA-41D8-AD6E-4485E26502B2}"/>
          </ac:spMkLst>
        </pc:spChg>
        <pc:spChg chg="mod">
          <ac:chgData name="Maxwell Sherman" userId="21fa9df4d031b0ae" providerId="LiveId" clId="{44B74C02-62DC-4F4A-9B31-3B3744833947}" dt="2018-07-23T18:32:39.143" v="1009" actId="20577"/>
          <ac:spMkLst>
            <pc:docMk/>
            <pc:sldMk cId="3972613754" sldId="257"/>
            <ac:spMk id="96" creationId="{2287A4BB-6F12-40AB-BDDB-2C88CFDC6A3B}"/>
          </ac:spMkLst>
        </pc:spChg>
        <pc:spChg chg="mod">
          <ac:chgData name="Maxwell Sherman" userId="21fa9df4d031b0ae" providerId="LiveId" clId="{44B74C02-62DC-4F4A-9B31-3B3744833947}" dt="2018-07-23T17:55:59.937" v="440" actId="20577"/>
          <ac:spMkLst>
            <pc:docMk/>
            <pc:sldMk cId="3972613754" sldId="257"/>
            <ac:spMk id="109" creationId="{70F0833A-641A-4712-8160-3DBD879F57B6}"/>
          </ac:spMkLst>
        </pc:spChg>
        <pc:spChg chg="mod">
          <ac:chgData name="Maxwell Sherman" userId="21fa9df4d031b0ae" providerId="LiveId" clId="{44B74C02-62DC-4F4A-9B31-3B3744833947}" dt="2018-07-23T18:33:03.735" v="1012" actId="20577"/>
          <ac:spMkLst>
            <pc:docMk/>
            <pc:sldMk cId="3972613754" sldId="257"/>
            <ac:spMk id="116" creationId="{9973D303-D27C-4350-8C71-D07F5A71D103}"/>
          </ac:spMkLst>
        </pc:spChg>
        <pc:spChg chg="mod">
          <ac:chgData name="Maxwell Sherman" userId="21fa9df4d031b0ae" providerId="LiveId" clId="{44B74C02-62DC-4F4A-9B31-3B3744833947}" dt="2018-07-23T18:09:57.946" v="757" actId="20577"/>
          <ac:spMkLst>
            <pc:docMk/>
            <pc:sldMk cId="3972613754" sldId="257"/>
            <ac:spMk id="118" creationId="{FECC5DD6-6D65-482F-910F-6A83228DFF21}"/>
          </ac:spMkLst>
        </pc:spChg>
        <pc:spChg chg="mod">
          <ac:chgData name="Maxwell Sherman" userId="21fa9df4d031b0ae" providerId="LiveId" clId="{44B74C02-62DC-4F4A-9B31-3B3744833947}" dt="2018-07-23T18:05:56.276" v="608" actId="20577"/>
          <ac:spMkLst>
            <pc:docMk/>
            <pc:sldMk cId="3972613754" sldId="257"/>
            <ac:spMk id="119" creationId="{16E6553A-635C-4911-A7D7-2C0714F4079E}"/>
          </ac:spMkLst>
        </pc:spChg>
        <pc:spChg chg="mod">
          <ac:chgData name="Maxwell Sherman" userId="21fa9df4d031b0ae" providerId="LiveId" clId="{44B74C02-62DC-4F4A-9B31-3B3744833947}" dt="2018-07-23T18:11:01.526" v="782" actId="20577"/>
          <ac:spMkLst>
            <pc:docMk/>
            <pc:sldMk cId="3972613754" sldId="257"/>
            <ac:spMk id="120" creationId="{2DDBD49D-8EAA-4B8E-8746-A2E5F866D88A}"/>
          </ac:spMkLst>
        </pc:spChg>
        <pc:spChg chg="mod">
          <ac:chgData name="Maxwell Sherman" userId="21fa9df4d031b0ae" providerId="LiveId" clId="{44B74C02-62DC-4F4A-9B31-3B3744833947}" dt="2018-07-23T02:53:10.138" v="36" actId="1076"/>
          <ac:spMkLst>
            <pc:docMk/>
            <pc:sldMk cId="3972613754" sldId="257"/>
            <ac:spMk id="125" creationId="{0C8CED8A-C4B5-4A61-A863-42BD8C654EAA}"/>
          </ac:spMkLst>
        </pc:spChg>
        <pc:spChg chg="add mod">
          <ac:chgData name="Maxwell Sherman" userId="21fa9df4d031b0ae" providerId="LiveId" clId="{44B74C02-62DC-4F4A-9B31-3B3744833947}" dt="2018-07-23T18:01:08.442" v="577" actId="1076"/>
          <ac:spMkLst>
            <pc:docMk/>
            <pc:sldMk cId="3972613754" sldId="257"/>
            <ac:spMk id="126" creationId="{BF6D8858-3423-4126-A1B3-46D59078AEE8}"/>
          </ac:spMkLst>
        </pc:spChg>
        <pc:spChg chg="mod">
          <ac:chgData name="Maxwell Sherman" userId="21fa9df4d031b0ae" providerId="LiveId" clId="{44B74C02-62DC-4F4A-9B31-3B3744833947}" dt="2018-07-23T18:12:25.350" v="825" actId="20577"/>
          <ac:spMkLst>
            <pc:docMk/>
            <pc:sldMk cId="3972613754" sldId="257"/>
            <ac:spMk id="129" creationId="{5990AAFD-660D-45BA-967F-0D88E38EE865}"/>
          </ac:spMkLst>
        </pc:spChg>
        <pc:spChg chg="add mod">
          <ac:chgData name="Maxwell Sherman" userId="21fa9df4d031b0ae" providerId="LiveId" clId="{44B74C02-62DC-4F4A-9B31-3B3744833947}" dt="2018-07-23T02:55:09.582" v="303" actId="1076"/>
          <ac:spMkLst>
            <pc:docMk/>
            <pc:sldMk cId="3972613754" sldId="257"/>
            <ac:spMk id="135" creationId="{AEFCC9C8-2316-4AD5-969F-F87A53E3B3A0}"/>
          </ac:spMkLst>
        </pc:spChg>
        <pc:graphicFrameChg chg="del">
          <ac:chgData name="Maxwell Sherman" userId="21fa9df4d031b0ae" providerId="LiveId" clId="{44B74C02-62DC-4F4A-9B31-3B3744833947}" dt="2018-07-23T02:49:27.870" v="0" actId="478"/>
          <ac:graphicFrameMkLst>
            <pc:docMk/>
            <pc:sldMk cId="3972613754" sldId="257"/>
            <ac:graphicFrameMk id="121" creationId="{614FB271-0AFF-4912-97BF-E7E0FF113D3A}"/>
          </ac:graphicFrameMkLst>
        </pc:graphicFrameChg>
        <pc:graphicFrameChg chg="del">
          <ac:chgData name="Maxwell Sherman" userId="21fa9df4d031b0ae" providerId="LiveId" clId="{44B74C02-62DC-4F4A-9B31-3B3744833947}" dt="2018-07-23T02:49:27.870" v="0" actId="478"/>
          <ac:graphicFrameMkLst>
            <pc:docMk/>
            <pc:sldMk cId="3972613754" sldId="257"/>
            <ac:graphicFrameMk id="122" creationId="{0FCB2E89-BECC-4834-AD65-51B9B89BA89B}"/>
          </ac:graphicFrameMkLst>
        </pc:graphicFrameChg>
        <pc:graphicFrameChg chg="del">
          <ac:chgData name="Maxwell Sherman" userId="21fa9df4d031b0ae" providerId="LiveId" clId="{44B74C02-62DC-4F4A-9B31-3B3744833947}" dt="2018-07-23T02:49:27.870" v="0" actId="478"/>
          <ac:graphicFrameMkLst>
            <pc:docMk/>
            <pc:sldMk cId="3972613754" sldId="257"/>
            <ac:graphicFrameMk id="123" creationId="{E8807510-04EA-4AD7-A871-3B665DCBFA4D}"/>
          </ac:graphicFrameMkLst>
        </pc:graphicFrameChg>
        <pc:graphicFrameChg chg="add mod">
          <ac:chgData name="Maxwell Sherman" userId="21fa9df4d031b0ae" providerId="LiveId" clId="{44B74C02-62DC-4F4A-9B31-3B3744833947}" dt="2018-07-23T02:53:33.300" v="37" actId="1076"/>
          <ac:graphicFrameMkLst>
            <pc:docMk/>
            <pc:sldMk cId="3972613754" sldId="257"/>
            <ac:graphicFrameMk id="126" creationId="{F82E0FDE-920A-4CF3-919B-6582B2D6FF54}"/>
          </ac:graphicFrameMkLst>
        </pc:graphicFrameChg>
        <pc:graphicFrameChg chg="add mod">
          <ac:chgData name="Maxwell Sherman" userId="21fa9df4d031b0ae" providerId="LiveId" clId="{44B74C02-62DC-4F4A-9B31-3B3744833947}" dt="2018-07-23T03:00:03.468" v="400"/>
          <ac:graphicFrameMkLst>
            <pc:docMk/>
            <pc:sldMk cId="3972613754" sldId="257"/>
            <ac:graphicFrameMk id="133" creationId="{1C0A2EEB-3EE2-4789-B858-CF0C72364C57}"/>
          </ac:graphicFrameMkLst>
        </pc:graphicFrameChg>
        <pc:graphicFrameChg chg="add mod">
          <ac:chgData name="Maxwell Sherman" userId="21fa9df4d031b0ae" providerId="LiveId" clId="{44B74C02-62DC-4F4A-9B31-3B3744833947}" dt="2018-07-23T03:00:51.532" v="409"/>
          <ac:graphicFrameMkLst>
            <pc:docMk/>
            <pc:sldMk cId="3972613754" sldId="257"/>
            <ac:graphicFrameMk id="134" creationId="{7A2D1B26-E179-40D4-8065-794AAADC5C2F}"/>
          </ac:graphicFrameMkLst>
        </pc:graphicFrameChg>
        <pc:picChg chg="add mod">
          <ac:chgData name="Maxwell Sherman" userId="21fa9df4d031b0ae" providerId="LiveId" clId="{44B74C02-62DC-4F4A-9B31-3B3744833947}" dt="2018-07-23T02:52:25.147" v="33" actId="1076"/>
          <ac:picMkLst>
            <pc:docMk/>
            <pc:sldMk cId="3972613754" sldId="257"/>
            <ac:picMk id="5" creationId="{FF30179B-BF48-49C8-969C-C8889872DC63}"/>
          </ac:picMkLst>
        </pc:picChg>
        <pc:picChg chg="del">
          <ac:chgData name="Maxwell Sherman" userId="21fa9df4d031b0ae" providerId="LiveId" clId="{44B74C02-62DC-4F4A-9B31-3B3744833947}" dt="2018-07-23T02:51:38.055" v="29" actId="478"/>
          <ac:picMkLst>
            <pc:docMk/>
            <pc:sldMk cId="3972613754" sldId="257"/>
            <ac:picMk id="18" creationId="{5157690D-6722-4E25-ADA3-948FBD99C833}"/>
          </ac:picMkLst>
        </pc:picChg>
      </pc:sldChg>
    </pc:docChg>
  </pc:docChgLst>
  <pc:docChgLst>
    <pc:chgData name="David Sheppard" userId="98c75a242cec090f" providerId="LiveId" clId="{ACDE74AD-E293-4D57-B7F0-A3EA55D623EA}"/>
    <pc:docChg chg="undo redo custSel modSld">
      <pc:chgData name="David Sheppard" userId="98c75a242cec090f" providerId="LiveId" clId="{ACDE74AD-E293-4D57-B7F0-A3EA55D623EA}" dt="2018-07-23T18:33:06.079" v="5766" actId="108"/>
      <pc:docMkLst>
        <pc:docMk/>
      </pc:docMkLst>
      <pc:sldChg chg="addSp delSp modSp mod setBg">
        <pc:chgData name="David Sheppard" userId="98c75a242cec090f" providerId="LiveId" clId="{ACDE74AD-E293-4D57-B7F0-A3EA55D623EA}" dt="2018-07-23T18:33:06.079" v="5766" actId="108"/>
        <pc:sldMkLst>
          <pc:docMk/>
          <pc:sldMk cId="3972613754" sldId="257"/>
        </pc:sldMkLst>
        <pc:spChg chg="del mod ord">
          <ac:chgData name="David Sheppard" userId="98c75a242cec090f" providerId="LiveId" clId="{ACDE74AD-E293-4D57-B7F0-A3EA55D623EA}" dt="2018-07-21T17:51:20.479" v="1687" actId="478"/>
          <ac:spMkLst>
            <pc:docMk/>
            <pc:sldMk cId="3972613754" sldId="257"/>
            <ac:spMk id="2" creationId="{117C6ECD-135C-4C30-A090-9244029E65BD}"/>
          </ac:spMkLst>
        </pc:spChg>
        <pc:spChg chg="mod ord">
          <ac:chgData name="David Sheppard" userId="98c75a242cec090f" providerId="LiveId" clId="{ACDE74AD-E293-4D57-B7F0-A3EA55D623EA}" dt="2018-07-21T17:53:12.166" v="1702" actId="167"/>
          <ac:spMkLst>
            <pc:docMk/>
            <pc:sldMk cId="3972613754" sldId="257"/>
            <ac:spMk id="3" creationId="{ED8F6FEE-D797-4F7A-B53F-896A52B83D89}"/>
          </ac:spMkLst>
        </pc:spChg>
        <pc:spChg chg="add mod">
          <ac:chgData name="David Sheppard" userId="98c75a242cec090f" providerId="LiveId" clId="{ACDE74AD-E293-4D57-B7F0-A3EA55D623EA}" dt="2018-07-23T17:44:12.968" v="5583" actId="20577"/>
          <ac:spMkLst>
            <pc:docMk/>
            <pc:sldMk cId="3972613754" sldId="257"/>
            <ac:spMk id="4" creationId="{8C9DAD7F-56CC-4AB5-8216-05620FEBAB8D}"/>
          </ac:spMkLst>
        </pc:spChg>
        <pc:spChg chg="del">
          <ac:chgData name="David Sheppard" userId="98c75a242cec090f" providerId="LiveId" clId="{ACDE74AD-E293-4D57-B7F0-A3EA55D623EA}" dt="2018-07-21T17:38:08.210" v="1614" actId="478"/>
          <ac:spMkLst>
            <pc:docMk/>
            <pc:sldMk cId="3972613754" sldId="257"/>
            <ac:spMk id="4" creationId="{CDE56119-CE37-4F56-8FE0-F12F372DE20B}"/>
          </ac:spMkLst>
        </pc:spChg>
        <pc:spChg chg="del">
          <ac:chgData name="David Sheppard" userId="98c75a242cec090f" providerId="LiveId" clId="{ACDE74AD-E293-4D57-B7F0-A3EA55D623EA}" dt="2018-07-21T17:38:10.838" v="1616" actId="478"/>
          <ac:spMkLst>
            <pc:docMk/>
            <pc:sldMk cId="3972613754" sldId="257"/>
            <ac:spMk id="5" creationId="{5AD50FFC-1051-4F00-A50E-328102825913}"/>
          </ac:spMkLst>
        </pc:spChg>
        <pc:spChg chg="mod">
          <ac:chgData name="David Sheppard" userId="98c75a242cec090f" providerId="LiveId" clId="{ACDE74AD-E293-4D57-B7F0-A3EA55D623EA}" dt="2018-07-21T17:53:27.300" v="1704" actId="1076"/>
          <ac:spMkLst>
            <pc:docMk/>
            <pc:sldMk cId="3972613754" sldId="257"/>
            <ac:spMk id="6" creationId="{493C0063-6CE3-4C83-96C1-BF70FE1904E2}"/>
          </ac:spMkLst>
        </pc:spChg>
        <pc:spChg chg="mod">
          <ac:chgData name="David Sheppard" userId="98c75a242cec090f" providerId="LiveId" clId="{ACDE74AD-E293-4D57-B7F0-A3EA55D623EA}" dt="2018-07-21T17:55:45.629" v="1725" actId="1076"/>
          <ac:spMkLst>
            <pc:docMk/>
            <pc:sldMk cId="3972613754" sldId="257"/>
            <ac:spMk id="7" creationId="{907B3394-B7FC-4CA1-A0EE-5AF71EB82EE9}"/>
          </ac:spMkLst>
        </pc:spChg>
        <pc:spChg chg="mod">
          <ac:chgData name="David Sheppard" userId="98c75a242cec090f" providerId="LiveId" clId="{ACDE74AD-E293-4D57-B7F0-A3EA55D623EA}" dt="2018-07-23T15:19:13.739" v="2776" actId="1076"/>
          <ac:spMkLst>
            <pc:docMk/>
            <pc:sldMk cId="3972613754" sldId="257"/>
            <ac:spMk id="9" creationId="{00000000-0000-0000-0000-000000000000}"/>
          </ac:spMkLst>
        </pc:spChg>
        <pc:spChg chg="del">
          <ac:chgData name="David Sheppard" userId="98c75a242cec090f" providerId="LiveId" clId="{ACDE74AD-E293-4D57-B7F0-A3EA55D623EA}" dt="2018-07-21T17:38:09.580" v="1615" actId="478"/>
          <ac:spMkLst>
            <pc:docMk/>
            <pc:sldMk cId="3972613754" sldId="257"/>
            <ac:spMk id="10" creationId="{73F47E16-9288-4026-BD41-F8E161552381}"/>
          </ac:spMkLst>
        </pc:spChg>
        <pc:spChg chg="del">
          <ac:chgData name="David Sheppard" userId="98c75a242cec090f" providerId="LiveId" clId="{ACDE74AD-E293-4D57-B7F0-A3EA55D623EA}" dt="2018-07-21T17:38:07.053" v="1613" actId="478"/>
          <ac:spMkLst>
            <pc:docMk/>
            <pc:sldMk cId="3972613754" sldId="257"/>
            <ac:spMk id="11" creationId="{BF666F08-50D8-46E8-99B4-A461F145DA30}"/>
          </ac:spMkLst>
        </pc:spChg>
        <pc:spChg chg="mod">
          <ac:chgData name="David Sheppard" userId="98c75a242cec090f" providerId="LiveId" clId="{ACDE74AD-E293-4D57-B7F0-A3EA55D623EA}" dt="2018-07-21T22:28:47.140" v="2181" actId="1076"/>
          <ac:spMkLst>
            <pc:docMk/>
            <pc:sldMk cId="3972613754" sldId="257"/>
            <ac:spMk id="12" creationId="{117BCB27-E9C3-4620-9BB3-82D4CA3A8584}"/>
          </ac:spMkLst>
        </pc:spChg>
        <pc:spChg chg="mod">
          <ac:chgData name="David Sheppard" userId="98c75a242cec090f" providerId="LiveId" clId="{ACDE74AD-E293-4D57-B7F0-A3EA55D623EA}" dt="2018-07-23T17:25:39.974" v="4616" actId="123"/>
          <ac:spMkLst>
            <pc:docMk/>
            <pc:sldMk cId="3972613754" sldId="257"/>
            <ac:spMk id="13" creationId="{4D4AABA7-63E7-4CB2-B806-731821F3AABB}"/>
          </ac:spMkLst>
        </pc:spChg>
        <pc:spChg chg="mod ord">
          <ac:chgData name="David Sheppard" userId="98c75a242cec090f" providerId="LiveId" clId="{ACDE74AD-E293-4D57-B7F0-A3EA55D623EA}" dt="2018-07-21T18:26:18.095" v="2176"/>
          <ac:spMkLst>
            <pc:docMk/>
            <pc:sldMk cId="3972613754" sldId="257"/>
            <ac:spMk id="14" creationId="{E8330AA3-6AF2-47DB-8292-8C36D6899BEB}"/>
          </ac:spMkLst>
        </pc:spChg>
        <pc:spChg chg="mod">
          <ac:chgData name="David Sheppard" userId="98c75a242cec090f" providerId="LiveId" clId="{ACDE74AD-E293-4D57-B7F0-A3EA55D623EA}" dt="2018-07-23T17:27:13.357" v="4631" actId="1076"/>
          <ac:spMkLst>
            <pc:docMk/>
            <pc:sldMk cId="3972613754" sldId="257"/>
            <ac:spMk id="15" creationId="{74FEF73F-9AAE-437E-B307-447D8657654A}"/>
          </ac:spMkLst>
        </pc:spChg>
        <pc:spChg chg="mod">
          <ac:chgData name="David Sheppard" userId="98c75a242cec090f" providerId="LiveId" clId="{ACDE74AD-E293-4D57-B7F0-A3EA55D623EA}" dt="2018-07-23T17:27:26.397" v="4633" actId="15"/>
          <ac:spMkLst>
            <pc:docMk/>
            <pc:sldMk cId="3972613754" sldId="257"/>
            <ac:spMk id="16" creationId="{B483C684-9431-4541-A169-26E6F38992B2}"/>
          </ac:spMkLst>
        </pc:spChg>
        <pc:spChg chg="add del mod">
          <ac:chgData name="David Sheppard" userId="98c75a242cec090f" providerId="LiveId" clId="{ACDE74AD-E293-4D57-B7F0-A3EA55D623EA}" dt="2018-07-21T17:34:24.126" v="1593" actId="478"/>
          <ac:spMkLst>
            <pc:docMk/>
            <pc:sldMk cId="3972613754" sldId="257"/>
            <ac:spMk id="19" creationId="{E161AFC7-3A63-4EE6-976F-0DB4E0F77CAC}"/>
          </ac:spMkLst>
        </pc:spChg>
        <pc:spChg chg="mod">
          <ac:chgData name="David Sheppard" userId="98c75a242cec090f" providerId="LiveId" clId="{ACDE74AD-E293-4D57-B7F0-A3EA55D623EA}" dt="2018-07-21T22:28:47.140" v="2181" actId="1076"/>
          <ac:spMkLst>
            <pc:docMk/>
            <pc:sldMk cId="3972613754" sldId="257"/>
            <ac:spMk id="20" creationId="{C6413680-8335-4A6E-9E06-5CD9A6AA0247}"/>
          </ac:spMkLst>
        </pc:spChg>
        <pc:spChg chg="mod">
          <ac:chgData name="David Sheppard" userId="98c75a242cec090f" providerId="LiveId" clId="{ACDE74AD-E293-4D57-B7F0-A3EA55D623EA}" dt="2018-07-21T22:28:47.140" v="2181" actId="1076"/>
          <ac:spMkLst>
            <pc:docMk/>
            <pc:sldMk cId="3972613754" sldId="257"/>
            <ac:spMk id="21" creationId="{9E6ED869-3530-460C-A649-479A344675AC}"/>
          </ac:spMkLst>
        </pc:spChg>
        <pc:spChg chg="mod">
          <ac:chgData name="David Sheppard" userId="98c75a242cec090f" providerId="LiveId" clId="{ACDE74AD-E293-4D57-B7F0-A3EA55D623EA}" dt="2018-07-21T22:28:47.140" v="2181" actId="1076"/>
          <ac:spMkLst>
            <pc:docMk/>
            <pc:sldMk cId="3972613754" sldId="257"/>
            <ac:spMk id="22" creationId="{C374AD7E-5BBF-48B0-9C39-901F6023CCFA}"/>
          </ac:spMkLst>
        </pc:spChg>
        <pc:spChg chg="mod">
          <ac:chgData name="David Sheppard" userId="98c75a242cec090f" providerId="LiveId" clId="{ACDE74AD-E293-4D57-B7F0-A3EA55D623EA}" dt="2018-07-21T22:28:47.140" v="2181" actId="1076"/>
          <ac:spMkLst>
            <pc:docMk/>
            <pc:sldMk cId="3972613754" sldId="257"/>
            <ac:spMk id="23" creationId="{A759B4CC-A9E8-4A83-83B4-4267FED005C3}"/>
          </ac:spMkLst>
        </pc:spChg>
        <pc:spChg chg="mod">
          <ac:chgData name="David Sheppard" userId="98c75a242cec090f" providerId="LiveId" clId="{ACDE74AD-E293-4D57-B7F0-A3EA55D623EA}" dt="2018-07-21T22:28:47.140" v="2181" actId="1076"/>
          <ac:spMkLst>
            <pc:docMk/>
            <pc:sldMk cId="3972613754" sldId="257"/>
            <ac:spMk id="24" creationId="{75BC81C3-9EE8-47A5-B718-302412EBF64E}"/>
          </ac:spMkLst>
        </pc:spChg>
        <pc:spChg chg="mod">
          <ac:chgData name="David Sheppard" userId="98c75a242cec090f" providerId="LiveId" clId="{ACDE74AD-E293-4D57-B7F0-A3EA55D623EA}" dt="2018-07-21T22:28:47.140" v="2181" actId="1076"/>
          <ac:spMkLst>
            <pc:docMk/>
            <pc:sldMk cId="3972613754" sldId="257"/>
            <ac:spMk id="25" creationId="{B324A388-4DD5-4B6B-B987-15BA81C35E29}"/>
          </ac:spMkLst>
        </pc:spChg>
        <pc:spChg chg="mod">
          <ac:chgData name="David Sheppard" userId="98c75a242cec090f" providerId="LiveId" clId="{ACDE74AD-E293-4D57-B7F0-A3EA55D623EA}" dt="2018-07-21T22:28:47.140" v="2181" actId="1076"/>
          <ac:spMkLst>
            <pc:docMk/>
            <pc:sldMk cId="3972613754" sldId="257"/>
            <ac:spMk id="26" creationId="{51275209-9647-42B6-85E1-3018B283A848}"/>
          </ac:spMkLst>
        </pc:spChg>
        <pc:spChg chg="mod">
          <ac:chgData name="David Sheppard" userId="98c75a242cec090f" providerId="LiveId" clId="{ACDE74AD-E293-4D57-B7F0-A3EA55D623EA}" dt="2018-07-23T18:00:17.950" v="5650" actId="20577"/>
          <ac:spMkLst>
            <pc:docMk/>
            <pc:sldMk cId="3972613754" sldId="257"/>
            <ac:spMk id="27" creationId="{4437CC9E-C4CA-41D8-AD6E-4485E26502B2}"/>
          </ac:spMkLst>
        </pc:spChg>
        <pc:spChg chg="mod">
          <ac:chgData name="David Sheppard" userId="98c75a242cec090f" providerId="LiveId" clId="{ACDE74AD-E293-4D57-B7F0-A3EA55D623EA}" dt="2018-07-21T22:28:47.140" v="2181" actId="1076"/>
          <ac:spMkLst>
            <pc:docMk/>
            <pc:sldMk cId="3972613754" sldId="257"/>
            <ac:spMk id="30" creationId="{349B1733-FC8F-4B57-AD1B-222977146CF0}"/>
          </ac:spMkLst>
        </pc:spChg>
        <pc:spChg chg="mod">
          <ac:chgData name="David Sheppard" userId="98c75a242cec090f" providerId="LiveId" clId="{ACDE74AD-E293-4D57-B7F0-A3EA55D623EA}" dt="2018-07-21T22:28:47.140" v="2181" actId="1076"/>
          <ac:spMkLst>
            <pc:docMk/>
            <pc:sldMk cId="3972613754" sldId="257"/>
            <ac:spMk id="31" creationId="{57CFB330-028D-46BF-962D-5D54676E49C7}"/>
          </ac:spMkLst>
        </pc:spChg>
        <pc:spChg chg="mod">
          <ac:chgData name="David Sheppard" userId="98c75a242cec090f" providerId="LiveId" clId="{ACDE74AD-E293-4D57-B7F0-A3EA55D623EA}" dt="2018-07-21T22:28:47.140" v="2181" actId="1076"/>
          <ac:spMkLst>
            <pc:docMk/>
            <pc:sldMk cId="3972613754" sldId="257"/>
            <ac:spMk id="32" creationId="{5E5DD03E-99CC-4473-9EE7-9780CC12182C}"/>
          </ac:spMkLst>
        </pc:spChg>
        <pc:spChg chg="mod">
          <ac:chgData name="David Sheppard" userId="98c75a242cec090f" providerId="LiveId" clId="{ACDE74AD-E293-4D57-B7F0-A3EA55D623EA}" dt="2018-07-21T22:28:47.140" v="2181" actId="1076"/>
          <ac:spMkLst>
            <pc:docMk/>
            <pc:sldMk cId="3972613754" sldId="257"/>
            <ac:spMk id="33" creationId="{D74AE09D-0BD4-48A9-8F55-4C99D21DD5F6}"/>
          </ac:spMkLst>
        </pc:spChg>
        <pc:spChg chg="mod">
          <ac:chgData name="David Sheppard" userId="98c75a242cec090f" providerId="LiveId" clId="{ACDE74AD-E293-4D57-B7F0-A3EA55D623EA}" dt="2018-07-21T22:28:47.140" v="2181" actId="1076"/>
          <ac:spMkLst>
            <pc:docMk/>
            <pc:sldMk cId="3972613754" sldId="257"/>
            <ac:spMk id="34" creationId="{4DD5F973-9444-4464-8A79-1A41060CBD5F}"/>
          </ac:spMkLst>
        </pc:spChg>
        <pc:spChg chg="mod">
          <ac:chgData name="David Sheppard" userId="98c75a242cec090f" providerId="LiveId" clId="{ACDE74AD-E293-4D57-B7F0-A3EA55D623EA}" dt="2018-07-21T22:28:47.140" v="2181" actId="1076"/>
          <ac:spMkLst>
            <pc:docMk/>
            <pc:sldMk cId="3972613754" sldId="257"/>
            <ac:spMk id="35" creationId="{876AFB5B-5EC2-43CE-9CE5-9BDBE9CA3ABE}"/>
          </ac:spMkLst>
        </pc:spChg>
        <pc:spChg chg="del mod ord">
          <ac:chgData name="David Sheppard" userId="98c75a242cec090f" providerId="LiveId" clId="{ACDE74AD-E293-4D57-B7F0-A3EA55D623EA}" dt="2018-07-21T17:51:19.495" v="1686" actId="478"/>
          <ac:spMkLst>
            <pc:docMk/>
            <pc:sldMk cId="3972613754" sldId="257"/>
            <ac:spMk id="36" creationId="{C9C2022D-CB1D-4D7E-A22B-1DE9A0680F8B}"/>
          </ac:spMkLst>
        </pc:spChg>
        <pc:spChg chg="mod">
          <ac:chgData name="David Sheppard" userId="98c75a242cec090f" providerId="LiveId" clId="{ACDE74AD-E293-4D57-B7F0-A3EA55D623EA}" dt="2018-07-21T22:28:47.140" v="2181" actId="1076"/>
          <ac:spMkLst>
            <pc:docMk/>
            <pc:sldMk cId="3972613754" sldId="257"/>
            <ac:spMk id="37" creationId="{7E93DD6B-AF35-41C1-9D37-5D5C4F25EB40}"/>
          </ac:spMkLst>
        </pc:spChg>
        <pc:spChg chg="mod">
          <ac:chgData name="David Sheppard" userId="98c75a242cec090f" providerId="LiveId" clId="{ACDE74AD-E293-4D57-B7F0-A3EA55D623EA}" dt="2018-07-21T22:28:47.140" v="2181" actId="1076"/>
          <ac:spMkLst>
            <pc:docMk/>
            <pc:sldMk cId="3972613754" sldId="257"/>
            <ac:spMk id="38" creationId="{F9666860-BC52-4D5F-B090-52F0C1499B35}"/>
          </ac:spMkLst>
        </pc:spChg>
        <pc:spChg chg="mod">
          <ac:chgData name="David Sheppard" userId="98c75a242cec090f" providerId="LiveId" clId="{ACDE74AD-E293-4D57-B7F0-A3EA55D623EA}" dt="2018-07-21T22:28:47.140" v="2181" actId="1076"/>
          <ac:spMkLst>
            <pc:docMk/>
            <pc:sldMk cId="3972613754" sldId="257"/>
            <ac:spMk id="39" creationId="{F6E81FF4-EE5D-4D4B-8DCE-7235FB5297B3}"/>
          </ac:spMkLst>
        </pc:spChg>
        <pc:spChg chg="mod">
          <ac:chgData name="David Sheppard" userId="98c75a242cec090f" providerId="LiveId" clId="{ACDE74AD-E293-4D57-B7F0-A3EA55D623EA}" dt="2018-07-21T22:28:47.140" v="2181" actId="1076"/>
          <ac:spMkLst>
            <pc:docMk/>
            <pc:sldMk cId="3972613754" sldId="257"/>
            <ac:spMk id="40" creationId="{8F8E7508-4811-422B-9710-1F529513E64E}"/>
          </ac:spMkLst>
        </pc:spChg>
        <pc:spChg chg="mod">
          <ac:chgData name="David Sheppard" userId="98c75a242cec090f" providerId="LiveId" clId="{ACDE74AD-E293-4D57-B7F0-A3EA55D623EA}" dt="2018-07-21T22:28:47.140" v="2181" actId="1076"/>
          <ac:spMkLst>
            <pc:docMk/>
            <pc:sldMk cId="3972613754" sldId="257"/>
            <ac:spMk id="41" creationId="{36B07227-DFD9-4C9D-A22E-861AD34AE9D3}"/>
          </ac:spMkLst>
        </pc:spChg>
        <pc:spChg chg="mod">
          <ac:chgData name="David Sheppard" userId="98c75a242cec090f" providerId="LiveId" clId="{ACDE74AD-E293-4D57-B7F0-A3EA55D623EA}" dt="2018-07-21T22:28:47.140" v="2181" actId="1076"/>
          <ac:spMkLst>
            <pc:docMk/>
            <pc:sldMk cId="3972613754" sldId="257"/>
            <ac:spMk id="42" creationId="{05866606-E936-43D4-B799-44636BC81302}"/>
          </ac:spMkLst>
        </pc:spChg>
        <pc:spChg chg="mod">
          <ac:chgData name="David Sheppard" userId="98c75a242cec090f" providerId="LiveId" clId="{ACDE74AD-E293-4D57-B7F0-A3EA55D623EA}" dt="2018-07-21T22:28:47.140" v="2181" actId="1076"/>
          <ac:spMkLst>
            <pc:docMk/>
            <pc:sldMk cId="3972613754" sldId="257"/>
            <ac:spMk id="43" creationId="{E3FEF088-7130-48A3-8ED7-D8489A9BBF30}"/>
          </ac:spMkLst>
        </pc:spChg>
        <pc:spChg chg="mod">
          <ac:chgData name="David Sheppard" userId="98c75a242cec090f" providerId="LiveId" clId="{ACDE74AD-E293-4D57-B7F0-A3EA55D623EA}" dt="2018-07-21T22:28:47.140" v="2181" actId="1076"/>
          <ac:spMkLst>
            <pc:docMk/>
            <pc:sldMk cId="3972613754" sldId="257"/>
            <ac:spMk id="46" creationId="{91A8331B-4377-4752-B253-D1E8585000AC}"/>
          </ac:spMkLst>
        </pc:spChg>
        <pc:spChg chg="mod">
          <ac:chgData name="David Sheppard" userId="98c75a242cec090f" providerId="LiveId" clId="{ACDE74AD-E293-4D57-B7F0-A3EA55D623EA}" dt="2018-07-21T22:28:47.140" v="2181" actId="1076"/>
          <ac:spMkLst>
            <pc:docMk/>
            <pc:sldMk cId="3972613754" sldId="257"/>
            <ac:spMk id="47" creationId="{FA7A7505-96B3-46AA-93A8-0D73489DF527}"/>
          </ac:spMkLst>
        </pc:spChg>
        <pc:spChg chg="mod">
          <ac:chgData name="David Sheppard" userId="98c75a242cec090f" providerId="LiveId" clId="{ACDE74AD-E293-4D57-B7F0-A3EA55D623EA}" dt="2018-07-21T22:28:47.140" v="2181" actId="1076"/>
          <ac:spMkLst>
            <pc:docMk/>
            <pc:sldMk cId="3972613754" sldId="257"/>
            <ac:spMk id="48" creationId="{720C908F-BD34-4C77-A998-CFBB1BBF5682}"/>
          </ac:spMkLst>
        </pc:spChg>
        <pc:spChg chg="mod">
          <ac:chgData name="David Sheppard" userId="98c75a242cec090f" providerId="LiveId" clId="{ACDE74AD-E293-4D57-B7F0-A3EA55D623EA}" dt="2018-07-21T22:28:47.140" v="2181" actId="1076"/>
          <ac:spMkLst>
            <pc:docMk/>
            <pc:sldMk cId="3972613754" sldId="257"/>
            <ac:spMk id="49" creationId="{E28921BB-6403-4DDB-8AB4-2DEABD6B44D3}"/>
          </ac:spMkLst>
        </pc:spChg>
        <pc:spChg chg="mod">
          <ac:chgData name="David Sheppard" userId="98c75a242cec090f" providerId="LiveId" clId="{ACDE74AD-E293-4D57-B7F0-A3EA55D623EA}" dt="2018-07-21T22:28:47.140" v="2181" actId="1076"/>
          <ac:spMkLst>
            <pc:docMk/>
            <pc:sldMk cId="3972613754" sldId="257"/>
            <ac:spMk id="50" creationId="{46DFFBAD-30EE-45C0-820E-6EF2B30C5302}"/>
          </ac:spMkLst>
        </pc:spChg>
        <pc:spChg chg="mod">
          <ac:chgData name="David Sheppard" userId="98c75a242cec090f" providerId="LiveId" clId="{ACDE74AD-E293-4D57-B7F0-A3EA55D623EA}" dt="2018-07-21T22:28:47.140" v="2181" actId="1076"/>
          <ac:spMkLst>
            <pc:docMk/>
            <pc:sldMk cId="3972613754" sldId="257"/>
            <ac:spMk id="51" creationId="{6588EFFD-E52E-4959-99E2-E80A9BEDD127}"/>
          </ac:spMkLst>
        </pc:spChg>
        <pc:spChg chg="mod">
          <ac:chgData name="David Sheppard" userId="98c75a242cec090f" providerId="LiveId" clId="{ACDE74AD-E293-4D57-B7F0-A3EA55D623EA}" dt="2018-07-21T22:28:47.140" v="2181" actId="1076"/>
          <ac:spMkLst>
            <pc:docMk/>
            <pc:sldMk cId="3972613754" sldId="257"/>
            <ac:spMk id="52" creationId="{8AF6BF91-66FF-48EE-A223-23709AB52D3E}"/>
          </ac:spMkLst>
        </pc:spChg>
        <pc:spChg chg="mod">
          <ac:chgData name="David Sheppard" userId="98c75a242cec090f" providerId="LiveId" clId="{ACDE74AD-E293-4D57-B7F0-A3EA55D623EA}" dt="2018-07-21T22:28:47.140" v="2181" actId="1076"/>
          <ac:spMkLst>
            <pc:docMk/>
            <pc:sldMk cId="3972613754" sldId="257"/>
            <ac:spMk id="53" creationId="{BE6F3E8B-23B4-4AC9-B800-898B529781B4}"/>
          </ac:spMkLst>
        </pc:spChg>
        <pc:spChg chg="mod">
          <ac:chgData name="David Sheppard" userId="98c75a242cec090f" providerId="LiveId" clId="{ACDE74AD-E293-4D57-B7F0-A3EA55D623EA}" dt="2018-07-21T22:28:47.140" v="2181" actId="1076"/>
          <ac:spMkLst>
            <pc:docMk/>
            <pc:sldMk cId="3972613754" sldId="257"/>
            <ac:spMk id="54" creationId="{62BD32E6-7861-4FB2-897C-9A0F630D546C}"/>
          </ac:spMkLst>
        </pc:spChg>
        <pc:spChg chg="mod">
          <ac:chgData name="David Sheppard" userId="98c75a242cec090f" providerId="LiveId" clId="{ACDE74AD-E293-4D57-B7F0-A3EA55D623EA}" dt="2018-07-21T22:28:47.140" v="2181" actId="1076"/>
          <ac:spMkLst>
            <pc:docMk/>
            <pc:sldMk cId="3972613754" sldId="257"/>
            <ac:spMk id="55" creationId="{8D8473CC-6DAA-4336-9F92-15C422FE1B7D}"/>
          </ac:spMkLst>
        </pc:spChg>
        <pc:spChg chg="mod">
          <ac:chgData name="David Sheppard" userId="98c75a242cec090f" providerId="LiveId" clId="{ACDE74AD-E293-4D57-B7F0-A3EA55D623EA}" dt="2018-07-21T22:28:47.140" v="2181" actId="1076"/>
          <ac:spMkLst>
            <pc:docMk/>
            <pc:sldMk cId="3972613754" sldId="257"/>
            <ac:spMk id="56" creationId="{B8713320-D849-4B41-BDCA-5FC3F7F9B4F6}"/>
          </ac:spMkLst>
        </pc:spChg>
        <pc:spChg chg="mod">
          <ac:chgData name="David Sheppard" userId="98c75a242cec090f" providerId="LiveId" clId="{ACDE74AD-E293-4D57-B7F0-A3EA55D623EA}" dt="2018-07-21T22:28:47.140" v="2181" actId="1076"/>
          <ac:spMkLst>
            <pc:docMk/>
            <pc:sldMk cId="3972613754" sldId="257"/>
            <ac:spMk id="57" creationId="{4AFE3E67-E749-420A-9196-969A0D8D5459}"/>
          </ac:spMkLst>
        </pc:spChg>
        <pc:spChg chg="mod">
          <ac:chgData name="David Sheppard" userId="98c75a242cec090f" providerId="LiveId" clId="{ACDE74AD-E293-4D57-B7F0-A3EA55D623EA}" dt="2018-07-21T22:28:47.140" v="2181" actId="1076"/>
          <ac:spMkLst>
            <pc:docMk/>
            <pc:sldMk cId="3972613754" sldId="257"/>
            <ac:spMk id="58" creationId="{A4D98F3F-A4C9-4588-B93C-4814E44B1EA6}"/>
          </ac:spMkLst>
        </pc:spChg>
        <pc:spChg chg="mod">
          <ac:chgData name="David Sheppard" userId="98c75a242cec090f" providerId="LiveId" clId="{ACDE74AD-E293-4D57-B7F0-A3EA55D623EA}" dt="2018-07-21T22:28:47.140" v="2181" actId="1076"/>
          <ac:spMkLst>
            <pc:docMk/>
            <pc:sldMk cId="3972613754" sldId="257"/>
            <ac:spMk id="59" creationId="{EA9EBFA1-1482-4B09-8F8D-814E60F29626}"/>
          </ac:spMkLst>
        </pc:spChg>
        <pc:spChg chg="mod">
          <ac:chgData name="David Sheppard" userId="98c75a242cec090f" providerId="LiveId" clId="{ACDE74AD-E293-4D57-B7F0-A3EA55D623EA}" dt="2018-07-21T22:28:47.140" v="2181" actId="1076"/>
          <ac:spMkLst>
            <pc:docMk/>
            <pc:sldMk cId="3972613754" sldId="257"/>
            <ac:spMk id="60" creationId="{D6C9731B-DB81-44C3-83F1-02829EE2203A}"/>
          </ac:spMkLst>
        </pc:spChg>
        <pc:spChg chg="mod">
          <ac:chgData name="David Sheppard" userId="98c75a242cec090f" providerId="LiveId" clId="{ACDE74AD-E293-4D57-B7F0-A3EA55D623EA}" dt="2018-07-21T22:28:47.140" v="2181" actId="1076"/>
          <ac:spMkLst>
            <pc:docMk/>
            <pc:sldMk cId="3972613754" sldId="257"/>
            <ac:spMk id="61" creationId="{895A8182-5C65-4F9A-BE29-745DB027C869}"/>
          </ac:spMkLst>
        </pc:spChg>
        <pc:spChg chg="mod">
          <ac:chgData name="David Sheppard" userId="98c75a242cec090f" providerId="LiveId" clId="{ACDE74AD-E293-4D57-B7F0-A3EA55D623EA}" dt="2018-07-21T22:28:47.140" v="2181" actId="1076"/>
          <ac:spMkLst>
            <pc:docMk/>
            <pc:sldMk cId="3972613754" sldId="257"/>
            <ac:spMk id="62" creationId="{443819DE-C3D6-419B-82E7-7DAF757780CA}"/>
          </ac:spMkLst>
        </pc:spChg>
        <pc:spChg chg="mod">
          <ac:chgData name="David Sheppard" userId="98c75a242cec090f" providerId="LiveId" clId="{ACDE74AD-E293-4D57-B7F0-A3EA55D623EA}" dt="2018-07-21T22:28:47.140" v="2181" actId="1076"/>
          <ac:spMkLst>
            <pc:docMk/>
            <pc:sldMk cId="3972613754" sldId="257"/>
            <ac:spMk id="63" creationId="{3B4230D1-76F8-4DFA-843C-9CD96A55418E}"/>
          </ac:spMkLst>
        </pc:spChg>
        <pc:spChg chg="mod">
          <ac:chgData name="David Sheppard" userId="98c75a242cec090f" providerId="LiveId" clId="{ACDE74AD-E293-4D57-B7F0-A3EA55D623EA}" dt="2018-07-21T22:28:47.140" v="2181" actId="1076"/>
          <ac:spMkLst>
            <pc:docMk/>
            <pc:sldMk cId="3972613754" sldId="257"/>
            <ac:spMk id="64" creationId="{9ED4B2DD-F3A0-4CD1-960B-B99F8D9AF102}"/>
          </ac:spMkLst>
        </pc:spChg>
        <pc:spChg chg="add del mod">
          <ac:chgData name="David Sheppard" userId="98c75a242cec090f" providerId="LiveId" clId="{ACDE74AD-E293-4D57-B7F0-A3EA55D623EA}" dt="2018-07-21T17:34:27.798" v="1595" actId="11529"/>
          <ac:spMkLst>
            <pc:docMk/>
            <pc:sldMk cId="3972613754" sldId="257"/>
            <ac:spMk id="68" creationId="{9559BE04-7CEB-4345-8948-DB0F47E915C6}"/>
          </ac:spMkLst>
        </pc:spChg>
        <pc:spChg chg="add del mod">
          <ac:chgData name="David Sheppard" userId="98c75a242cec090f" providerId="LiveId" clId="{ACDE74AD-E293-4D57-B7F0-A3EA55D623EA}" dt="2018-07-21T17:35:10.635" v="1597" actId="478"/>
          <ac:spMkLst>
            <pc:docMk/>
            <pc:sldMk cId="3972613754" sldId="257"/>
            <ac:spMk id="70" creationId="{3286E418-8B8B-41B0-8A24-8789F5DD075B}"/>
          </ac:spMkLst>
        </pc:spChg>
        <pc:spChg chg="add del mod">
          <ac:chgData name="David Sheppard" userId="98c75a242cec090f" providerId="LiveId" clId="{ACDE74AD-E293-4D57-B7F0-A3EA55D623EA}" dt="2018-07-21T17:35:31.418" v="1599" actId="478"/>
          <ac:spMkLst>
            <pc:docMk/>
            <pc:sldMk cId="3972613754" sldId="257"/>
            <ac:spMk id="71" creationId="{6D33932B-A573-4BBA-86FD-D785739E0F01}"/>
          </ac:spMkLst>
        </pc:spChg>
        <pc:spChg chg="add mod ord">
          <ac:chgData name="David Sheppard" userId="98c75a242cec090f" providerId="LiveId" clId="{ACDE74AD-E293-4D57-B7F0-A3EA55D623EA}" dt="2018-07-21T17:43:20.380" v="1646" actId="1076"/>
          <ac:spMkLst>
            <pc:docMk/>
            <pc:sldMk cId="3972613754" sldId="257"/>
            <ac:spMk id="73" creationId="{71B91E78-B387-48B8-B242-142FCF965759}"/>
          </ac:spMkLst>
        </pc:spChg>
        <pc:spChg chg="add del mod">
          <ac:chgData name="David Sheppard" userId="98c75a242cec090f" providerId="LiveId" clId="{ACDE74AD-E293-4D57-B7F0-A3EA55D623EA}" dt="2018-07-21T17:49:03.267" v="1677" actId="478"/>
          <ac:spMkLst>
            <pc:docMk/>
            <pc:sldMk cId="3972613754" sldId="257"/>
            <ac:spMk id="84" creationId="{07408A60-80BE-42EB-BF01-D5A3600AEC65}"/>
          </ac:spMkLst>
        </pc:spChg>
        <pc:spChg chg="add del mod">
          <ac:chgData name="David Sheppard" userId="98c75a242cec090f" providerId="LiveId" clId="{ACDE74AD-E293-4D57-B7F0-A3EA55D623EA}" dt="2018-07-21T17:49:25.103" v="1679" actId="478"/>
          <ac:spMkLst>
            <pc:docMk/>
            <pc:sldMk cId="3972613754" sldId="257"/>
            <ac:spMk id="85" creationId="{0EA8E711-ACDA-498F-8C90-E0415023C2F9}"/>
          </ac:spMkLst>
        </pc:spChg>
        <pc:spChg chg="add del mod">
          <ac:chgData name="David Sheppard" userId="98c75a242cec090f" providerId="LiveId" clId="{ACDE74AD-E293-4D57-B7F0-A3EA55D623EA}" dt="2018-07-21T17:50:03" v="1681" actId="478"/>
          <ac:spMkLst>
            <pc:docMk/>
            <pc:sldMk cId="3972613754" sldId="257"/>
            <ac:spMk id="86" creationId="{8454BCF6-7487-450C-AB2C-4D231919D1EF}"/>
          </ac:spMkLst>
        </pc:spChg>
        <pc:spChg chg="add mod ord">
          <ac:chgData name="David Sheppard" userId="98c75a242cec090f" providerId="LiveId" clId="{ACDE74AD-E293-4D57-B7F0-A3EA55D623EA}" dt="2018-07-21T17:54:28.722" v="1711" actId="14100"/>
          <ac:spMkLst>
            <pc:docMk/>
            <pc:sldMk cId="3972613754" sldId="257"/>
            <ac:spMk id="87" creationId="{6833D620-35EE-474F-A6FA-72A8E6F1CF48}"/>
          </ac:spMkLst>
        </pc:spChg>
        <pc:spChg chg="mod">
          <ac:chgData name="David Sheppard" userId="98c75a242cec090f" providerId="LiveId" clId="{ACDE74AD-E293-4D57-B7F0-A3EA55D623EA}" dt="2018-07-23T17:34:30.905" v="5121" actId="123"/>
          <ac:spMkLst>
            <pc:docMk/>
            <pc:sldMk cId="3972613754" sldId="257"/>
            <ac:spMk id="92" creationId="{EFFEB461-248E-45A2-BF7D-2B7EFF29AC83}"/>
          </ac:spMkLst>
        </pc:spChg>
        <pc:spChg chg="mod">
          <ac:chgData name="David Sheppard" userId="98c75a242cec090f" providerId="LiveId" clId="{ACDE74AD-E293-4D57-B7F0-A3EA55D623EA}" dt="2018-07-23T18:05:56.753" v="5665" actId="1076"/>
          <ac:spMkLst>
            <pc:docMk/>
            <pc:sldMk cId="3972613754" sldId="257"/>
            <ac:spMk id="96" creationId="{2287A4BB-6F12-40AB-BDDB-2C88CFDC6A3B}"/>
          </ac:spMkLst>
        </pc:spChg>
        <pc:spChg chg="mod">
          <ac:chgData name="David Sheppard" userId="98c75a242cec090f" providerId="LiveId" clId="{ACDE74AD-E293-4D57-B7F0-A3EA55D623EA}" dt="2018-07-23T16:38:19.277" v="3378" actId="1076"/>
          <ac:spMkLst>
            <pc:docMk/>
            <pc:sldMk cId="3972613754" sldId="257"/>
            <ac:spMk id="98" creationId="{B3F7E323-FDB0-415D-8E9C-F8053340C610}"/>
          </ac:spMkLst>
        </pc:spChg>
        <pc:spChg chg="mod">
          <ac:chgData name="David Sheppard" userId="98c75a242cec090f" providerId="LiveId" clId="{ACDE74AD-E293-4D57-B7F0-A3EA55D623EA}" dt="2018-07-23T16:28:26.372" v="3333" actId="1076"/>
          <ac:spMkLst>
            <pc:docMk/>
            <pc:sldMk cId="3972613754" sldId="257"/>
            <ac:spMk id="100" creationId="{4123CBB5-BFB7-4847-A818-6932E387C4EF}"/>
          </ac:spMkLst>
        </pc:spChg>
        <pc:spChg chg="mod">
          <ac:chgData name="David Sheppard" userId="98c75a242cec090f" providerId="LiveId" clId="{ACDE74AD-E293-4D57-B7F0-A3EA55D623EA}" dt="2018-07-21T22:28:47.140" v="2181" actId="1076"/>
          <ac:spMkLst>
            <pc:docMk/>
            <pc:sldMk cId="3972613754" sldId="257"/>
            <ac:spMk id="101" creationId="{839E1A8F-BEA0-4C5E-8EA7-45585F865417}"/>
          </ac:spMkLst>
        </pc:spChg>
        <pc:spChg chg="mod">
          <ac:chgData name="David Sheppard" userId="98c75a242cec090f" providerId="LiveId" clId="{ACDE74AD-E293-4D57-B7F0-A3EA55D623EA}" dt="2018-07-23T16:54:38.868" v="4152" actId="1076"/>
          <ac:spMkLst>
            <pc:docMk/>
            <pc:sldMk cId="3972613754" sldId="257"/>
            <ac:spMk id="107" creationId="{D93EB745-0B63-4FC7-8768-8E4DB0F8A03A}"/>
          </ac:spMkLst>
        </pc:spChg>
        <pc:spChg chg="mod">
          <ac:chgData name="David Sheppard" userId="98c75a242cec090f" providerId="LiveId" clId="{ACDE74AD-E293-4D57-B7F0-A3EA55D623EA}" dt="2018-07-23T18:06:49.636" v="5667" actId="1076"/>
          <ac:spMkLst>
            <pc:docMk/>
            <pc:sldMk cId="3972613754" sldId="257"/>
            <ac:spMk id="109" creationId="{70F0833A-641A-4712-8160-3DBD879F57B6}"/>
          </ac:spMkLst>
        </pc:spChg>
        <pc:spChg chg="mod">
          <ac:chgData name="David Sheppard" userId="98c75a242cec090f" providerId="LiveId" clId="{ACDE74AD-E293-4D57-B7F0-A3EA55D623EA}" dt="2018-07-23T17:11:40.029" v="4369" actId="1076"/>
          <ac:spMkLst>
            <pc:docMk/>
            <pc:sldMk cId="3972613754" sldId="257"/>
            <ac:spMk id="111" creationId="{0E80078E-55A7-468F-81AD-0C66D63A957E}"/>
          </ac:spMkLst>
        </pc:spChg>
        <pc:spChg chg="mod">
          <ac:chgData name="David Sheppard" userId="98c75a242cec090f" providerId="LiveId" clId="{ACDE74AD-E293-4D57-B7F0-A3EA55D623EA}" dt="2018-07-23T17:11:40.029" v="4369" actId="1076"/>
          <ac:spMkLst>
            <pc:docMk/>
            <pc:sldMk cId="3972613754" sldId="257"/>
            <ac:spMk id="112" creationId="{ED99ACCA-2917-4E2D-9AD1-F16CB971274D}"/>
          </ac:spMkLst>
        </pc:spChg>
        <pc:spChg chg="mod">
          <ac:chgData name="David Sheppard" userId="98c75a242cec090f" providerId="LiveId" clId="{ACDE74AD-E293-4D57-B7F0-A3EA55D623EA}" dt="2018-07-23T17:11:40.029" v="4369" actId="1076"/>
          <ac:spMkLst>
            <pc:docMk/>
            <pc:sldMk cId="3972613754" sldId="257"/>
            <ac:spMk id="115" creationId="{4F57BAB2-CAFE-4163-A10B-34C314FA02C7}"/>
          </ac:spMkLst>
        </pc:spChg>
        <pc:spChg chg="mod">
          <ac:chgData name="David Sheppard" userId="98c75a242cec090f" providerId="LiveId" clId="{ACDE74AD-E293-4D57-B7F0-A3EA55D623EA}" dt="2018-07-23T17:57:55.474" v="5649" actId="20577"/>
          <ac:spMkLst>
            <pc:docMk/>
            <pc:sldMk cId="3972613754" sldId="257"/>
            <ac:spMk id="116" creationId="{9973D303-D27C-4350-8C71-D07F5A71D103}"/>
          </ac:spMkLst>
        </pc:spChg>
        <pc:spChg chg="mod">
          <ac:chgData name="David Sheppard" userId="98c75a242cec090f" providerId="LiveId" clId="{ACDE74AD-E293-4D57-B7F0-A3EA55D623EA}" dt="2018-07-23T18:01:45.222" v="5663" actId="20577"/>
          <ac:spMkLst>
            <pc:docMk/>
            <pc:sldMk cId="3972613754" sldId="257"/>
            <ac:spMk id="118" creationId="{FECC5DD6-6D65-482F-910F-6A83228DFF21}"/>
          </ac:spMkLst>
        </pc:spChg>
        <pc:spChg chg="mod">
          <ac:chgData name="David Sheppard" userId="98c75a242cec090f" providerId="LiveId" clId="{ACDE74AD-E293-4D57-B7F0-A3EA55D623EA}" dt="2018-07-23T18:25:05.581" v="5741" actId="1076"/>
          <ac:spMkLst>
            <pc:docMk/>
            <pc:sldMk cId="3972613754" sldId="257"/>
            <ac:spMk id="119" creationId="{16E6553A-635C-4911-A7D7-2C0714F4079E}"/>
          </ac:spMkLst>
        </pc:spChg>
        <pc:spChg chg="mod">
          <ac:chgData name="David Sheppard" userId="98c75a242cec090f" providerId="LiveId" clId="{ACDE74AD-E293-4D57-B7F0-A3EA55D623EA}" dt="2018-07-23T17:26:10.863" v="4624" actId="123"/>
          <ac:spMkLst>
            <pc:docMk/>
            <pc:sldMk cId="3972613754" sldId="257"/>
            <ac:spMk id="120" creationId="{2DDBD49D-8EAA-4B8E-8746-A2E5F866D88A}"/>
          </ac:spMkLst>
        </pc:spChg>
        <pc:spChg chg="mod">
          <ac:chgData name="David Sheppard" userId="98c75a242cec090f" providerId="LiveId" clId="{ACDE74AD-E293-4D57-B7F0-A3EA55D623EA}" dt="2018-07-21T22:28:47.140" v="2181" actId="1076"/>
          <ac:spMkLst>
            <pc:docMk/>
            <pc:sldMk cId="3972613754" sldId="257"/>
            <ac:spMk id="124" creationId="{FEF34269-15DB-4B75-883E-C7FA1A89907B}"/>
          </ac:spMkLst>
        </pc:spChg>
        <pc:spChg chg="mod">
          <ac:chgData name="David Sheppard" userId="98c75a242cec090f" providerId="LiveId" clId="{ACDE74AD-E293-4D57-B7F0-A3EA55D623EA}" dt="2018-07-21T22:28:47.140" v="2181" actId="1076"/>
          <ac:spMkLst>
            <pc:docMk/>
            <pc:sldMk cId="3972613754" sldId="257"/>
            <ac:spMk id="125" creationId="{0C8CED8A-C4B5-4A61-A863-42BD8C654EAA}"/>
          </ac:spMkLst>
        </pc:spChg>
        <pc:spChg chg="mod">
          <ac:chgData name="David Sheppard" userId="98c75a242cec090f" providerId="LiveId" clId="{ACDE74AD-E293-4D57-B7F0-A3EA55D623EA}" dt="2018-07-23T16:38:19.277" v="3378" actId="1076"/>
          <ac:spMkLst>
            <pc:docMk/>
            <pc:sldMk cId="3972613754" sldId="257"/>
            <ac:spMk id="127" creationId="{2565C791-09DE-4827-AC40-50AA3319EAA7}"/>
          </ac:spMkLst>
        </pc:spChg>
        <pc:spChg chg="mod">
          <ac:chgData name="David Sheppard" userId="98c75a242cec090f" providerId="LiveId" clId="{ACDE74AD-E293-4D57-B7F0-A3EA55D623EA}" dt="2018-07-23T16:38:19.277" v="3378" actId="1076"/>
          <ac:spMkLst>
            <pc:docMk/>
            <pc:sldMk cId="3972613754" sldId="257"/>
            <ac:spMk id="128" creationId="{DEA9D20F-ED15-49E1-938B-8306235540ED}"/>
          </ac:spMkLst>
        </pc:spChg>
        <pc:spChg chg="mod">
          <ac:chgData name="David Sheppard" userId="98c75a242cec090f" providerId="LiveId" clId="{ACDE74AD-E293-4D57-B7F0-A3EA55D623EA}" dt="2018-07-23T17:26:14.181" v="4625" actId="123"/>
          <ac:spMkLst>
            <pc:docMk/>
            <pc:sldMk cId="3972613754" sldId="257"/>
            <ac:spMk id="129" creationId="{5990AAFD-660D-45BA-967F-0D88E38EE865}"/>
          </ac:spMkLst>
        </pc:spChg>
        <pc:spChg chg="add mod ord">
          <ac:chgData name="David Sheppard" userId="98c75a242cec090f" providerId="LiveId" clId="{ACDE74AD-E293-4D57-B7F0-A3EA55D623EA}" dt="2018-07-21T17:43:53.857" v="1649" actId="14100"/>
          <ac:spMkLst>
            <pc:docMk/>
            <pc:sldMk cId="3972613754" sldId="257"/>
            <ac:spMk id="131" creationId="{481C2043-8C57-4195-A339-51B36A47A745}"/>
          </ac:spMkLst>
        </pc:spChg>
        <pc:spChg chg="mod">
          <ac:chgData name="David Sheppard" userId="98c75a242cec090f" providerId="LiveId" clId="{ACDE74AD-E293-4D57-B7F0-A3EA55D623EA}" dt="2018-07-23T16:56:47.524" v="4159" actId="1076"/>
          <ac:spMkLst>
            <pc:docMk/>
            <pc:sldMk cId="3972613754" sldId="257"/>
            <ac:spMk id="132" creationId="{BFD1968D-AA9D-4777-9FC8-741FA97F7961}"/>
          </ac:spMkLst>
        </pc:spChg>
        <pc:spChg chg="del mod">
          <ac:chgData name="David Sheppard" userId="98c75a242cec090f" providerId="LiveId" clId="{ACDE74AD-E293-4D57-B7F0-A3EA55D623EA}" dt="2018-07-23T16:30:54.957" v="3353"/>
          <ac:spMkLst>
            <pc:docMk/>
            <pc:sldMk cId="3972613754" sldId="257"/>
            <ac:spMk id="135" creationId="{AEFCC9C8-2316-4AD5-969F-F87A53E3B3A0}"/>
          </ac:spMkLst>
        </pc:spChg>
        <pc:spChg chg="add mod">
          <ac:chgData name="David Sheppard" userId="98c75a242cec090f" providerId="LiveId" clId="{ACDE74AD-E293-4D57-B7F0-A3EA55D623EA}" dt="2018-07-23T16:41:38.557" v="3379" actId="1076"/>
          <ac:spMkLst>
            <pc:docMk/>
            <pc:sldMk cId="3972613754" sldId="257"/>
            <ac:spMk id="138" creationId="{C8630D47-439F-44FB-9DD7-0507EBAB7C2F}"/>
          </ac:spMkLst>
        </pc:spChg>
        <pc:graphicFrameChg chg="del mod">
          <ac:chgData name="David Sheppard" userId="98c75a242cec090f" providerId="LiveId" clId="{ACDE74AD-E293-4D57-B7F0-A3EA55D623EA}" dt="2018-07-21T16:01:41.582" v="686" actId="478"/>
          <ac:graphicFrameMkLst>
            <pc:docMk/>
            <pc:sldMk cId="3972613754" sldId="257"/>
            <ac:graphicFrameMk id="95" creationId="{3551419E-1FF2-413E-A06C-962799D166D0}"/>
          </ac:graphicFrameMkLst>
        </pc:graphicFrameChg>
        <pc:graphicFrameChg chg="mod">
          <ac:chgData name="David Sheppard" userId="98c75a242cec090f" providerId="LiveId" clId="{ACDE74AD-E293-4D57-B7F0-A3EA55D623EA}" dt="2018-07-21T22:28:47.140" v="2181" actId="1076"/>
          <ac:graphicFrameMkLst>
            <pc:docMk/>
            <pc:sldMk cId="3972613754" sldId="257"/>
            <ac:graphicFrameMk id="102" creationId="{6AD5A7BE-F68A-489B-83BA-2D3B78261322}"/>
          </ac:graphicFrameMkLst>
        </pc:graphicFrameChg>
        <pc:graphicFrameChg chg="del mod">
          <ac:chgData name="David Sheppard" userId="98c75a242cec090f" providerId="LiveId" clId="{ACDE74AD-E293-4D57-B7F0-A3EA55D623EA}" dt="2018-07-23T16:08:11.024" v="2799" actId="478"/>
          <ac:graphicFrameMkLst>
            <pc:docMk/>
            <pc:sldMk cId="3972613754" sldId="257"/>
            <ac:graphicFrameMk id="103" creationId="{44087219-724E-4D97-9459-BB5B330D2A83}"/>
          </ac:graphicFrameMkLst>
        </pc:graphicFrameChg>
        <pc:graphicFrameChg chg="del mod">
          <ac:chgData name="David Sheppard" userId="98c75a242cec090f" providerId="LiveId" clId="{ACDE74AD-E293-4D57-B7F0-A3EA55D623EA}" dt="2018-07-23T16:08:23.652" v="2803" actId="478"/>
          <ac:graphicFrameMkLst>
            <pc:docMk/>
            <pc:sldMk cId="3972613754" sldId="257"/>
            <ac:graphicFrameMk id="104" creationId="{DE0302E9-F185-4B0C-B6E2-DCEEB7606344}"/>
          </ac:graphicFrameMkLst>
        </pc:graphicFrameChg>
        <pc:graphicFrameChg chg="add del mod">
          <ac:chgData name="David Sheppard" userId="98c75a242cec090f" providerId="LiveId" clId="{ACDE74AD-E293-4D57-B7F0-A3EA55D623EA}" dt="2018-07-23T18:19:12.570" v="5668" actId="478"/>
          <ac:graphicFrameMkLst>
            <pc:docMk/>
            <pc:sldMk cId="3972613754" sldId="257"/>
            <ac:graphicFrameMk id="106" creationId="{1C887957-4C1C-4E98-A7EE-F59B2A50D16F}"/>
          </ac:graphicFrameMkLst>
        </pc:graphicFrameChg>
        <pc:graphicFrameChg chg="add mod">
          <ac:chgData name="David Sheppard" userId="98c75a242cec090f" providerId="LiveId" clId="{ACDE74AD-E293-4D57-B7F0-A3EA55D623EA}" dt="2018-07-23T16:09:29.437" v="2818" actId="1076"/>
          <ac:graphicFrameMkLst>
            <pc:docMk/>
            <pc:sldMk cId="3972613754" sldId="257"/>
            <ac:graphicFrameMk id="121" creationId="{44087219-724E-4D97-9459-BB5B330D2A83}"/>
          </ac:graphicFrameMkLst>
        </pc:graphicFrameChg>
        <pc:graphicFrameChg chg="mod">
          <ac:chgData name="David Sheppard" userId="98c75a242cec090f" providerId="LiveId" clId="{ACDE74AD-E293-4D57-B7F0-A3EA55D623EA}" dt="2018-07-21T22:28:47.140" v="2181" actId="1076"/>
          <ac:graphicFrameMkLst>
            <pc:docMk/>
            <pc:sldMk cId="3972613754" sldId="257"/>
            <ac:graphicFrameMk id="121" creationId="{614FB271-0AFF-4912-97BF-E7E0FF113D3A}"/>
          </ac:graphicFrameMkLst>
        </pc:graphicFrameChg>
        <pc:graphicFrameChg chg="mod">
          <ac:chgData name="David Sheppard" userId="98c75a242cec090f" providerId="LiveId" clId="{ACDE74AD-E293-4D57-B7F0-A3EA55D623EA}" dt="2018-07-21T22:28:47.140" v="2181" actId="1076"/>
          <ac:graphicFrameMkLst>
            <pc:docMk/>
            <pc:sldMk cId="3972613754" sldId="257"/>
            <ac:graphicFrameMk id="122" creationId="{0FCB2E89-BECC-4834-AD65-51B9B89BA89B}"/>
          </ac:graphicFrameMkLst>
        </pc:graphicFrameChg>
        <pc:graphicFrameChg chg="add mod">
          <ac:chgData name="David Sheppard" userId="98c75a242cec090f" providerId="LiveId" clId="{ACDE74AD-E293-4D57-B7F0-A3EA55D623EA}" dt="2018-07-23T16:10:09.407" v="2821" actId="313"/>
          <ac:graphicFrameMkLst>
            <pc:docMk/>
            <pc:sldMk cId="3972613754" sldId="257"/>
            <ac:graphicFrameMk id="122" creationId="{DE0302E9-F185-4B0C-B6E2-DCEEB7606344}"/>
          </ac:graphicFrameMkLst>
        </pc:graphicFrameChg>
        <pc:graphicFrameChg chg="add mod">
          <ac:chgData name="David Sheppard" userId="98c75a242cec090f" providerId="LiveId" clId="{ACDE74AD-E293-4D57-B7F0-A3EA55D623EA}" dt="2018-07-23T16:38:19.277" v="3378" actId="1076"/>
          <ac:graphicFrameMkLst>
            <pc:docMk/>
            <pc:sldMk cId="3972613754" sldId="257"/>
            <ac:graphicFrameMk id="123" creationId="{584F31CF-3F89-4D08-AB44-3995EFCCFA61}"/>
          </ac:graphicFrameMkLst>
        </pc:graphicFrameChg>
        <pc:graphicFrameChg chg="mod">
          <ac:chgData name="David Sheppard" userId="98c75a242cec090f" providerId="LiveId" clId="{ACDE74AD-E293-4D57-B7F0-A3EA55D623EA}" dt="2018-07-21T22:28:47.140" v="2181" actId="1076"/>
          <ac:graphicFrameMkLst>
            <pc:docMk/>
            <pc:sldMk cId="3972613754" sldId="257"/>
            <ac:graphicFrameMk id="123" creationId="{E8807510-04EA-4AD7-A871-3B665DCBFA4D}"/>
          </ac:graphicFrameMkLst>
        </pc:graphicFrameChg>
        <pc:graphicFrameChg chg="add del mod">
          <ac:chgData name="David Sheppard" userId="98c75a242cec090f" providerId="LiveId" clId="{ACDE74AD-E293-4D57-B7F0-A3EA55D623EA}" dt="2018-07-21T16:13:42.424" v="1478" actId="478"/>
          <ac:graphicFrameMkLst>
            <pc:docMk/>
            <pc:sldMk cId="3972613754" sldId="257"/>
            <ac:graphicFrameMk id="126" creationId="{686D98C2-9DAE-4C5D-97A1-C6D7E6B56AD4}"/>
          </ac:graphicFrameMkLst>
        </pc:graphicFrameChg>
        <pc:graphicFrameChg chg="del mod">
          <ac:chgData name="David Sheppard" userId="98c75a242cec090f" providerId="LiveId" clId="{ACDE74AD-E293-4D57-B7F0-A3EA55D623EA}" dt="2018-07-23T16:30:54.957" v="3353"/>
          <ac:graphicFrameMkLst>
            <pc:docMk/>
            <pc:sldMk cId="3972613754" sldId="257"/>
            <ac:graphicFrameMk id="126" creationId="{F82E0FDE-920A-4CF3-919B-6582B2D6FF54}"/>
          </ac:graphicFrameMkLst>
        </pc:graphicFrameChg>
        <pc:graphicFrameChg chg="add mod">
          <ac:chgData name="David Sheppard" userId="98c75a242cec090f" providerId="LiveId" clId="{ACDE74AD-E293-4D57-B7F0-A3EA55D623EA}" dt="2018-07-23T18:33:05.201" v="5765"/>
          <ac:graphicFrameMkLst>
            <pc:docMk/>
            <pc:sldMk cId="3972613754" sldId="257"/>
            <ac:graphicFrameMk id="130" creationId="{686D98C2-9DAE-4C5D-97A1-C6D7E6B56AD4}"/>
          </ac:graphicFrameMkLst>
        </pc:graphicFrameChg>
        <pc:graphicFrameChg chg="del mod">
          <ac:chgData name="David Sheppard" userId="98c75a242cec090f" providerId="LiveId" clId="{ACDE74AD-E293-4D57-B7F0-A3EA55D623EA}" dt="2018-07-23T16:30:54.957" v="3353"/>
          <ac:graphicFrameMkLst>
            <pc:docMk/>
            <pc:sldMk cId="3972613754" sldId="257"/>
            <ac:graphicFrameMk id="133" creationId="{1C0A2EEB-3EE2-4789-B858-CF0C72364C57}"/>
          </ac:graphicFrameMkLst>
        </pc:graphicFrameChg>
        <pc:graphicFrameChg chg="add del mod">
          <ac:chgData name="David Sheppard" userId="98c75a242cec090f" providerId="LiveId" clId="{ACDE74AD-E293-4D57-B7F0-A3EA55D623EA}" dt="2018-07-23T18:20:39.281" v="5676" actId="478"/>
          <ac:graphicFrameMkLst>
            <pc:docMk/>
            <pc:sldMk cId="3972613754" sldId="257"/>
            <ac:graphicFrameMk id="133" creationId="{C7321CDE-D894-4384-B126-45E7C3405887}"/>
          </ac:graphicFrameMkLst>
        </pc:graphicFrameChg>
        <pc:graphicFrameChg chg="del mod">
          <ac:chgData name="David Sheppard" userId="98c75a242cec090f" providerId="LiveId" clId="{ACDE74AD-E293-4D57-B7F0-A3EA55D623EA}" dt="2018-07-23T16:30:54.957" v="3353"/>
          <ac:graphicFrameMkLst>
            <pc:docMk/>
            <pc:sldMk cId="3972613754" sldId="257"/>
            <ac:graphicFrameMk id="134" creationId="{7A2D1B26-E179-40D4-8065-794AAADC5C2F}"/>
          </ac:graphicFrameMkLst>
        </pc:graphicFrameChg>
        <pc:graphicFrameChg chg="add del mod">
          <ac:chgData name="David Sheppard" userId="98c75a242cec090f" providerId="LiveId" clId="{ACDE74AD-E293-4D57-B7F0-A3EA55D623EA}" dt="2018-07-23T18:32:27.174" v="5742" actId="478"/>
          <ac:graphicFrameMkLst>
            <pc:docMk/>
            <pc:sldMk cId="3972613754" sldId="257"/>
            <ac:graphicFrameMk id="134" creationId="{C7321CDE-D894-4384-B126-45E7C3405887}"/>
          </ac:graphicFrameMkLst>
        </pc:graphicFrameChg>
        <pc:graphicFrameChg chg="add mod">
          <ac:chgData name="David Sheppard" userId="98c75a242cec090f" providerId="LiveId" clId="{ACDE74AD-E293-4D57-B7F0-A3EA55D623EA}" dt="2018-07-23T18:33:06.079" v="5766" actId="108"/>
          <ac:graphicFrameMkLst>
            <pc:docMk/>
            <pc:sldMk cId="3972613754" sldId="257"/>
            <ac:graphicFrameMk id="135" creationId="{C7321CDE-D894-4384-B126-45E7C3405887}"/>
          </ac:graphicFrameMkLst>
        </pc:graphicFrameChg>
        <pc:graphicFrameChg chg="add mod">
          <ac:chgData name="David Sheppard" userId="98c75a242cec090f" providerId="LiveId" clId="{ACDE74AD-E293-4D57-B7F0-A3EA55D623EA}" dt="2018-07-23T16:38:19.277" v="3378" actId="1076"/>
          <ac:graphicFrameMkLst>
            <pc:docMk/>
            <pc:sldMk cId="3972613754" sldId="257"/>
            <ac:graphicFrameMk id="136" creationId="{91C6E643-E366-4CC5-913F-BA20333A3242}"/>
          </ac:graphicFrameMkLst>
        </pc:graphicFrameChg>
        <pc:graphicFrameChg chg="add mod">
          <ac:chgData name="David Sheppard" userId="98c75a242cec090f" providerId="LiveId" clId="{ACDE74AD-E293-4D57-B7F0-A3EA55D623EA}" dt="2018-07-23T16:38:19.277" v="3378" actId="1076"/>
          <ac:graphicFrameMkLst>
            <pc:docMk/>
            <pc:sldMk cId="3972613754" sldId="257"/>
            <ac:graphicFrameMk id="137" creationId="{E5CB034B-F875-4CAF-972B-533441A60A66}"/>
          </ac:graphicFrameMkLst>
        </pc:graphicFrameChg>
        <pc:picChg chg="add mod modCrop">
          <ac:chgData name="David Sheppard" userId="98c75a242cec090f" providerId="LiveId" clId="{ACDE74AD-E293-4D57-B7F0-A3EA55D623EA}" dt="2018-07-23T18:05:49.280" v="5664" actId="1076"/>
          <ac:picMkLst>
            <pc:docMk/>
            <pc:sldMk cId="3972613754" sldId="257"/>
            <ac:picMk id="2" creationId="{874EE922-7DAB-4CE0-B59C-5CA305C3008D}"/>
          </ac:picMkLst>
        </pc:picChg>
        <pc:picChg chg="mod">
          <ac:chgData name="David Sheppard" userId="98c75a242cec090f" providerId="LiveId" clId="{ACDE74AD-E293-4D57-B7F0-A3EA55D623EA}" dt="2018-07-23T16:37:38.216" v="3377" actId="1076"/>
          <ac:picMkLst>
            <pc:docMk/>
            <pc:sldMk cId="3972613754" sldId="257"/>
            <ac:picMk id="5" creationId="{FF30179B-BF48-49C8-969C-C8889872DC63}"/>
          </ac:picMkLst>
        </pc:picChg>
        <pc:picChg chg="mod">
          <ac:chgData name="David Sheppard" userId="98c75a242cec090f" providerId="LiveId" clId="{ACDE74AD-E293-4D57-B7F0-A3EA55D623EA}" dt="2018-07-21T17:56:20.188" v="1728" actId="1076"/>
          <ac:picMkLst>
            <pc:docMk/>
            <pc:sldMk cId="3972613754" sldId="257"/>
            <ac:picMk id="8" creationId="{B2B8402A-A587-465D-9145-5E16B969ACD4}"/>
          </ac:picMkLst>
        </pc:picChg>
        <pc:picChg chg="add mod">
          <ac:chgData name="David Sheppard" userId="98c75a242cec090f" providerId="LiveId" clId="{ACDE74AD-E293-4D57-B7F0-A3EA55D623EA}" dt="2018-07-21T22:28:47.140" v="2181" actId="1076"/>
          <ac:picMkLst>
            <pc:docMk/>
            <pc:sldMk cId="3972613754" sldId="257"/>
            <ac:picMk id="18" creationId="{5157690D-6722-4E25-ADA3-948FBD99C833}"/>
          </ac:picMkLst>
        </pc:picChg>
        <pc:picChg chg="mod">
          <ac:chgData name="David Sheppard" userId="98c75a242cec090f" providerId="LiveId" clId="{ACDE74AD-E293-4D57-B7F0-A3EA55D623EA}" dt="2018-07-21T22:28:47.140" v="2181" actId="1076"/>
          <ac:picMkLst>
            <pc:docMk/>
            <pc:sldMk cId="3972613754" sldId="257"/>
            <ac:picMk id="28" creationId="{EDE0398C-AF6E-450E-BCB5-32641EE75278}"/>
          </ac:picMkLst>
        </pc:picChg>
        <pc:picChg chg="mod ord">
          <ac:chgData name="David Sheppard" userId="98c75a242cec090f" providerId="LiveId" clId="{ACDE74AD-E293-4D57-B7F0-A3EA55D623EA}" dt="2018-07-21T17:53:09.948" v="1701" actId="167"/>
          <ac:picMkLst>
            <pc:docMk/>
            <pc:sldMk cId="3972613754" sldId="257"/>
            <ac:picMk id="29" creationId="{F7D67C55-64DE-435F-8A89-B7C7D69A694E}"/>
          </ac:picMkLst>
        </pc:picChg>
        <pc:picChg chg="mod">
          <ac:chgData name="David Sheppard" userId="98c75a242cec090f" providerId="LiveId" clId="{ACDE74AD-E293-4D57-B7F0-A3EA55D623EA}" dt="2018-07-21T22:28:47.140" v="2181" actId="1076"/>
          <ac:picMkLst>
            <pc:docMk/>
            <pc:sldMk cId="3972613754" sldId="257"/>
            <ac:picMk id="44" creationId="{68DB2D59-4B61-42D1-9BA6-0629F823E1E3}"/>
          </ac:picMkLst>
        </pc:picChg>
        <pc:picChg chg="mod">
          <ac:chgData name="David Sheppard" userId="98c75a242cec090f" providerId="LiveId" clId="{ACDE74AD-E293-4D57-B7F0-A3EA55D623EA}" dt="2018-07-21T22:28:47.140" v="2181" actId="1076"/>
          <ac:picMkLst>
            <pc:docMk/>
            <pc:sldMk cId="3972613754" sldId="257"/>
            <ac:picMk id="45" creationId="{BE2F1540-0794-4F7B-8A9F-CCC62B648413}"/>
          </ac:picMkLst>
        </pc:picChg>
        <pc:picChg chg="mod">
          <ac:chgData name="David Sheppard" userId="98c75a242cec090f" providerId="LiveId" clId="{ACDE74AD-E293-4D57-B7F0-A3EA55D623EA}" dt="2018-07-21T22:28:47.140" v="2181" actId="1076"/>
          <ac:picMkLst>
            <pc:docMk/>
            <pc:sldMk cId="3972613754" sldId="257"/>
            <ac:picMk id="65" creationId="{0A9B3DBE-D03B-4967-A077-09E3C9354B04}"/>
          </ac:picMkLst>
        </pc:picChg>
        <pc:picChg chg="mod">
          <ac:chgData name="David Sheppard" userId="98c75a242cec090f" providerId="LiveId" clId="{ACDE74AD-E293-4D57-B7F0-A3EA55D623EA}" dt="2018-07-21T22:28:47.140" v="2181" actId="1076"/>
          <ac:picMkLst>
            <pc:docMk/>
            <pc:sldMk cId="3972613754" sldId="257"/>
            <ac:picMk id="66" creationId="{3E3F2E12-AA0D-4EAD-A49B-F6032EECFE1D}"/>
          </ac:picMkLst>
        </pc:picChg>
        <pc:picChg chg="mod">
          <ac:chgData name="David Sheppard" userId="98c75a242cec090f" providerId="LiveId" clId="{ACDE74AD-E293-4D57-B7F0-A3EA55D623EA}" dt="2018-07-21T22:28:47.140" v="2181" actId="1076"/>
          <ac:picMkLst>
            <pc:docMk/>
            <pc:sldMk cId="3972613754" sldId="257"/>
            <ac:picMk id="67" creationId="{9A7EB3FA-E479-4FB3-A085-35072A97781D}"/>
          </ac:picMkLst>
        </pc:picChg>
        <pc:picChg chg="mod">
          <ac:chgData name="David Sheppard" userId="98c75a242cec090f" providerId="LiveId" clId="{ACDE74AD-E293-4D57-B7F0-A3EA55D623EA}" dt="2018-07-23T16:38:19.277" v="3378" actId="1076"/>
          <ac:picMkLst>
            <pc:docMk/>
            <pc:sldMk cId="3972613754" sldId="257"/>
            <ac:picMk id="72" creationId="{1CFF59DC-905B-4EFA-A28F-E9A06CF0B5D7}"/>
          </ac:picMkLst>
        </pc:picChg>
        <pc:picChg chg="mod">
          <ac:chgData name="David Sheppard" userId="98c75a242cec090f" providerId="LiveId" clId="{ACDE74AD-E293-4D57-B7F0-A3EA55D623EA}" dt="2018-07-23T16:38:19.277" v="3378" actId="1076"/>
          <ac:picMkLst>
            <pc:docMk/>
            <pc:sldMk cId="3972613754" sldId="257"/>
            <ac:picMk id="74" creationId="{D66D26A3-C5D1-4393-92B1-009EFCF1E627}"/>
          </ac:picMkLst>
        </pc:picChg>
        <pc:picChg chg="add del mod">
          <ac:chgData name="David Sheppard" userId="98c75a242cec090f" providerId="LiveId" clId="{ACDE74AD-E293-4D57-B7F0-A3EA55D623EA}" dt="2018-07-21T17:29:46.009" v="1520" actId="478"/>
          <ac:picMkLst>
            <pc:docMk/>
            <pc:sldMk cId="3972613754" sldId="257"/>
            <ac:picMk id="76" creationId="{79FEC977-7F6C-449A-9E82-60CAB1AD731F}"/>
          </ac:picMkLst>
        </pc:picChg>
        <pc:picChg chg="del mod">
          <ac:chgData name="David Sheppard" userId="98c75a242cec090f" providerId="LiveId" clId="{ACDE74AD-E293-4D57-B7F0-A3EA55D623EA}" dt="2018-07-22T22:19:07.139" v="2404" actId="478"/>
          <ac:picMkLst>
            <pc:docMk/>
            <pc:sldMk cId="3972613754" sldId="257"/>
            <ac:picMk id="97" creationId="{DECEF08A-F461-46B4-B11C-AEF6BA7E369C}"/>
          </ac:picMkLst>
        </pc:picChg>
        <pc:picChg chg="mod">
          <ac:chgData name="David Sheppard" userId="98c75a242cec090f" providerId="LiveId" clId="{ACDE74AD-E293-4D57-B7F0-A3EA55D623EA}" dt="2018-07-21T22:28:47.140" v="2181" actId="1076"/>
          <ac:picMkLst>
            <pc:docMk/>
            <pc:sldMk cId="3972613754" sldId="257"/>
            <ac:picMk id="108" creationId="{F04ACD2C-C6B5-4DAF-A913-03CC8C2B2A5F}"/>
          </ac:picMkLst>
        </pc:picChg>
        <pc:picChg chg="mod">
          <ac:chgData name="David Sheppard" userId="98c75a242cec090f" providerId="LiveId" clId="{ACDE74AD-E293-4D57-B7F0-A3EA55D623EA}" dt="2018-07-23T17:11:40.029" v="4369" actId="1076"/>
          <ac:picMkLst>
            <pc:docMk/>
            <pc:sldMk cId="3972613754" sldId="257"/>
            <ac:picMk id="110" creationId="{23B4BC7C-57B7-4CF8-80BA-487B646E92F0}"/>
          </ac:picMkLst>
        </pc:picChg>
        <pc:picChg chg="mod">
          <ac:chgData name="David Sheppard" userId="98c75a242cec090f" providerId="LiveId" clId="{ACDE74AD-E293-4D57-B7F0-A3EA55D623EA}" dt="2018-07-23T15:19:07.252" v="2775" actId="1076"/>
          <ac:picMkLst>
            <pc:docMk/>
            <pc:sldMk cId="3972613754" sldId="257"/>
            <ac:picMk id="117" creationId="{2337470B-32BB-4696-9AF1-8824E30DF615}"/>
          </ac:picMkLst>
        </pc:picChg>
        <pc:picChg chg="mod ord">
          <ac:chgData name="David Sheppard" userId="98c75a242cec090f" providerId="LiveId" clId="{ACDE74AD-E293-4D57-B7F0-A3EA55D623EA}" dt="2018-07-21T17:56:03.062" v="1727" actId="14100"/>
          <ac:picMkLst>
            <pc:docMk/>
            <pc:sldMk cId="3972613754" sldId="257"/>
            <ac:picMk id="1024" creationId="{E64CA7AB-3039-4112-8794-022430387DDB}"/>
          </ac:picMkLst>
        </pc:picChg>
        <pc:cxnChg chg="mod ord">
          <ac:chgData name="David Sheppard" userId="98c75a242cec090f" providerId="LiveId" clId="{ACDE74AD-E293-4D57-B7F0-A3EA55D623EA}" dt="2018-07-22T22:26:52.313" v="2555" actId="14100"/>
          <ac:cxnSpMkLst>
            <pc:docMk/>
            <pc:sldMk cId="3972613754" sldId="257"/>
            <ac:cxnSpMk id="69" creationId="{7AFA1934-81E9-41FC-B30D-8DDF028B7FFC}"/>
          </ac:cxnSpMkLst>
        </pc:cxnChg>
        <pc:cxnChg chg="add del mod">
          <ac:chgData name="David Sheppard" userId="98c75a242cec090f" providerId="LiveId" clId="{ACDE74AD-E293-4D57-B7F0-A3EA55D623EA}" dt="2018-07-21T17:45:01.983" v="1659" actId="11529"/>
          <ac:cxnSpMkLst>
            <pc:docMk/>
            <pc:sldMk cId="3972613754" sldId="257"/>
            <ac:cxnSpMk id="77" creationId="{97FC5DAD-73F5-4831-B55A-7C3740D00DA5}"/>
          </ac:cxnSpMkLst>
        </pc:cxnChg>
        <pc:cxnChg chg="add del mod">
          <ac:chgData name="David Sheppard" userId="98c75a242cec090f" providerId="LiveId" clId="{ACDE74AD-E293-4D57-B7F0-A3EA55D623EA}" dt="2018-07-21T17:45:16.984" v="1667" actId="478"/>
          <ac:cxnSpMkLst>
            <pc:docMk/>
            <pc:sldMk cId="3972613754" sldId="257"/>
            <ac:cxnSpMk id="79" creationId="{CF3F39AE-9908-4A7E-B984-5F291EB8BA5C}"/>
          </ac:cxnSpMkLst>
        </pc:cxnChg>
        <pc:cxnChg chg="add del mod">
          <ac:chgData name="David Sheppard" userId="98c75a242cec090f" providerId="LiveId" clId="{ACDE74AD-E293-4D57-B7F0-A3EA55D623EA}" dt="2018-07-21T17:45:30.169" v="1669" actId="478"/>
          <ac:cxnSpMkLst>
            <pc:docMk/>
            <pc:sldMk cId="3972613754" sldId="257"/>
            <ac:cxnSpMk id="81" creationId="{872A486B-CF3B-46F8-8CF9-AD776D874453}"/>
          </ac:cxnSpMkLst>
        </pc:cxnChg>
        <pc:cxnChg chg="add del mod">
          <ac:chgData name="David Sheppard" userId="98c75a242cec090f" providerId="LiveId" clId="{ACDE74AD-E293-4D57-B7F0-A3EA55D623EA}" dt="2018-07-21T17:46:15.952" v="1674" actId="11529"/>
          <ac:cxnSpMkLst>
            <pc:docMk/>
            <pc:sldMk cId="3972613754" sldId="257"/>
            <ac:cxnSpMk id="83" creationId="{1FE7E403-76DC-4333-81BB-B1F3580E1ED8}"/>
          </ac:cxnSpMkLst>
        </pc:cxnChg>
        <pc:cxnChg chg="mod">
          <ac:chgData name="David Sheppard" userId="98c75a242cec090f" providerId="LiveId" clId="{ACDE74AD-E293-4D57-B7F0-A3EA55D623EA}" dt="2018-07-22T22:27:05.227" v="2557" actId="14100"/>
          <ac:cxnSpMkLst>
            <pc:docMk/>
            <pc:sldMk cId="3972613754" sldId="257"/>
            <ac:cxnSpMk id="105" creationId="{6F117B8A-2541-4A58-B2A0-F55BDC2DC587}"/>
          </ac:cxnSpMkLst>
        </pc:cxnChg>
        <pc:cxnChg chg="mod">
          <ac:chgData name="David Sheppard" userId="98c75a242cec090f" providerId="LiveId" clId="{ACDE74AD-E293-4D57-B7F0-A3EA55D623EA}" dt="2018-07-23T17:11:40.029" v="4369" actId="1076"/>
          <ac:cxnSpMkLst>
            <pc:docMk/>
            <pc:sldMk cId="3972613754" sldId="257"/>
            <ac:cxnSpMk id="113" creationId="{AD903E75-FB94-4A66-ADAE-3A25359B4434}"/>
          </ac:cxnSpMkLst>
        </pc:cxnChg>
        <pc:cxnChg chg="mod">
          <ac:chgData name="David Sheppard" userId="98c75a242cec090f" providerId="LiveId" clId="{ACDE74AD-E293-4D57-B7F0-A3EA55D623EA}" dt="2018-07-23T17:11:40.029" v="4369" actId="1076"/>
          <ac:cxnSpMkLst>
            <pc:docMk/>
            <pc:sldMk cId="3972613754" sldId="257"/>
            <ac:cxnSpMk id="114" creationId="{542BCCDC-FE69-4D33-A917-2B402A73EF66}"/>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96CBE1-16E0-4BC5-867E-924B1F3206C4}" type="datetimeFigureOut">
              <a:rPr lang="en-US" smtClean="0"/>
              <a:pPr/>
              <a:t>7/25/2019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78DC7-21B7-45B1-AE60-688E32B485CF}" type="slidenum">
              <a:rPr lang="en-US" smtClean="0"/>
              <a:pPr/>
              <a:t>‹#›</a:t>
            </a:fld>
            <a:endParaRPr lang="en-US" dirty="0"/>
          </a:p>
        </p:txBody>
      </p:sp>
    </p:spTree>
    <p:extLst>
      <p:ext uri="{BB962C8B-B14F-4D97-AF65-F5344CB8AC3E}">
        <p14:creationId xmlns:p14="http://schemas.microsoft.com/office/powerpoint/2010/main" val="1626806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78DC7-21B7-45B1-AE60-688E32B485CF}" type="slidenum">
              <a:rPr lang="en-US" smtClean="0"/>
              <a:pPr/>
              <a:t>1</a:t>
            </a:fld>
            <a:endParaRPr lang="en-US" dirty="0"/>
          </a:p>
        </p:txBody>
      </p:sp>
    </p:spTree>
    <p:extLst>
      <p:ext uri="{BB962C8B-B14F-4D97-AF65-F5344CB8AC3E}">
        <p14:creationId xmlns:p14="http://schemas.microsoft.com/office/powerpoint/2010/main" val="138881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975360" y="2"/>
            <a:ext cx="18135600" cy="32918405"/>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8350433" y="4389125"/>
            <a:ext cx="33346210" cy="16743677"/>
          </a:xfrm>
        </p:spPr>
        <p:txBody>
          <a:bodyPr anchor="b">
            <a:normAutofit/>
          </a:bodyPr>
          <a:lstStyle>
            <a:lvl1pPr algn="r">
              <a:defRPr sz="25920">
                <a:effectLst/>
              </a:defRPr>
            </a:lvl1pPr>
          </a:lstStyle>
          <a:p>
            <a:r>
              <a:rPr lang="en-US"/>
              <a:t>Click to edit Master title style</a:t>
            </a:r>
            <a:endParaRPr lang="en-US" dirty="0"/>
          </a:p>
        </p:txBody>
      </p:sp>
      <p:sp>
        <p:nvSpPr>
          <p:cNvPr id="3" name="Subtitle 2"/>
          <p:cNvSpPr>
            <a:spLocks noGrp="1"/>
          </p:cNvSpPr>
          <p:nvPr>
            <p:ph type="subTitle" idx="1"/>
          </p:nvPr>
        </p:nvSpPr>
        <p:spPr>
          <a:xfrm>
            <a:off x="14036345" y="21132799"/>
            <a:ext cx="27660302" cy="6549749"/>
          </a:xfrm>
        </p:spPr>
        <p:txBody>
          <a:bodyPr anchor="t">
            <a:normAutofit/>
          </a:bodyPr>
          <a:lstStyle>
            <a:lvl1pPr marL="0" indent="0" algn="r">
              <a:buNone/>
              <a:defRPr sz="8640">
                <a:solidFill>
                  <a:schemeClr val="tx1"/>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35163713" y="29363215"/>
            <a:ext cx="4115870" cy="1752600"/>
          </a:xfrm>
        </p:spPr>
        <p:txBody>
          <a:bodyPr/>
          <a:lstStyle/>
          <a:p>
            <a:fld id="{1DCFB165-39E0-4461-B96B-F063A9F359EB}" type="datetimeFigureOut">
              <a:rPr lang="en-US" smtClean="0"/>
              <a:pPr/>
              <a:t>7/25/2019</a:t>
            </a:fld>
            <a:endParaRPr lang="en-US" dirty="0"/>
          </a:p>
        </p:txBody>
      </p:sp>
      <p:sp>
        <p:nvSpPr>
          <p:cNvPr id="5" name="Footer Placeholder 4"/>
          <p:cNvSpPr>
            <a:spLocks noGrp="1"/>
          </p:cNvSpPr>
          <p:nvPr>
            <p:ph type="ftr" sz="quarter" idx="11"/>
          </p:nvPr>
        </p:nvSpPr>
        <p:spPr>
          <a:xfrm>
            <a:off x="17393919" y="29363215"/>
            <a:ext cx="17325302" cy="1752600"/>
          </a:xfrm>
        </p:spPr>
        <p:txBody>
          <a:bodyPr/>
          <a:lstStyle/>
          <a:p>
            <a:endParaRPr lang="en-US" dirty="0"/>
          </a:p>
        </p:txBody>
      </p:sp>
      <p:sp>
        <p:nvSpPr>
          <p:cNvPr id="6" name="Slide Number Placeholder 5"/>
          <p:cNvSpPr>
            <a:spLocks noGrp="1"/>
          </p:cNvSpPr>
          <p:nvPr>
            <p:ph type="sldNum" sz="quarter" idx="12"/>
          </p:nvPr>
        </p:nvSpPr>
        <p:spPr>
          <a:xfrm>
            <a:off x="39721536" y="29363215"/>
            <a:ext cx="1975104" cy="1752600"/>
          </a:xfrm>
        </p:spPr>
        <p:txBody>
          <a:bodyPr/>
          <a:lstStyle/>
          <a:p>
            <a:fld id="{4F55AA69-B9C6-4E3C-A456-878600CF2113}" type="slidenum">
              <a:rPr lang="en-US" smtClean="0"/>
              <a:pPr/>
              <a:t>‹#›</a:t>
            </a:fld>
            <a:endParaRPr lang="en-US" dirty="0"/>
          </a:p>
        </p:txBody>
      </p:sp>
      <p:sp>
        <p:nvSpPr>
          <p:cNvPr id="23" name="Freeform 12"/>
          <p:cNvSpPr/>
          <p:nvPr/>
        </p:nvSpPr>
        <p:spPr bwMode="auto">
          <a:xfrm>
            <a:off x="975360" y="18105120"/>
            <a:ext cx="1737360" cy="434342"/>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2689865" y="18562323"/>
            <a:ext cx="297182" cy="388622"/>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5905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4913" y="22717752"/>
            <a:ext cx="36076757" cy="2720342"/>
          </a:xfrm>
        </p:spPr>
        <p:txBody>
          <a:bodyPr anchor="b">
            <a:normAutofit/>
          </a:bodyPr>
          <a:lstStyle>
            <a:lvl1pPr algn="ctr">
              <a:defRPr sz="1152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91882" y="4474138"/>
            <a:ext cx="29621112" cy="15191885"/>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a:t>Click icon to add picture</a:t>
            </a:r>
            <a:endParaRPr lang="en-US" dirty="0"/>
          </a:p>
        </p:txBody>
      </p:sp>
      <p:sp>
        <p:nvSpPr>
          <p:cNvPr id="4" name="Text Placeholder 3"/>
          <p:cNvSpPr>
            <a:spLocks noGrp="1"/>
          </p:cNvSpPr>
          <p:nvPr>
            <p:ph type="body" sz="half" idx="2"/>
          </p:nvPr>
        </p:nvSpPr>
        <p:spPr>
          <a:xfrm>
            <a:off x="5344913" y="25438094"/>
            <a:ext cx="36076757" cy="2369818"/>
          </a:xfrm>
        </p:spPr>
        <p:txBody>
          <a:bodyPr>
            <a:normAutofit/>
          </a:bodyPr>
          <a:lstStyle>
            <a:lvl1pPr marL="0" indent="0" algn="ctr">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CFB165-39E0-4461-B96B-F063A9F359EB}" type="datetimeFigureOut">
              <a:rPr lang="en-US" smtClean="0"/>
              <a:pPr/>
              <a:t>7/25/2019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55AA69-B9C6-4E3C-A456-878600CF2113}" type="slidenum">
              <a:rPr lang="en-US" smtClean="0"/>
              <a:pPr/>
              <a:t>‹#›</a:t>
            </a:fld>
            <a:endParaRPr lang="en-US" dirty="0"/>
          </a:p>
        </p:txBody>
      </p:sp>
    </p:spTree>
    <p:extLst>
      <p:ext uri="{BB962C8B-B14F-4D97-AF65-F5344CB8AC3E}">
        <p14:creationId xmlns:p14="http://schemas.microsoft.com/office/powerpoint/2010/main" val="347228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44918" y="3291840"/>
            <a:ext cx="36076757" cy="14630400"/>
          </a:xfrm>
        </p:spPr>
        <p:txBody>
          <a:bodyPr anchor="ctr">
            <a:normAutofit/>
          </a:bodyPr>
          <a:lstStyle>
            <a:lvl1pPr algn="ctr">
              <a:defRPr sz="15360" b="0" cap="none"/>
            </a:lvl1pPr>
          </a:lstStyle>
          <a:p>
            <a:r>
              <a:rPr lang="en-US"/>
              <a:t>Click to edit Master title style</a:t>
            </a:r>
            <a:endParaRPr lang="en-US" dirty="0"/>
          </a:p>
        </p:txBody>
      </p:sp>
      <p:sp>
        <p:nvSpPr>
          <p:cNvPr id="3" name="Text Placeholder 2"/>
          <p:cNvSpPr>
            <a:spLocks noGrp="1"/>
          </p:cNvSpPr>
          <p:nvPr>
            <p:ph type="body" idx="1"/>
          </p:nvPr>
        </p:nvSpPr>
        <p:spPr>
          <a:xfrm>
            <a:off x="5344915" y="20848320"/>
            <a:ext cx="36076762" cy="6949440"/>
          </a:xfrm>
        </p:spPr>
        <p:txBody>
          <a:bodyPr anchor="ctr">
            <a:normAutofit/>
          </a:bodyPr>
          <a:lstStyle>
            <a:lvl1pPr marL="0" indent="0" algn="ctr">
              <a:buNone/>
              <a:defRPr sz="9600">
                <a:solidFill>
                  <a:schemeClr val="tx1"/>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FB165-39E0-4461-B96B-F063A9F359EB}" type="datetimeFigureOut">
              <a:rPr lang="en-US" smtClean="0"/>
              <a:pPr/>
              <a:t>7/25/2019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55AA69-B9C6-4E3C-A456-878600CF2113}" type="slidenum">
              <a:rPr lang="en-US" smtClean="0"/>
              <a:pPr/>
              <a:t>‹#›</a:t>
            </a:fld>
            <a:endParaRPr lang="en-US" dirty="0"/>
          </a:p>
        </p:txBody>
      </p:sp>
    </p:spTree>
    <p:extLst>
      <p:ext uri="{BB962C8B-B14F-4D97-AF65-F5344CB8AC3E}">
        <p14:creationId xmlns:p14="http://schemas.microsoft.com/office/powerpoint/2010/main" val="4038171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4653223" y="4142510"/>
            <a:ext cx="2195131" cy="2806925"/>
          </a:xfrm>
          <a:prstGeom prst="rect">
            <a:avLst/>
          </a:prstGeom>
        </p:spPr>
        <p:txBody>
          <a:bodyPr vert="horz" lIns="438912" tIns="219456" rIns="438912" bIns="21945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8400" dirty="0">
                <a:solidFill>
                  <a:schemeClr val="tx1"/>
                </a:solidFill>
                <a:effectLst/>
              </a:rPr>
              <a:t>“</a:t>
            </a:r>
          </a:p>
        </p:txBody>
      </p:sp>
      <p:sp>
        <p:nvSpPr>
          <p:cNvPr id="15" name="TextBox 14"/>
          <p:cNvSpPr txBox="1"/>
          <p:nvPr/>
        </p:nvSpPr>
        <p:spPr>
          <a:xfrm>
            <a:off x="39226548" y="13533115"/>
            <a:ext cx="2195131" cy="2806925"/>
          </a:xfrm>
          <a:prstGeom prst="rect">
            <a:avLst/>
          </a:prstGeom>
        </p:spPr>
        <p:txBody>
          <a:bodyPr vert="horz" lIns="438912" tIns="219456" rIns="438912" bIns="21945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38400" dirty="0">
                <a:solidFill>
                  <a:schemeClr val="tx1"/>
                </a:solidFill>
                <a:effectLst/>
              </a:rPr>
              <a:t>”</a:t>
            </a:r>
          </a:p>
        </p:txBody>
      </p:sp>
      <p:sp>
        <p:nvSpPr>
          <p:cNvPr id="2" name="Title 1"/>
          <p:cNvSpPr>
            <a:spLocks noGrp="1"/>
          </p:cNvSpPr>
          <p:nvPr>
            <p:ph type="title"/>
          </p:nvPr>
        </p:nvSpPr>
        <p:spPr>
          <a:xfrm>
            <a:off x="6848359" y="3291847"/>
            <a:ext cx="33475752" cy="13167355"/>
          </a:xfrm>
        </p:spPr>
        <p:txBody>
          <a:bodyPr anchor="ctr">
            <a:normAutofit/>
          </a:bodyPr>
          <a:lstStyle>
            <a:lvl1pPr algn="ctr">
              <a:defRPr sz="1536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7671528" y="16459195"/>
            <a:ext cx="31829414" cy="1828800"/>
          </a:xfrm>
        </p:spPr>
        <p:txBody>
          <a:bodyPr anchor="ctr">
            <a:normAutofit/>
          </a:bodyPr>
          <a:lstStyle>
            <a:lvl1pPr marL="0" indent="0">
              <a:buFontTx/>
              <a:buNone/>
              <a:defRPr sz="8640"/>
            </a:lvl1pPr>
            <a:lvl2pPr marL="2194560" indent="0">
              <a:buFontTx/>
              <a:buNone/>
              <a:defRPr/>
            </a:lvl2pPr>
            <a:lvl3pPr marL="4389120" indent="0">
              <a:buFontTx/>
              <a:buNone/>
              <a:defRPr/>
            </a:lvl3pPr>
            <a:lvl4pPr marL="6583680" indent="0">
              <a:buFontTx/>
              <a:buNone/>
              <a:defRPr/>
            </a:lvl4pPr>
            <a:lvl5pPr marL="8778240" indent="0">
              <a:buFontTx/>
              <a:buNone/>
              <a:defRPr/>
            </a:lvl5pPr>
          </a:lstStyle>
          <a:p>
            <a:pPr lvl="0"/>
            <a:r>
              <a:rPr lang="en-US"/>
              <a:t>Click to edit Master text styles</a:t>
            </a:r>
          </a:p>
        </p:txBody>
      </p:sp>
      <p:sp>
        <p:nvSpPr>
          <p:cNvPr id="3" name="Text Placeholder 2"/>
          <p:cNvSpPr>
            <a:spLocks noGrp="1"/>
          </p:cNvSpPr>
          <p:nvPr>
            <p:ph type="body" idx="1"/>
          </p:nvPr>
        </p:nvSpPr>
        <p:spPr>
          <a:xfrm>
            <a:off x="5344913" y="20848320"/>
            <a:ext cx="36076757" cy="6949440"/>
          </a:xfrm>
        </p:spPr>
        <p:txBody>
          <a:bodyPr anchor="ctr">
            <a:normAutofit/>
          </a:bodyPr>
          <a:lstStyle>
            <a:lvl1pPr marL="0" indent="0" algn="ctr">
              <a:buNone/>
              <a:defRPr sz="9600">
                <a:solidFill>
                  <a:schemeClr val="tx1"/>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FB165-39E0-4461-B96B-F063A9F359EB}" type="datetimeFigureOut">
              <a:rPr lang="en-US" smtClean="0"/>
              <a:pPr/>
              <a:t>7/25/2019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55AA69-B9C6-4E3C-A456-878600CF2113}" type="slidenum">
              <a:rPr lang="en-US" smtClean="0"/>
              <a:pPr/>
              <a:t>‹#›</a:t>
            </a:fld>
            <a:endParaRPr lang="en-US" dirty="0"/>
          </a:p>
        </p:txBody>
      </p:sp>
    </p:spTree>
    <p:extLst>
      <p:ext uri="{BB962C8B-B14F-4D97-AF65-F5344CB8AC3E}">
        <p14:creationId xmlns:p14="http://schemas.microsoft.com/office/powerpoint/2010/main" val="2059532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44923" y="15881189"/>
            <a:ext cx="36076747" cy="7050240"/>
          </a:xfrm>
        </p:spPr>
        <p:txBody>
          <a:bodyPr anchor="b">
            <a:normAutofit/>
          </a:bodyPr>
          <a:lstStyle>
            <a:lvl1pPr algn="r">
              <a:defRPr sz="15360" b="0" cap="none"/>
            </a:lvl1pPr>
          </a:lstStyle>
          <a:p>
            <a:r>
              <a:rPr lang="en-US"/>
              <a:t>Click to edit Master title style</a:t>
            </a:r>
            <a:endParaRPr lang="en-US" dirty="0"/>
          </a:p>
        </p:txBody>
      </p:sp>
      <p:sp>
        <p:nvSpPr>
          <p:cNvPr id="3" name="Text Placeholder 2"/>
          <p:cNvSpPr>
            <a:spLocks noGrp="1"/>
          </p:cNvSpPr>
          <p:nvPr>
            <p:ph type="body" idx="1"/>
          </p:nvPr>
        </p:nvSpPr>
        <p:spPr>
          <a:xfrm>
            <a:off x="5344915" y="22931429"/>
            <a:ext cx="36076752" cy="4129920"/>
          </a:xfrm>
        </p:spPr>
        <p:txBody>
          <a:bodyPr anchor="t">
            <a:normAutofit/>
          </a:bodyPr>
          <a:lstStyle>
            <a:lvl1pPr marL="0" indent="0" algn="r">
              <a:buNone/>
              <a:defRPr sz="9600">
                <a:solidFill>
                  <a:schemeClr val="tx1"/>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FB165-39E0-4461-B96B-F063A9F359EB}" type="datetimeFigureOut">
              <a:rPr lang="en-US" smtClean="0"/>
              <a:pPr/>
              <a:t>7/25/2019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55AA69-B9C6-4E3C-A456-878600CF2113}" type="slidenum">
              <a:rPr lang="en-US" smtClean="0"/>
              <a:pPr/>
              <a:t>‹#›</a:t>
            </a:fld>
            <a:endParaRPr lang="en-US" dirty="0"/>
          </a:p>
        </p:txBody>
      </p:sp>
    </p:spTree>
    <p:extLst>
      <p:ext uri="{BB962C8B-B14F-4D97-AF65-F5344CB8AC3E}">
        <p14:creationId xmlns:p14="http://schemas.microsoft.com/office/powerpoint/2010/main" val="3439839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4653223" y="4142510"/>
            <a:ext cx="2195131" cy="2806925"/>
          </a:xfrm>
          <a:prstGeom prst="rect">
            <a:avLst/>
          </a:prstGeom>
        </p:spPr>
        <p:txBody>
          <a:bodyPr vert="horz" lIns="438912" tIns="219456" rIns="438912" bIns="21945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8400" dirty="0">
                <a:solidFill>
                  <a:schemeClr val="tx1"/>
                </a:solidFill>
                <a:effectLst/>
              </a:rPr>
              <a:t>“</a:t>
            </a:r>
          </a:p>
        </p:txBody>
      </p:sp>
      <p:sp>
        <p:nvSpPr>
          <p:cNvPr id="15" name="TextBox 14"/>
          <p:cNvSpPr txBox="1"/>
          <p:nvPr/>
        </p:nvSpPr>
        <p:spPr>
          <a:xfrm>
            <a:off x="39226548" y="13533115"/>
            <a:ext cx="2195131" cy="2806925"/>
          </a:xfrm>
          <a:prstGeom prst="rect">
            <a:avLst/>
          </a:prstGeom>
        </p:spPr>
        <p:txBody>
          <a:bodyPr vert="horz" lIns="438912" tIns="219456" rIns="438912" bIns="21945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38400" dirty="0">
                <a:solidFill>
                  <a:schemeClr val="tx1"/>
                </a:solidFill>
                <a:effectLst/>
              </a:rPr>
              <a:t>”</a:t>
            </a:r>
          </a:p>
        </p:txBody>
      </p:sp>
      <p:sp>
        <p:nvSpPr>
          <p:cNvPr id="2" name="Title 1"/>
          <p:cNvSpPr>
            <a:spLocks noGrp="1"/>
          </p:cNvSpPr>
          <p:nvPr>
            <p:ph type="title"/>
          </p:nvPr>
        </p:nvSpPr>
        <p:spPr>
          <a:xfrm>
            <a:off x="6848359" y="3291847"/>
            <a:ext cx="33475752" cy="13167355"/>
          </a:xfrm>
        </p:spPr>
        <p:txBody>
          <a:bodyPr anchor="ctr">
            <a:normAutofit/>
          </a:bodyPr>
          <a:lstStyle>
            <a:lvl1pPr algn="ctr">
              <a:defRPr sz="1536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44920" y="18653760"/>
            <a:ext cx="36076752" cy="4267200"/>
          </a:xfrm>
        </p:spPr>
        <p:txBody>
          <a:bodyPr vert="horz" lIns="91440" tIns="45720" rIns="91440" bIns="45720" rtlCol="0" anchor="b">
            <a:normAutofit/>
          </a:bodyPr>
          <a:lstStyle>
            <a:lvl1pPr algn="r">
              <a:buNone/>
              <a:defRPr lang="en-US" sz="1152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44915" y="22920960"/>
            <a:ext cx="36076752" cy="4876800"/>
          </a:xfrm>
        </p:spPr>
        <p:txBody>
          <a:bodyPr anchor="t">
            <a:normAutofit/>
          </a:bodyPr>
          <a:lstStyle>
            <a:lvl1pPr marL="0" indent="0" algn="r">
              <a:buNone/>
              <a:defRPr sz="8640">
                <a:solidFill>
                  <a:schemeClr val="tx1"/>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FB165-39E0-4461-B96B-F063A9F359EB}" type="datetimeFigureOut">
              <a:rPr lang="en-US" smtClean="0"/>
              <a:pPr/>
              <a:t>7/25/2019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55AA69-B9C6-4E3C-A456-878600CF2113}" type="slidenum">
              <a:rPr lang="en-US" smtClean="0"/>
              <a:pPr/>
              <a:t>‹#›</a:t>
            </a:fld>
            <a:endParaRPr lang="en-US" dirty="0"/>
          </a:p>
        </p:txBody>
      </p:sp>
    </p:spTree>
    <p:extLst>
      <p:ext uri="{BB962C8B-B14F-4D97-AF65-F5344CB8AC3E}">
        <p14:creationId xmlns:p14="http://schemas.microsoft.com/office/powerpoint/2010/main" val="3051457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44922" y="3291847"/>
            <a:ext cx="36076757" cy="1309116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44915" y="16824960"/>
            <a:ext cx="36076762" cy="4023360"/>
          </a:xfrm>
        </p:spPr>
        <p:txBody>
          <a:bodyPr vert="horz" lIns="91440" tIns="45720" rIns="91440" bIns="45720" rtlCol="0" anchor="b">
            <a:normAutofit/>
          </a:bodyPr>
          <a:lstStyle>
            <a:lvl1pPr>
              <a:buNone/>
              <a:defRPr lang="en-US" sz="1344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44915" y="20848320"/>
            <a:ext cx="36076762" cy="6949440"/>
          </a:xfrm>
        </p:spPr>
        <p:txBody>
          <a:bodyPr anchor="t">
            <a:normAutofit/>
          </a:bodyPr>
          <a:lstStyle>
            <a:lvl1pPr marL="0" indent="0" algn="l">
              <a:buNone/>
              <a:defRPr sz="8640">
                <a:solidFill>
                  <a:schemeClr val="tx1"/>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FB165-39E0-4461-B96B-F063A9F359EB}" type="datetimeFigureOut">
              <a:rPr lang="en-US" smtClean="0"/>
              <a:pPr/>
              <a:t>7/25/2019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55AA69-B9C6-4E3C-A456-878600CF2113}" type="slidenum">
              <a:rPr lang="en-US" smtClean="0"/>
              <a:pPr/>
              <a:t>‹#›</a:t>
            </a:fld>
            <a:endParaRPr lang="en-US" dirty="0"/>
          </a:p>
        </p:txBody>
      </p:sp>
    </p:spTree>
    <p:extLst>
      <p:ext uri="{BB962C8B-B14F-4D97-AF65-F5344CB8AC3E}">
        <p14:creationId xmlns:p14="http://schemas.microsoft.com/office/powerpoint/2010/main" val="3086337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FB165-39E0-4461-B96B-F063A9F359EB}" type="datetimeFigureOut">
              <a:rPr lang="en-US" smtClean="0"/>
              <a:pPr/>
              <a:t>7/25/2019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55AA69-B9C6-4E3C-A456-878600CF2113}" type="slidenum">
              <a:rPr lang="en-US" smtClean="0"/>
              <a:pPr/>
              <a:t>‹#›</a:t>
            </a:fld>
            <a:endParaRPr lang="en-US" dirty="0"/>
          </a:p>
        </p:txBody>
      </p:sp>
    </p:spTree>
    <p:extLst>
      <p:ext uri="{BB962C8B-B14F-4D97-AF65-F5344CB8AC3E}">
        <p14:creationId xmlns:p14="http://schemas.microsoft.com/office/powerpoint/2010/main" val="5067612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046689" y="3291840"/>
            <a:ext cx="6374990" cy="245059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4918" y="3291840"/>
            <a:ext cx="28878590" cy="2450592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FB165-39E0-4461-B96B-F063A9F359EB}" type="datetimeFigureOut">
              <a:rPr lang="en-US" smtClean="0"/>
              <a:pPr/>
              <a:t>7/25/2019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55AA69-B9C6-4E3C-A456-878600CF2113}" type="slidenum">
              <a:rPr lang="en-US" smtClean="0"/>
              <a:pPr/>
              <a:t>‹#›</a:t>
            </a:fld>
            <a:endParaRPr lang="en-US" dirty="0"/>
          </a:p>
        </p:txBody>
      </p:sp>
    </p:spTree>
    <p:extLst>
      <p:ext uri="{BB962C8B-B14F-4D97-AF65-F5344CB8AC3E}">
        <p14:creationId xmlns:p14="http://schemas.microsoft.com/office/powerpoint/2010/main" val="3092971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4241" y="2194565"/>
            <a:ext cx="36982402" cy="9509760"/>
          </a:xfrm>
        </p:spPr>
        <p:txBody>
          <a:bodyPr/>
          <a:lstStyle/>
          <a:p>
            <a:r>
              <a:rPr lang="en-US"/>
              <a:t>Click to edit Master title style</a:t>
            </a:r>
            <a:endParaRPr lang="en-US" dirty="0"/>
          </a:p>
        </p:txBody>
      </p:sp>
      <p:sp>
        <p:nvSpPr>
          <p:cNvPr id="3" name="Content Placeholder 2"/>
          <p:cNvSpPr>
            <a:spLocks noGrp="1"/>
          </p:cNvSpPr>
          <p:nvPr>
            <p:ph idx="1"/>
          </p:nvPr>
        </p:nvSpPr>
        <p:spPr>
          <a:xfrm>
            <a:off x="4714241" y="12801600"/>
            <a:ext cx="36982402" cy="15997517"/>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5252782" y="29319233"/>
            <a:ext cx="4115870" cy="1752600"/>
          </a:xfrm>
        </p:spPr>
        <p:txBody>
          <a:bodyPr/>
          <a:lstStyle/>
          <a:p>
            <a:fld id="{1DCFB165-39E0-4461-B96B-F063A9F359EB}" type="datetimeFigureOut">
              <a:rPr lang="en-US" smtClean="0"/>
              <a:pPr/>
              <a:t>7/25/2019</a:t>
            </a:fld>
            <a:endParaRPr lang="en-US" dirty="0"/>
          </a:p>
        </p:txBody>
      </p:sp>
      <p:sp>
        <p:nvSpPr>
          <p:cNvPr id="5" name="Footer Placeholder 4"/>
          <p:cNvSpPr>
            <a:spLocks noGrp="1"/>
          </p:cNvSpPr>
          <p:nvPr>
            <p:ph type="ftr" sz="quarter" idx="11"/>
          </p:nvPr>
        </p:nvSpPr>
        <p:spPr>
          <a:xfrm>
            <a:off x="9468708" y="29319233"/>
            <a:ext cx="25509682" cy="1752600"/>
          </a:xfrm>
        </p:spPr>
        <p:txBody>
          <a:bodyPr/>
          <a:lstStyle/>
          <a:p>
            <a:endParaRPr lang="en-US" dirty="0"/>
          </a:p>
        </p:txBody>
      </p:sp>
      <p:sp>
        <p:nvSpPr>
          <p:cNvPr id="6" name="Slide Number Placeholder 5"/>
          <p:cNvSpPr>
            <a:spLocks noGrp="1"/>
          </p:cNvSpPr>
          <p:nvPr>
            <p:ph type="sldNum" sz="quarter" idx="12"/>
          </p:nvPr>
        </p:nvSpPr>
        <p:spPr>
          <a:xfrm>
            <a:off x="39643044" y="29319233"/>
            <a:ext cx="2053598" cy="1752600"/>
          </a:xfrm>
        </p:spPr>
        <p:txBody>
          <a:bodyPr/>
          <a:lstStyle/>
          <a:p>
            <a:fld id="{4F55AA69-B9C6-4E3C-A456-878600CF2113}" type="slidenum">
              <a:rPr lang="en-US" smtClean="0"/>
              <a:pPr/>
              <a:t>‹#›</a:t>
            </a:fld>
            <a:endParaRPr lang="en-US" dirty="0"/>
          </a:p>
        </p:txBody>
      </p:sp>
    </p:spTree>
    <p:extLst>
      <p:ext uri="{BB962C8B-B14F-4D97-AF65-F5344CB8AC3E}">
        <p14:creationId xmlns:p14="http://schemas.microsoft.com/office/powerpoint/2010/main" val="1881797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537578" y="12801593"/>
            <a:ext cx="32159064" cy="11328341"/>
          </a:xfrm>
        </p:spPr>
        <p:txBody>
          <a:bodyPr anchor="b"/>
          <a:lstStyle>
            <a:lvl1pPr algn="r">
              <a:defRPr sz="19200" b="0" cap="none"/>
            </a:lvl1pPr>
          </a:lstStyle>
          <a:p>
            <a:r>
              <a:rPr lang="en-US"/>
              <a:t>Click to edit Master title style</a:t>
            </a:r>
            <a:endParaRPr lang="en-US" dirty="0"/>
          </a:p>
        </p:txBody>
      </p:sp>
      <p:sp>
        <p:nvSpPr>
          <p:cNvPr id="3" name="Text Placeholder 2"/>
          <p:cNvSpPr>
            <a:spLocks noGrp="1"/>
          </p:cNvSpPr>
          <p:nvPr>
            <p:ph type="body" idx="1"/>
          </p:nvPr>
        </p:nvSpPr>
        <p:spPr>
          <a:xfrm>
            <a:off x="9537590" y="24129936"/>
            <a:ext cx="32159050" cy="4129920"/>
          </a:xfrm>
        </p:spPr>
        <p:txBody>
          <a:bodyPr anchor="t">
            <a:normAutofit/>
          </a:bodyPr>
          <a:lstStyle>
            <a:lvl1pPr marL="0" indent="0" algn="r">
              <a:buNone/>
              <a:defRPr sz="9600">
                <a:solidFill>
                  <a:schemeClr val="tx1"/>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FB165-39E0-4461-B96B-F063A9F359EB}" type="datetimeFigureOut">
              <a:rPr lang="en-US" smtClean="0"/>
              <a:pPr/>
              <a:t>7/25/2019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39711924" y="29357138"/>
            <a:ext cx="1984718" cy="1752600"/>
          </a:xfrm>
        </p:spPr>
        <p:txBody>
          <a:bodyPr/>
          <a:lstStyle/>
          <a:p>
            <a:fld id="{4F55AA69-B9C6-4E3C-A456-878600CF2113}" type="slidenum">
              <a:rPr lang="en-US" smtClean="0"/>
              <a:pPr/>
              <a:t>‹#›</a:t>
            </a:fld>
            <a:endParaRPr lang="en-US" dirty="0"/>
          </a:p>
        </p:txBody>
      </p:sp>
    </p:spTree>
    <p:extLst>
      <p:ext uri="{BB962C8B-B14F-4D97-AF65-F5344CB8AC3E}">
        <p14:creationId xmlns:p14="http://schemas.microsoft.com/office/powerpoint/2010/main" val="2385566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714241" y="3291847"/>
            <a:ext cx="36982402" cy="841247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714238" y="12801600"/>
            <a:ext cx="17951501" cy="16169635"/>
          </a:xfrm>
        </p:spPr>
        <p:txBody>
          <a:bodyPr>
            <a:normAutofit/>
          </a:bodyPr>
          <a:lstStyle>
            <a:lvl1pPr>
              <a:defRPr sz="8640"/>
            </a:lvl1pPr>
            <a:lvl2pPr>
              <a:defRPr sz="7680"/>
            </a:lvl2pPr>
            <a:lvl3pPr>
              <a:defRPr sz="6720"/>
            </a:lvl3pPr>
            <a:lvl4pPr>
              <a:defRPr sz="5760"/>
            </a:lvl4pPr>
            <a:lvl5pPr>
              <a:defRPr sz="5760"/>
            </a:lvl5pPr>
            <a:lvl6pPr>
              <a:defRPr sz="5760"/>
            </a:lvl6pPr>
            <a:lvl7pPr>
              <a:defRPr sz="5760"/>
            </a:lvl7pPr>
            <a:lvl8pPr>
              <a:defRPr sz="5760"/>
            </a:lvl8pPr>
            <a:lvl9pPr>
              <a:defRPr sz="57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3745139" y="12801600"/>
            <a:ext cx="17951501" cy="16064755"/>
          </a:xfrm>
        </p:spPr>
        <p:txBody>
          <a:bodyPr>
            <a:normAutofit/>
          </a:bodyPr>
          <a:lstStyle>
            <a:lvl1pPr>
              <a:defRPr sz="8640"/>
            </a:lvl1pPr>
            <a:lvl2pPr>
              <a:defRPr sz="7680"/>
            </a:lvl2pPr>
            <a:lvl3pPr>
              <a:defRPr sz="6720"/>
            </a:lvl3pPr>
            <a:lvl4pPr>
              <a:defRPr sz="5760"/>
            </a:lvl4pPr>
            <a:lvl5pPr>
              <a:defRPr sz="5760"/>
            </a:lvl5pPr>
            <a:lvl6pPr>
              <a:defRPr sz="5760"/>
            </a:lvl6pPr>
            <a:lvl7pPr>
              <a:defRPr sz="5760"/>
            </a:lvl7pPr>
            <a:lvl8pPr>
              <a:defRPr sz="5760"/>
            </a:lvl8pPr>
            <a:lvl9pPr>
              <a:defRPr sz="57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CFB165-39E0-4461-B96B-F063A9F359EB}" type="datetimeFigureOut">
              <a:rPr lang="en-US" smtClean="0"/>
              <a:pPr/>
              <a:t>7/25/2019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55AA69-B9C6-4E3C-A456-878600CF2113}" type="slidenum">
              <a:rPr lang="en-US" smtClean="0"/>
              <a:pPr/>
              <a:t>‹#›</a:t>
            </a:fld>
            <a:endParaRPr lang="en-US" dirty="0"/>
          </a:p>
        </p:txBody>
      </p:sp>
    </p:spTree>
    <p:extLst>
      <p:ext uri="{BB962C8B-B14F-4D97-AF65-F5344CB8AC3E}">
        <p14:creationId xmlns:p14="http://schemas.microsoft.com/office/powerpoint/2010/main" val="711331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381511" y="12760958"/>
            <a:ext cx="16590197" cy="2766058"/>
          </a:xfrm>
        </p:spPr>
        <p:txBody>
          <a:bodyPr anchor="b">
            <a:noAutofit/>
          </a:bodyPr>
          <a:lstStyle>
            <a:lvl1pPr marL="0" indent="0">
              <a:buNone/>
              <a:defRPr sz="13440" b="0">
                <a:solidFill>
                  <a:schemeClr val="accent1">
                    <a:lumMod val="75000"/>
                  </a:schemeClr>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5344911" y="16009615"/>
            <a:ext cx="17626790" cy="12793243"/>
          </a:xfrm>
        </p:spPr>
        <p:txBody>
          <a:bodyPr anchor="t">
            <a:normAutofit/>
          </a:bodyPr>
          <a:lstStyle>
            <a:lvl1pPr>
              <a:defRPr sz="8640"/>
            </a:lvl1pPr>
            <a:lvl2pPr>
              <a:defRPr sz="7680"/>
            </a:lvl2pPr>
            <a:lvl3pPr>
              <a:defRPr sz="6720"/>
            </a:lvl3pPr>
            <a:lvl4pPr>
              <a:defRPr sz="5760"/>
            </a:lvl4pPr>
            <a:lvl5pPr>
              <a:defRPr sz="5760"/>
            </a:lvl5pPr>
            <a:lvl6pPr>
              <a:defRPr sz="5760"/>
            </a:lvl6pPr>
            <a:lvl7pPr>
              <a:defRPr sz="5760"/>
            </a:lvl7pPr>
            <a:lvl8pPr>
              <a:defRPr sz="5760"/>
            </a:lvl8pPr>
            <a:lvl9pPr>
              <a:defRPr sz="57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4776208" y="12801600"/>
            <a:ext cx="16645469" cy="2766058"/>
          </a:xfrm>
        </p:spPr>
        <p:txBody>
          <a:bodyPr anchor="b">
            <a:noAutofit/>
          </a:bodyPr>
          <a:lstStyle>
            <a:lvl1pPr marL="0" indent="0">
              <a:buNone/>
              <a:defRPr sz="13440" b="0">
                <a:solidFill>
                  <a:schemeClr val="accent1">
                    <a:lumMod val="75000"/>
                  </a:schemeClr>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3794877" y="16009615"/>
            <a:ext cx="17626790" cy="12793243"/>
          </a:xfrm>
        </p:spPr>
        <p:txBody>
          <a:bodyPr anchor="t">
            <a:normAutofit/>
          </a:bodyPr>
          <a:lstStyle>
            <a:lvl1pPr>
              <a:defRPr sz="8640"/>
            </a:lvl1pPr>
            <a:lvl2pPr>
              <a:defRPr sz="7680"/>
            </a:lvl2pPr>
            <a:lvl3pPr>
              <a:defRPr sz="6720"/>
            </a:lvl3pPr>
            <a:lvl4pPr>
              <a:defRPr sz="5760"/>
            </a:lvl4pPr>
            <a:lvl5pPr>
              <a:defRPr sz="5760"/>
            </a:lvl5pPr>
            <a:lvl6pPr>
              <a:defRPr sz="5760"/>
            </a:lvl6pPr>
            <a:lvl7pPr>
              <a:defRPr sz="5760"/>
            </a:lvl7pPr>
            <a:lvl8pPr>
              <a:defRPr sz="5760"/>
            </a:lvl8pPr>
            <a:lvl9pPr>
              <a:defRPr sz="57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CFB165-39E0-4461-B96B-F063A9F359EB}" type="datetimeFigureOut">
              <a:rPr lang="en-US" smtClean="0"/>
              <a:pPr/>
              <a:t>7/25/2019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55AA69-B9C6-4E3C-A456-878600CF2113}" type="slidenum">
              <a:rPr lang="en-US" smtClean="0"/>
              <a:pPr/>
              <a:t>‹#›</a:t>
            </a:fld>
            <a:endParaRPr lang="en-US" dirty="0"/>
          </a:p>
        </p:txBody>
      </p:sp>
    </p:spTree>
    <p:extLst>
      <p:ext uri="{BB962C8B-B14F-4D97-AF65-F5344CB8AC3E}">
        <p14:creationId xmlns:p14="http://schemas.microsoft.com/office/powerpoint/2010/main" val="33542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CFB165-39E0-4461-B96B-F063A9F359EB}" type="datetimeFigureOut">
              <a:rPr lang="en-US" smtClean="0"/>
              <a:pPr/>
              <a:t>7/25/2019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55AA69-B9C6-4E3C-A456-878600CF2113}" type="slidenum">
              <a:rPr lang="en-US" smtClean="0"/>
              <a:pPr/>
              <a:t>‹#›</a:t>
            </a:fld>
            <a:endParaRPr lang="en-US" dirty="0"/>
          </a:p>
        </p:txBody>
      </p:sp>
    </p:spTree>
    <p:extLst>
      <p:ext uri="{BB962C8B-B14F-4D97-AF65-F5344CB8AC3E}">
        <p14:creationId xmlns:p14="http://schemas.microsoft.com/office/powerpoint/2010/main" val="587177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FB165-39E0-4461-B96B-F063A9F359EB}" type="datetimeFigureOut">
              <a:rPr lang="en-US" smtClean="0"/>
              <a:pPr/>
              <a:t>7/25/2019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55AA69-B9C6-4E3C-A456-878600CF2113}" type="slidenum">
              <a:rPr lang="en-US" smtClean="0"/>
              <a:pPr/>
              <a:t>‹#›</a:t>
            </a:fld>
            <a:endParaRPr lang="en-US" dirty="0"/>
          </a:p>
        </p:txBody>
      </p:sp>
    </p:spTree>
    <p:extLst>
      <p:ext uri="{BB962C8B-B14F-4D97-AF65-F5344CB8AC3E}">
        <p14:creationId xmlns:p14="http://schemas.microsoft.com/office/powerpoint/2010/main" val="1769116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4915" y="7680960"/>
            <a:ext cx="12780163" cy="6583680"/>
          </a:xfrm>
        </p:spPr>
        <p:txBody>
          <a:bodyPr anchor="b">
            <a:normAutofit/>
          </a:bodyPr>
          <a:lstStyle>
            <a:lvl1pPr algn="ctr">
              <a:defRPr sz="11520" b="0"/>
            </a:lvl1pPr>
          </a:lstStyle>
          <a:p>
            <a:r>
              <a:rPr lang="en-US"/>
              <a:t>Click to edit Master title style</a:t>
            </a:r>
            <a:endParaRPr lang="en-US" dirty="0"/>
          </a:p>
        </p:txBody>
      </p:sp>
      <p:sp>
        <p:nvSpPr>
          <p:cNvPr id="3" name="Content Placeholder 2"/>
          <p:cNvSpPr>
            <a:spLocks noGrp="1"/>
          </p:cNvSpPr>
          <p:nvPr>
            <p:ph idx="1"/>
          </p:nvPr>
        </p:nvSpPr>
        <p:spPr>
          <a:xfrm>
            <a:off x="18948254" y="3291842"/>
            <a:ext cx="22473418" cy="24505925"/>
          </a:xfrm>
        </p:spPr>
        <p:txBody>
          <a:bodyPr anchor="ctr">
            <a:normAutofit/>
          </a:bodyPr>
          <a:lstStyle>
            <a:lvl1pPr>
              <a:defRPr sz="9600"/>
            </a:lvl1pPr>
            <a:lvl2pPr>
              <a:defRPr sz="8640"/>
            </a:lvl2pPr>
            <a:lvl3pPr>
              <a:defRPr sz="7680"/>
            </a:lvl3pPr>
            <a:lvl4pPr>
              <a:defRPr sz="6720"/>
            </a:lvl4pPr>
            <a:lvl5pPr>
              <a:defRPr sz="6720"/>
            </a:lvl5pPr>
            <a:lvl6pPr>
              <a:defRPr sz="6720"/>
            </a:lvl6pPr>
            <a:lvl7pPr>
              <a:defRPr sz="6720"/>
            </a:lvl7pPr>
            <a:lvl8pPr>
              <a:defRPr sz="6720"/>
            </a:lvl8pPr>
            <a:lvl9pPr>
              <a:defRPr sz="67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44915" y="14264640"/>
            <a:ext cx="12780163" cy="8778240"/>
          </a:xfrm>
        </p:spPr>
        <p:txBody>
          <a:bodyPr>
            <a:normAutofit/>
          </a:bodyPr>
          <a:lstStyle>
            <a:lvl1pPr marL="0" indent="0" algn="ctr">
              <a:buNone/>
              <a:defRPr sz="768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CFB165-39E0-4461-B96B-F063A9F359EB}" type="datetimeFigureOut">
              <a:rPr lang="en-US" smtClean="0"/>
              <a:pPr/>
              <a:t>7/25/2019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55AA69-B9C6-4E3C-A456-878600CF2113}" type="slidenum">
              <a:rPr lang="en-US" smtClean="0"/>
              <a:pPr/>
              <a:t>‹#›</a:t>
            </a:fld>
            <a:endParaRPr lang="en-US" dirty="0"/>
          </a:p>
        </p:txBody>
      </p:sp>
    </p:spTree>
    <p:extLst>
      <p:ext uri="{BB962C8B-B14F-4D97-AF65-F5344CB8AC3E}">
        <p14:creationId xmlns:p14="http://schemas.microsoft.com/office/powerpoint/2010/main" val="198232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9196" y="8412475"/>
            <a:ext cx="19539259" cy="6583680"/>
          </a:xfrm>
        </p:spPr>
        <p:txBody>
          <a:bodyPr anchor="b">
            <a:normAutofit/>
          </a:bodyPr>
          <a:lstStyle>
            <a:lvl1pPr algn="ctr">
              <a:defRPr sz="1344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27347978" y="4389120"/>
            <a:ext cx="11814581" cy="219456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a:t>Click icon to add picture</a:t>
            </a:r>
            <a:endParaRPr lang="en-US" dirty="0"/>
          </a:p>
        </p:txBody>
      </p:sp>
      <p:sp>
        <p:nvSpPr>
          <p:cNvPr id="4" name="Text Placeholder 3"/>
          <p:cNvSpPr>
            <a:spLocks noGrp="1"/>
          </p:cNvSpPr>
          <p:nvPr>
            <p:ph type="body" sz="half" idx="2"/>
          </p:nvPr>
        </p:nvSpPr>
        <p:spPr>
          <a:xfrm>
            <a:off x="5339196" y="14996155"/>
            <a:ext cx="19539259" cy="8778240"/>
          </a:xfrm>
        </p:spPr>
        <p:txBody>
          <a:bodyPr>
            <a:normAutofit/>
          </a:bodyPr>
          <a:lstStyle>
            <a:lvl1pPr marL="0" indent="0" algn="ctr">
              <a:buNone/>
              <a:defRPr sz="864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CFB165-39E0-4461-B96B-F063A9F359EB}" type="datetimeFigureOut">
              <a:rPr lang="en-US" smtClean="0"/>
              <a:pPr/>
              <a:t>7/25/2019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55AA69-B9C6-4E3C-A456-878600CF2113}" type="slidenum">
              <a:rPr lang="en-US" smtClean="0"/>
              <a:pPr/>
              <a:t>‹#›</a:t>
            </a:fld>
            <a:endParaRPr lang="en-US" dirty="0"/>
          </a:p>
        </p:txBody>
      </p:sp>
    </p:spTree>
    <p:extLst>
      <p:ext uri="{BB962C8B-B14F-4D97-AF65-F5344CB8AC3E}">
        <p14:creationId xmlns:p14="http://schemas.microsoft.com/office/powerpoint/2010/main" val="316529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3" y="2"/>
            <a:ext cx="10233662" cy="32918405"/>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4714241" y="2194565"/>
            <a:ext cx="36982402" cy="950976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243" y="12801602"/>
            <a:ext cx="36982397" cy="16113576"/>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321662" y="29357138"/>
            <a:ext cx="4115870" cy="1752600"/>
          </a:xfrm>
          <a:prstGeom prst="rect">
            <a:avLst/>
          </a:prstGeom>
        </p:spPr>
        <p:txBody>
          <a:bodyPr vert="horz" lIns="91440" tIns="45720" rIns="91440" bIns="45720" rtlCol="0" anchor="ctr"/>
          <a:lstStyle>
            <a:lvl1pPr algn="r">
              <a:defRPr sz="4800" b="0" i="0">
                <a:solidFill>
                  <a:schemeClr val="tx1"/>
                </a:solidFill>
                <a:effectLst/>
                <a:latin typeface="+mn-lt"/>
              </a:defRPr>
            </a:lvl1pPr>
          </a:lstStyle>
          <a:p>
            <a:fld id="{1DCFB165-39E0-4461-B96B-F063A9F359EB}" type="datetimeFigureOut">
              <a:rPr lang="en-US" smtClean="0"/>
              <a:pPr/>
              <a:t>7/25/2019</a:t>
            </a:fld>
            <a:endParaRPr lang="en-US" dirty="0"/>
          </a:p>
        </p:txBody>
      </p:sp>
      <p:sp>
        <p:nvSpPr>
          <p:cNvPr id="5" name="Footer Placeholder 4"/>
          <p:cNvSpPr>
            <a:spLocks noGrp="1"/>
          </p:cNvSpPr>
          <p:nvPr>
            <p:ph type="ftr" sz="quarter" idx="3"/>
          </p:nvPr>
        </p:nvSpPr>
        <p:spPr>
          <a:xfrm>
            <a:off x="9537588" y="29357138"/>
            <a:ext cx="25509682" cy="1752600"/>
          </a:xfrm>
          <a:prstGeom prst="rect">
            <a:avLst/>
          </a:prstGeom>
        </p:spPr>
        <p:txBody>
          <a:bodyPr vert="horz" lIns="91440" tIns="45720" rIns="91440" bIns="45720" rtlCol="0" anchor="ctr"/>
          <a:lstStyle>
            <a:lvl1pPr algn="l">
              <a:defRPr sz="48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39711924" y="29357138"/>
            <a:ext cx="1984718" cy="1752600"/>
          </a:xfrm>
          <a:prstGeom prst="rect">
            <a:avLst/>
          </a:prstGeom>
        </p:spPr>
        <p:txBody>
          <a:bodyPr vert="horz" lIns="91440" tIns="45720" rIns="91440" bIns="45720" rtlCol="0" anchor="ctr"/>
          <a:lstStyle>
            <a:lvl1pPr algn="r">
              <a:defRPr sz="4800" b="0" i="0">
                <a:solidFill>
                  <a:schemeClr val="tx1"/>
                </a:solidFill>
                <a:effectLst/>
                <a:latin typeface="+mn-lt"/>
              </a:defRPr>
            </a:lvl1pPr>
          </a:lstStyle>
          <a:p>
            <a:fld id="{4F55AA69-B9C6-4E3C-A456-878600CF2113}" type="slidenum">
              <a:rPr lang="en-US" smtClean="0"/>
              <a:pPr/>
              <a:t>‹#›</a:t>
            </a:fld>
            <a:endParaRPr lang="en-US" dirty="0"/>
          </a:p>
        </p:txBody>
      </p:sp>
    </p:spTree>
    <p:extLst>
      <p:ext uri="{BB962C8B-B14F-4D97-AF65-F5344CB8AC3E}">
        <p14:creationId xmlns:p14="http://schemas.microsoft.com/office/powerpoint/2010/main" val="13764190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2194560" rtl="0" eaLnBrk="1" latinLnBrk="0" hangingPunct="1">
        <a:spcBef>
          <a:spcPct val="0"/>
        </a:spcBef>
        <a:buNone/>
        <a:defRPr sz="192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371600" indent="-1371600" algn="l" defTabSz="2194560" rtl="0" eaLnBrk="1" latinLnBrk="0" hangingPunct="1">
        <a:spcBef>
          <a:spcPct val="20000"/>
        </a:spcBef>
        <a:spcAft>
          <a:spcPts val="2880"/>
        </a:spcAft>
        <a:buClr>
          <a:schemeClr val="accent1">
            <a:lumMod val="75000"/>
          </a:schemeClr>
        </a:buClr>
        <a:buSzPct val="145000"/>
        <a:buFont typeface="Arial"/>
        <a:buChar char="•"/>
        <a:defRPr sz="11520" kern="1200" cap="none">
          <a:solidFill>
            <a:schemeClr val="tx1"/>
          </a:solidFill>
          <a:effectLst/>
          <a:latin typeface="+mn-lt"/>
          <a:ea typeface="+mn-ea"/>
          <a:cs typeface="+mn-cs"/>
        </a:defRPr>
      </a:lvl1pPr>
      <a:lvl2pPr marL="3566160" indent="-1371600" algn="l" defTabSz="2194560" rtl="0" eaLnBrk="1" latinLnBrk="0" hangingPunct="1">
        <a:spcBef>
          <a:spcPct val="20000"/>
        </a:spcBef>
        <a:spcAft>
          <a:spcPts val="2880"/>
        </a:spcAft>
        <a:buClr>
          <a:schemeClr val="accent1">
            <a:lumMod val="75000"/>
          </a:schemeClr>
        </a:buClr>
        <a:buSzPct val="145000"/>
        <a:buFont typeface="Arial"/>
        <a:buChar char="•"/>
        <a:defRPr sz="9600" kern="1200" cap="none">
          <a:solidFill>
            <a:schemeClr val="tx1"/>
          </a:solidFill>
          <a:effectLst/>
          <a:latin typeface="+mn-lt"/>
          <a:ea typeface="+mn-ea"/>
          <a:cs typeface="+mn-cs"/>
        </a:defRPr>
      </a:lvl2pPr>
      <a:lvl3pPr marL="5760720" indent="-1371600" algn="l" defTabSz="2194560" rtl="0" eaLnBrk="1" latinLnBrk="0" hangingPunct="1">
        <a:spcBef>
          <a:spcPct val="20000"/>
        </a:spcBef>
        <a:spcAft>
          <a:spcPts val="2880"/>
        </a:spcAft>
        <a:buClr>
          <a:schemeClr val="accent1">
            <a:lumMod val="75000"/>
          </a:schemeClr>
        </a:buClr>
        <a:buSzPct val="145000"/>
        <a:buFont typeface="Arial"/>
        <a:buChar char="•"/>
        <a:defRPr sz="8640" kern="1200" cap="none">
          <a:solidFill>
            <a:schemeClr val="tx1"/>
          </a:solidFill>
          <a:effectLst/>
          <a:latin typeface="+mn-lt"/>
          <a:ea typeface="+mn-ea"/>
          <a:cs typeface="+mn-cs"/>
        </a:defRPr>
      </a:lvl3pPr>
      <a:lvl4pPr marL="7406640" indent="-822960" algn="l" defTabSz="2194560" rtl="0" eaLnBrk="1" latinLnBrk="0" hangingPunct="1">
        <a:spcBef>
          <a:spcPct val="20000"/>
        </a:spcBef>
        <a:spcAft>
          <a:spcPts val="2880"/>
        </a:spcAft>
        <a:buClr>
          <a:schemeClr val="accent1">
            <a:lumMod val="75000"/>
          </a:schemeClr>
        </a:buClr>
        <a:buSzPct val="145000"/>
        <a:buFont typeface="Arial"/>
        <a:buChar char="•"/>
        <a:defRPr sz="7680" kern="1200" cap="none">
          <a:solidFill>
            <a:schemeClr val="tx1"/>
          </a:solidFill>
          <a:effectLst/>
          <a:latin typeface="+mn-lt"/>
          <a:ea typeface="+mn-ea"/>
          <a:cs typeface="+mn-cs"/>
        </a:defRPr>
      </a:lvl4pPr>
      <a:lvl5pPr marL="9601200" indent="-822960" algn="l" defTabSz="2194560" rtl="0" eaLnBrk="1" latinLnBrk="0" hangingPunct="1">
        <a:spcBef>
          <a:spcPct val="20000"/>
        </a:spcBef>
        <a:spcAft>
          <a:spcPts val="2880"/>
        </a:spcAft>
        <a:buClr>
          <a:schemeClr val="accent1">
            <a:lumMod val="75000"/>
          </a:schemeClr>
        </a:buClr>
        <a:buSzPct val="145000"/>
        <a:buFont typeface="Arial"/>
        <a:buChar char="•"/>
        <a:defRPr sz="6720" kern="1200" cap="none">
          <a:solidFill>
            <a:schemeClr val="tx1"/>
          </a:solidFill>
          <a:effectLst/>
          <a:latin typeface="+mn-lt"/>
          <a:ea typeface="+mn-ea"/>
          <a:cs typeface="+mn-cs"/>
        </a:defRPr>
      </a:lvl5pPr>
      <a:lvl6pPr marL="12070080" indent="-1097280" algn="l" defTabSz="2194560" rtl="0" eaLnBrk="1" latinLnBrk="0" hangingPunct="1">
        <a:spcBef>
          <a:spcPct val="20000"/>
        </a:spcBef>
        <a:spcAft>
          <a:spcPts val="2880"/>
        </a:spcAft>
        <a:buClr>
          <a:schemeClr val="accent1">
            <a:lumMod val="75000"/>
          </a:schemeClr>
        </a:buClr>
        <a:buSzPct val="145000"/>
        <a:buFont typeface="Arial"/>
        <a:buChar char="•"/>
        <a:defRPr sz="6720" kern="1200" cap="none">
          <a:solidFill>
            <a:schemeClr val="tx1"/>
          </a:solidFill>
          <a:effectLst/>
          <a:latin typeface="+mn-lt"/>
          <a:ea typeface="+mn-ea"/>
          <a:cs typeface="+mn-cs"/>
        </a:defRPr>
      </a:lvl6pPr>
      <a:lvl7pPr marL="14264640" indent="-1097280" algn="l" defTabSz="2194560" rtl="0" eaLnBrk="1" latinLnBrk="0" hangingPunct="1">
        <a:spcBef>
          <a:spcPct val="20000"/>
        </a:spcBef>
        <a:spcAft>
          <a:spcPts val="2880"/>
        </a:spcAft>
        <a:buClr>
          <a:schemeClr val="accent1">
            <a:lumMod val="75000"/>
          </a:schemeClr>
        </a:buClr>
        <a:buSzPct val="145000"/>
        <a:buFont typeface="Arial"/>
        <a:buChar char="•"/>
        <a:defRPr sz="6720" kern="1200" cap="none">
          <a:solidFill>
            <a:schemeClr val="tx1"/>
          </a:solidFill>
          <a:effectLst/>
          <a:latin typeface="+mn-lt"/>
          <a:ea typeface="+mn-ea"/>
          <a:cs typeface="+mn-cs"/>
        </a:defRPr>
      </a:lvl7pPr>
      <a:lvl8pPr marL="16459200" indent="-1097280" algn="l" defTabSz="2194560" rtl="0" eaLnBrk="1" latinLnBrk="0" hangingPunct="1">
        <a:spcBef>
          <a:spcPct val="20000"/>
        </a:spcBef>
        <a:spcAft>
          <a:spcPts val="2880"/>
        </a:spcAft>
        <a:buClr>
          <a:schemeClr val="accent1">
            <a:lumMod val="75000"/>
          </a:schemeClr>
        </a:buClr>
        <a:buSzPct val="145000"/>
        <a:buFont typeface="Arial"/>
        <a:buChar char="•"/>
        <a:defRPr sz="6720" kern="1200" cap="none">
          <a:solidFill>
            <a:schemeClr val="tx1"/>
          </a:solidFill>
          <a:effectLst/>
          <a:latin typeface="+mn-lt"/>
          <a:ea typeface="+mn-ea"/>
          <a:cs typeface="+mn-cs"/>
        </a:defRPr>
      </a:lvl8pPr>
      <a:lvl9pPr marL="18653760" indent="-1097280" algn="l" defTabSz="2194560" rtl="0" eaLnBrk="1" latinLnBrk="0" hangingPunct="1">
        <a:spcBef>
          <a:spcPct val="20000"/>
        </a:spcBef>
        <a:spcAft>
          <a:spcPts val="2880"/>
        </a:spcAft>
        <a:buClr>
          <a:schemeClr val="accent1">
            <a:lumMod val="75000"/>
          </a:schemeClr>
        </a:buClr>
        <a:buSzPct val="145000"/>
        <a:buFont typeface="Arial"/>
        <a:buChar char="•"/>
        <a:defRPr sz="6720" kern="1200" cap="none">
          <a:solidFill>
            <a:schemeClr val="tx1"/>
          </a:solidFill>
          <a:effectLst/>
          <a:latin typeface="+mn-lt"/>
          <a:ea typeface="+mn-ea"/>
          <a:cs typeface="+mn-cs"/>
        </a:defRPr>
      </a:lvl9pPr>
    </p:bodyStyle>
    <p:otherStyle>
      <a:defPPr>
        <a:defRPr lang="en-US"/>
      </a:defPPr>
      <a:lvl1pPr marL="0" algn="l" defTabSz="2194560" rtl="0" eaLnBrk="1" latinLnBrk="0" hangingPunct="1">
        <a:defRPr sz="8640" kern="1200">
          <a:solidFill>
            <a:schemeClr val="tx1"/>
          </a:solidFill>
          <a:latin typeface="+mn-lt"/>
          <a:ea typeface="+mn-ea"/>
          <a:cs typeface="+mn-cs"/>
        </a:defRPr>
      </a:lvl1pPr>
      <a:lvl2pPr marL="2194560" algn="l" defTabSz="2194560" rtl="0" eaLnBrk="1" latinLnBrk="0" hangingPunct="1">
        <a:defRPr sz="8640" kern="1200">
          <a:solidFill>
            <a:schemeClr val="tx1"/>
          </a:solidFill>
          <a:latin typeface="+mn-lt"/>
          <a:ea typeface="+mn-ea"/>
          <a:cs typeface="+mn-cs"/>
        </a:defRPr>
      </a:lvl2pPr>
      <a:lvl3pPr marL="4389120" algn="l" defTabSz="2194560" rtl="0" eaLnBrk="1" latinLnBrk="0" hangingPunct="1">
        <a:defRPr sz="8640" kern="1200">
          <a:solidFill>
            <a:schemeClr val="tx1"/>
          </a:solidFill>
          <a:latin typeface="+mn-lt"/>
          <a:ea typeface="+mn-ea"/>
          <a:cs typeface="+mn-cs"/>
        </a:defRPr>
      </a:lvl3pPr>
      <a:lvl4pPr marL="6583680" algn="l" defTabSz="2194560" rtl="0" eaLnBrk="1" latinLnBrk="0" hangingPunct="1">
        <a:defRPr sz="8640" kern="1200">
          <a:solidFill>
            <a:schemeClr val="tx1"/>
          </a:solidFill>
          <a:latin typeface="+mn-lt"/>
          <a:ea typeface="+mn-ea"/>
          <a:cs typeface="+mn-cs"/>
        </a:defRPr>
      </a:lvl4pPr>
      <a:lvl5pPr marL="8778240" algn="l" defTabSz="2194560" rtl="0" eaLnBrk="1" latinLnBrk="0" hangingPunct="1">
        <a:defRPr sz="8640" kern="1200">
          <a:solidFill>
            <a:schemeClr val="tx1"/>
          </a:solidFill>
          <a:latin typeface="+mn-lt"/>
          <a:ea typeface="+mn-ea"/>
          <a:cs typeface="+mn-cs"/>
        </a:defRPr>
      </a:lvl5pPr>
      <a:lvl6pPr marL="10972800" algn="l" defTabSz="2194560" rtl="0" eaLnBrk="1" latinLnBrk="0" hangingPunct="1">
        <a:defRPr sz="8640" kern="1200">
          <a:solidFill>
            <a:schemeClr val="tx1"/>
          </a:solidFill>
          <a:latin typeface="+mn-lt"/>
          <a:ea typeface="+mn-ea"/>
          <a:cs typeface="+mn-cs"/>
        </a:defRPr>
      </a:lvl6pPr>
      <a:lvl7pPr marL="13167360" algn="l" defTabSz="2194560" rtl="0" eaLnBrk="1" latinLnBrk="0" hangingPunct="1">
        <a:defRPr sz="8640" kern="1200">
          <a:solidFill>
            <a:schemeClr val="tx1"/>
          </a:solidFill>
          <a:latin typeface="+mn-lt"/>
          <a:ea typeface="+mn-ea"/>
          <a:cs typeface="+mn-cs"/>
        </a:defRPr>
      </a:lvl7pPr>
      <a:lvl8pPr marL="15361920" algn="l" defTabSz="2194560" rtl="0" eaLnBrk="1" latinLnBrk="0" hangingPunct="1">
        <a:defRPr sz="8640" kern="1200">
          <a:solidFill>
            <a:schemeClr val="tx1"/>
          </a:solidFill>
          <a:latin typeface="+mn-lt"/>
          <a:ea typeface="+mn-ea"/>
          <a:cs typeface="+mn-cs"/>
        </a:defRPr>
      </a:lvl8pPr>
      <a:lvl9pPr marL="17556480" algn="l" defTabSz="219456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3" Type="http://schemas.openxmlformats.org/officeDocument/2006/relationships/image" Target="../media/image2.png"/><Relationship Id="rId7" Type="http://schemas.openxmlformats.org/officeDocument/2006/relationships/image" Target="../media/image5.jpeg"/><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jpeg"/><Relationship Id="rId4" Type="http://schemas.microsoft.com/office/2007/relationships/hdphoto" Target="../media/hdphoto1.wdp"/><Relationship Id="rId9" Type="http://schemas.openxmlformats.org/officeDocument/2006/relationships/image" Target="../media/image7.jpe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93C0063-6CE3-4C83-96C1-BF70FE1904E2}"/>
              </a:ext>
            </a:extLst>
          </p:cNvPr>
          <p:cNvSpPr txBox="1"/>
          <p:nvPr/>
        </p:nvSpPr>
        <p:spPr>
          <a:xfrm>
            <a:off x="3552673" y="339552"/>
            <a:ext cx="9162320" cy="2829942"/>
          </a:xfrm>
          <a:prstGeom prst="rect">
            <a:avLst/>
          </a:prstGeom>
          <a:solidFill>
            <a:schemeClr val="accent3">
              <a:lumMod val="40000"/>
              <a:lumOff val="60000"/>
            </a:schemeClr>
          </a:solidFill>
          <a:ln w="571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8800" b="1" dirty="0">
                <a:ln w="0"/>
                <a:solidFill>
                  <a:sysClr val="windowText" lastClr="000000"/>
                </a:solidFill>
                <a:effectLst>
                  <a:outerShdw blurRad="38100" dist="25400" dir="5400000" algn="ctr" rotWithShape="0">
                    <a:srgbClr val="6E747A">
                      <a:alpha val="43000"/>
                    </a:srgbClr>
                  </a:outerShdw>
                </a:effectLst>
                <a:ea typeface="Verdana" panose="020B0604030504040204" pitchFamily="34" charset="0"/>
                <a:cs typeface="Arial" panose="020B0604020202020204" pitchFamily="34" charset="0"/>
              </a:rPr>
              <a:t>NETCPS REU</a:t>
            </a:r>
          </a:p>
          <a:p>
            <a:pPr algn="ctr"/>
            <a:r>
              <a:rPr lang="en-US" sz="8800" dirty="0">
                <a:ln w="0"/>
                <a:solidFill>
                  <a:sysClr val="windowText" lastClr="000000"/>
                </a:solidFill>
                <a:effectLst>
                  <a:outerShdw blurRad="38100" dist="25400" dir="5400000" algn="ctr" rotWithShape="0">
                    <a:srgbClr val="6E747A">
                      <a:alpha val="43000"/>
                    </a:srgbClr>
                  </a:outerShdw>
                </a:effectLst>
                <a:ea typeface="Verdana" panose="020B0604030504040204" pitchFamily="34" charset="0"/>
                <a:cs typeface="Arial" panose="020B0604020202020204" pitchFamily="34" charset="0"/>
              </a:rPr>
              <a:t>August 2, 2019</a:t>
            </a:r>
          </a:p>
        </p:txBody>
      </p:sp>
      <p:pic>
        <p:nvPicPr>
          <p:cNvPr id="8" name="Picture 7">
            <a:extLst>
              <a:ext uri="{FF2B5EF4-FFF2-40B4-BE49-F238E27FC236}">
                <a16:creationId xmlns:a16="http://schemas.microsoft.com/office/drawing/2014/main" id="{B2B8402A-A587-465D-9145-5E16B969AC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backgroundMark x1="37805" y1="39163" x2="37805" y2="39163"/>
                        <a14:backgroundMark x1="42857" y1="30418" x2="42857" y2="30418"/>
                        <a14:backgroundMark x1="49826" y1="25095" x2="49826" y2="25095"/>
                        <a14:backgroundMark x1="29965" y1="38403" x2="29965" y2="38403"/>
                        <a14:backgroundMark x1="47909" y1="50000" x2="47909" y2="50000"/>
                        <a14:backgroundMark x1="45296" y1="40684" x2="45296" y2="40684"/>
                        <a14:backgroundMark x1="57491" y1="38023" x2="57491" y2="38023"/>
                        <a14:backgroundMark x1="65679" y1="38593" x2="65679" y2="38593"/>
                      </a14:backgroundRemoval>
                    </a14:imgEffect>
                  </a14:imgLayer>
                </a14:imgProps>
              </a:ext>
            </a:extLst>
          </a:blip>
          <a:stretch>
            <a:fillRect/>
          </a:stretch>
        </p:blipFill>
        <p:spPr>
          <a:xfrm>
            <a:off x="39299982" y="-101098"/>
            <a:ext cx="5339236" cy="4885603"/>
          </a:xfrm>
          <a:prstGeom prst="rect">
            <a:avLst/>
          </a:prstGeom>
        </p:spPr>
      </p:pic>
      <p:pic>
        <p:nvPicPr>
          <p:cNvPr id="1026" name="Picture 2" descr="https://www.nsf.gov/images/logos/NSF_4-Color_bitmap_Logo.png">
            <a:extLst>
              <a:ext uri="{FF2B5EF4-FFF2-40B4-BE49-F238E27FC236}">
                <a16:creationId xmlns:a16="http://schemas.microsoft.com/office/drawing/2014/main" id="{B8F8DFFE-B5D5-44E4-A073-5B146891664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3468614" cy="345881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8330AA3-6AF2-47DB-8292-8C36D6899BEB}"/>
              </a:ext>
            </a:extLst>
          </p:cNvPr>
          <p:cNvSpPr txBox="1"/>
          <p:nvPr/>
        </p:nvSpPr>
        <p:spPr>
          <a:xfrm>
            <a:off x="19057763" y="3104488"/>
            <a:ext cx="14843766" cy="830997"/>
          </a:xfrm>
          <a:prstGeom prst="rect">
            <a:avLst/>
          </a:prstGeom>
          <a:solidFill>
            <a:schemeClr val="accent3">
              <a:lumMod val="40000"/>
              <a:lumOff val="60000"/>
            </a:schemeClr>
          </a:solidFill>
          <a:ln w="571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4800" dirty="0">
                <a:ln w="0"/>
                <a:solidFill>
                  <a:sysClr val="windowText" lastClr="000000"/>
                </a:solidFill>
                <a:effectLst>
                  <a:outerShdw blurRad="38100" dist="25400" dir="5400000" algn="ctr" rotWithShape="0">
                    <a:srgbClr val="6E747A">
                      <a:alpha val="43000"/>
                    </a:srgbClr>
                  </a:outerShdw>
                </a:effectLst>
                <a:ea typeface="Verdana" panose="020B0604030504040204" pitchFamily="34" charset="0"/>
                <a:cs typeface="Arial" panose="020B0604020202020204" pitchFamily="34" charset="0"/>
              </a:rPr>
              <a:t>Charlie Broadbent | Faculty Mentor: Dr. Vinod Namboodiri</a:t>
            </a:r>
          </a:p>
        </p:txBody>
      </p:sp>
      <p:sp>
        <p:nvSpPr>
          <p:cNvPr id="12" name="TextBox 11">
            <a:extLst>
              <a:ext uri="{FF2B5EF4-FFF2-40B4-BE49-F238E27FC236}">
                <a16:creationId xmlns:a16="http://schemas.microsoft.com/office/drawing/2014/main" id="{117BCB27-E9C3-4620-9BB3-82D4CA3A8584}"/>
              </a:ext>
            </a:extLst>
          </p:cNvPr>
          <p:cNvSpPr txBox="1"/>
          <p:nvPr/>
        </p:nvSpPr>
        <p:spPr>
          <a:xfrm>
            <a:off x="5190391" y="3508100"/>
            <a:ext cx="5831624" cy="1200329"/>
          </a:xfrm>
          <a:prstGeom prst="rect">
            <a:avLst/>
          </a:prstGeom>
          <a:solidFill>
            <a:schemeClr val="bg1">
              <a:lumMod val="75000"/>
            </a:schemeClr>
          </a:solidFill>
          <a:ln w="127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7200" b="1" dirty="0">
                <a:latin typeface="+mj-lt"/>
                <a:ea typeface="Verdana" panose="020B0604030504040204" pitchFamily="34" charset="0"/>
                <a:cs typeface="Arial" panose="020B0604020202020204" pitchFamily="34" charset="0"/>
              </a:rPr>
              <a:t>The Problem</a:t>
            </a:r>
          </a:p>
        </p:txBody>
      </p:sp>
      <p:sp>
        <p:nvSpPr>
          <p:cNvPr id="96" name="TextBox 95">
            <a:extLst>
              <a:ext uri="{FF2B5EF4-FFF2-40B4-BE49-F238E27FC236}">
                <a16:creationId xmlns:a16="http://schemas.microsoft.com/office/drawing/2014/main" id="{2287A4BB-6F12-40AB-BDDB-2C88CFDC6A3B}"/>
              </a:ext>
            </a:extLst>
          </p:cNvPr>
          <p:cNvSpPr txBox="1"/>
          <p:nvPr/>
        </p:nvSpPr>
        <p:spPr>
          <a:xfrm>
            <a:off x="37016684" y="21937747"/>
            <a:ext cx="6552752" cy="2862322"/>
          </a:xfrm>
          <a:prstGeom prst="rect">
            <a:avLst/>
          </a:prstGeom>
          <a:solidFill>
            <a:schemeClr val="bg1">
              <a:lumMod val="95000"/>
            </a:schemeClr>
          </a:solidFill>
          <a:ln>
            <a:solidFill>
              <a:schemeClr val="tx1"/>
            </a:solidFill>
          </a:ln>
        </p:spPr>
        <p:txBody>
          <a:bodyPr wrap="square" rtlCol="0">
            <a:spAutoFit/>
          </a:bodyPr>
          <a:lstStyle/>
          <a:p>
            <a:pPr algn="just"/>
            <a:r>
              <a:rPr lang="en-US" sz="3600" dirty="0"/>
              <a:t>Processing time for very large images between the two tools also varies greatly (up to 37 minutes vs. </a:t>
            </a:r>
            <a:r>
              <a:rPr lang="en-US" sz="3600" dirty="0" err="1"/>
              <a:t>IBeaconMap’s</a:t>
            </a:r>
            <a:r>
              <a:rPr lang="en-US" sz="3600" dirty="0"/>
              <a:t> 3 minutes).</a:t>
            </a:r>
            <a:endParaRPr lang="en-US" sz="3600" dirty="0">
              <a:ea typeface="Verdana" panose="020B0604030504040204" pitchFamily="34" charset="0"/>
              <a:cs typeface="Arial" panose="020B0604020202020204" pitchFamily="34" charset="0"/>
            </a:endParaRPr>
          </a:p>
        </p:txBody>
      </p:sp>
      <p:sp>
        <p:nvSpPr>
          <p:cNvPr id="109" name="TextBox 108">
            <a:extLst>
              <a:ext uri="{FF2B5EF4-FFF2-40B4-BE49-F238E27FC236}">
                <a16:creationId xmlns:a16="http://schemas.microsoft.com/office/drawing/2014/main" id="{70F0833A-641A-4712-8160-3DBD879F57B6}"/>
              </a:ext>
            </a:extLst>
          </p:cNvPr>
          <p:cNvSpPr txBox="1"/>
          <p:nvPr/>
        </p:nvSpPr>
        <p:spPr>
          <a:xfrm>
            <a:off x="290259" y="18492996"/>
            <a:ext cx="14253029" cy="3416320"/>
          </a:xfrm>
          <a:prstGeom prst="rect">
            <a:avLst/>
          </a:prstGeom>
          <a:solidFill>
            <a:schemeClr val="bg1">
              <a:lumMod val="95000"/>
            </a:schemeClr>
          </a:solidFill>
          <a:ln>
            <a:solidFill>
              <a:schemeClr val="tx1"/>
            </a:solidFill>
          </a:ln>
        </p:spPr>
        <p:txBody>
          <a:bodyPr wrap="square" rtlCol="0">
            <a:spAutoFit/>
          </a:bodyPr>
          <a:lstStyle/>
          <a:p>
            <a:r>
              <a:rPr lang="en-US" sz="3600" dirty="0"/>
              <a:t>Since the base functionality of the program needs to locate the doors on a floor plan, this is what I set out to achieve. Therefore, we want a tool that:</a:t>
            </a:r>
            <a:endParaRPr lang="en-US" sz="3600" dirty="0">
              <a:ea typeface="Verdana" panose="020B0604030504040204" pitchFamily="34" charset="0"/>
              <a:cs typeface="Arial" panose="020B0604020202020204" pitchFamily="34" charset="0"/>
            </a:endParaRPr>
          </a:p>
          <a:p>
            <a:pPr marL="342900" indent="-342900">
              <a:buAutoNum type="arabicPeriod"/>
            </a:pPr>
            <a:r>
              <a:rPr lang="en-US" sz="3600" dirty="0">
                <a:ea typeface="Verdana" panose="020B0604030504040204" pitchFamily="34" charset="0"/>
                <a:cs typeface="Arial" panose="020B0604020202020204" pitchFamily="34" charset="0"/>
              </a:rPr>
              <a:t>Marks as many doors on a floor plan as possible without missing any.</a:t>
            </a:r>
          </a:p>
          <a:p>
            <a:pPr marL="857250" lvl="1" indent="-400050">
              <a:buAutoNum type="romanLcPeriod"/>
            </a:pPr>
            <a:r>
              <a:rPr lang="en-US" sz="3600" dirty="0">
                <a:ea typeface="Verdana" panose="020B0604030504040204" pitchFamily="34" charset="0"/>
                <a:cs typeface="Arial" panose="020B0604020202020204" pitchFamily="34" charset="0"/>
              </a:rPr>
              <a:t>At the same time, it should make as many </a:t>
            </a:r>
            <a:r>
              <a:rPr lang="en-US" sz="3600" i="1" dirty="0">
                <a:ea typeface="Verdana" panose="020B0604030504040204" pitchFamily="34" charset="0"/>
                <a:cs typeface="Arial" panose="020B0604020202020204" pitchFamily="34" charset="0"/>
              </a:rPr>
              <a:t>least </a:t>
            </a:r>
            <a:r>
              <a:rPr lang="en-US" sz="3600" dirty="0">
                <a:ea typeface="Verdana" panose="020B0604030504040204" pitchFamily="34" charset="0"/>
                <a:cs typeface="Arial" panose="020B0604020202020204" pitchFamily="34" charset="0"/>
              </a:rPr>
              <a:t>redundant marks as possible (i.e. marks that are not doors).</a:t>
            </a:r>
          </a:p>
          <a:p>
            <a:pPr marL="400050" indent="-400050">
              <a:buAutoNum type="arabicPeriod"/>
            </a:pPr>
            <a:r>
              <a:rPr lang="en-US" sz="3600" dirty="0">
                <a:ea typeface="Verdana" panose="020B0604030504040204" pitchFamily="34" charset="0"/>
                <a:cs typeface="Arial" panose="020B0604020202020204" pitchFamily="34" charset="0"/>
              </a:rPr>
              <a:t>Is simple to use for a person of any level of computer experience.</a:t>
            </a:r>
          </a:p>
        </p:txBody>
      </p:sp>
      <p:sp>
        <p:nvSpPr>
          <p:cNvPr id="124" name="Title 28">
            <a:extLst>
              <a:ext uri="{FF2B5EF4-FFF2-40B4-BE49-F238E27FC236}">
                <a16:creationId xmlns:a16="http://schemas.microsoft.com/office/drawing/2014/main" id="{FEF34269-15DB-4B75-883E-C7FA1A89907B}"/>
              </a:ext>
            </a:extLst>
          </p:cNvPr>
          <p:cNvSpPr txBox="1">
            <a:spLocks/>
          </p:cNvSpPr>
          <p:nvPr/>
        </p:nvSpPr>
        <p:spPr>
          <a:xfrm>
            <a:off x="1059315" y="16859705"/>
            <a:ext cx="12753321" cy="970394"/>
          </a:xfrm>
          <a:prstGeom prst="rect">
            <a:avLst/>
          </a:prstGeom>
          <a:solidFill>
            <a:schemeClr val="bg1">
              <a:lumMod val="75000"/>
            </a:schemeClr>
          </a:solidFill>
          <a:ln w="12700">
            <a:solidFill>
              <a:schemeClr val="tx1"/>
            </a:solidFill>
          </a:ln>
        </p:spPr>
        <p:txBody>
          <a:bodyPr/>
          <a:lst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a:lstStyle>
          <a:p>
            <a:r>
              <a:rPr lang="en-US" sz="7200" b="1" dirty="0">
                <a:ea typeface="Verdana" panose="020B0604030504040204" pitchFamily="34" charset="0"/>
                <a:cs typeface="Arial" panose="020B0604020202020204" pitchFamily="34" charset="0"/>
              </a:rPr>
              <a:t>What are the goals of this tool?</a:t>
            </a:r>
          </a:p>
        </p:txBody>
      </p:sp>
      <p:sp>
        <p:nvSpPr>
          <p:cNvPr id="100" name="TextBox 99">
            <a:extLst>
              <a:ext uri="{FF2B5EF4-FFF2-40B4-BE49-F238E27FC236}">
                <a16:creationId xmlns:a16="http://schemas.microsoft.com/office/drawing/2014/main" id="{4123CBB5-BFB7-4847-A818-6932E387C4EF}"/>
              </a:ext>
            </a:extLst>
          </p:cNvPr>
          <p:cNvSpPr txBox="1"/>
          <p:nvPr/>
        </p:nvSpPr>
        <p:spPr>
          <a:xfrm>
            <a:off x="35207657" y="12824548"/>
            <a:ext cx="3021307" cy="1015663"/>
          </a:xfrm>
          <a:prstGeom prst="rect">
            <a:avLst/>
          </a:prstGeom>
          <a:solidFill>
            <a:schemeClr val="bg1">
              <a:lumMod val="75000"/>
            </a:schemeClr>
          </a:solidFill>
          <a:ln w="12700">
            <a:solidFill>
              <a:schemeClr val="tx1"/>
            </a:solidFill>
          </a:ln>
        </p:spPr>
        <p:txBody>
          <a:bodyPr wrap="square" rtlCol="0">
            <a:spAutoFit/>
          </a:bodyPr>
          <a:lstStyle/>
          <a:p>
            <a:pPr algn="ctr"/>
            <a:r>
              <a:rPr lang="en-US" sz="6000" b="1" dirty="0">
                <a:latin typeface="+mj-lt"/>
                <a:ea typeface="Verdana" panose="020B0604030504040204" pitchFamily="34" charset="0"/>
                <a:cs typeface="Arial" panose="020B0604020202020204" pitchFamily="34" charset="0"/>
              </a:rPr>
              <a:t>Results</a:t>
            </a:r>
          </a:p>
        </p:txBody>
      </p:sp>
      <p:cxnSp>
        <p:nvCxnSpPr>
          <p:cNvPr id="69" name="Straight Connector 68">
            <a:extLst>
              <a:ext uri="{FF2B5EF4-FFF2-40B4-BE49-F238E27FC236}">
                <a16:creationId xmlns:a16="http://schemas.microsoft.com/office/drawing/2014/main" id="{7AFA1934-81E9-41FC-B30D-8DDF028B7FFC}"/>
              </a:ext>
            </a:extLst>
          </p:cNvPr>
          <p:cNvCxnSpPr>
            <a:cxnSpLocks/>
          </p:cNvCxnSpPr>
          <p:nvPr/>
        </p:nvCxnSpPr>
        <p:spPr>
          <a:xfrm flipH="1">
            <a:off x="14930719" y="4411933"/>
            <a:ext cx="26326" cy="31753871"/>
          </a:xfrm>
          <a:prstGeom prst="line">
            <a:avLst/>
          </a:prstGeom>
        </p:spPr>
        <p:style>
          <a:lnRef idx="1">
            <a:schemeClr val="accent3"/>
          </a:lnRef>
          <a:fillRef idx="0">
            <a:schemeClr val="accent3"/>
          </a:fillRef>
          <a:effectRef idx="0">
            <a:schemeClr val="accent3"/>
          </a:effectRef>
          <a:fontRef idx="minor">
            <a:schemeClr val="tx1"/>
          </a:fontRef>
        </p:style>
      </p:cxnSp>
      <p:cxnSp>
        <p:nvCxnSpPr>
          <p:cNvPr id="105" name="Straight Connector 104">
            <a:extLst>
              <a:ext uri="{FF2B5EF4-FFF2-40B4-BE49-F238E27FC236}">
                <a16:creationId xmlns:a16="http://schemas.microsoft.com/office/drawing/2014/main" id="{6F117B8A-2541-4A58-B2A0-F55BDC2DC587}"/>
              </a:ext>
            </a:extLst>
          </p:cNvPr>
          <p:cNvCxnSpPr>
            <a:cxnSpLocks/>
          </p:cNvCxnSpPr>
          <p:nvPr/>
        </p:nvCxnSpPr>
        <p:spPr>
          <a:xfrm>
            <a:off x="29355321" y="4598591"/>
            <a:ext cx="38829" cy="28319809"/>
          </a:xfrm>
          <a:prstGeom prst="line">
            <a:avLst/>
          </a:prstGeom>
        </p:spPr>
        <p:style>
          <a:lnRef idx="1">
            <a:schemeClr val="accent3"/>
          </a:lnRef>
          <a:fillRef idx="0">
            <a:schemeClr val="accent3"/>
          </a:fillRef>
          <a:effectRef idx="0">
            <a:schemeClr val="accent3"/>
          </a:effectRef>
          <a:fontRef idx="minor">
            <a:schemeClr val="tx1"/>
          </a:fontRef>
        </p:style>
      </p:cxnSp>
      <p:sp>
        <p:nvSpPr>
          <p:cNvPr id="119" name="TextBox 118">
            <a:extLst>
              <a:ext uri="{FF2B5EF4-FFF2-40B4-BE49-F238E27FC236}">
                <a16:creationId xmlns:a16="http://schemas.microsoft.com/office/drawing/2014/main" id="{16E6553A-635C-4911-A7D7-2C0714F4079E}"/>
              </a:ext>
            </a:extLst>
          </p:cNvPr>
          <p:cNvSpPr txBox="1"/>
          <p:nvPr/>
        </p:nvSpPr>
        <p:spPr>
          <a:xfrm>
            <a:off x="29727409" y="22293827"/>
            <a:ext cx="6990902" cy="2123658"/>
          </a:xfrm>
          <a:prstGeom prst="rect">
            <a:avLst/>
          </a:prstGeom>
          <a:solidFill>
            <a:schemeClr val="bg1">
              <a:lumMod val="95000"/>
            </a:schemeClr>
          </a:solidFill>
          <a:ln>
            <a:solidFill>
              <a:schemeClr val="tx1"/>
            </a:solidFill>
          </a:ln>
        </p:spPr>
        <p:txBody>
          <a:bodyPr wrap="square" rtlCol="0">
            <a:spAutoFit/>
          </a:bodyPr>
          <a:lstStyle/>
          <a:p>
            <a:pPr algn="just"/>
            <a:r>
              <a:rPr lang="en-US" sz="4400" dirty="0"/>
              <a:t>For the most part, it is accurate, though slightly less than </a:t>
            </a:r>
            <a:r>
              <a:rPr lang="en-US" sz="4400" dirty="0" err="1"/>
              <a:t>IBeaconMap</a:t>
            </a:r>
            <a:r>
              <a:rPr lang="en-US" sz="4400" dirty="0"/>
              <a:t>.</a:t>
            </a:r>
            <a:endParaRPr lang="en-US" sz="4400" dirty="0">
              <a:ea typeface="Verdana" panose="020B0604030504040204" pitchFamily="34" charset="0"/>
              <a:cs typeface="Arial" panose="020B0604020202020204" pitchFamily="34" charset="0"/>
            </a:endParaRPr>
          </a:p>
        </p:txBody>
      </p:sp>
      <p:sp>
        <p:nvSpPr>
          <p:cNvPr id="10" name="TextBox 9">
            <a:extLst>
              <a:ext uri="{FF2B5EF4-FFF2-40B4-BE49-F238E27FC236}">
                <a16:creationId xmlns:a16="http://schemas.microsoft.com/office/drawing/2014/main" id="{528D1F1A-1524-4126-8A4F-C3838CCE09CD}"/>
              </a:ext>
            </a:extLst>
          </p:cNvPr>
          <p:cNvSpPr txBox="1"/>
          <p:nvPr/>
        </p:nvSpPr>
        <p:spPr>
          <a:xfrm>
            <a:off x="727417" y="5031441"/>
            <a:ext cx="7431315" cy="2554545"/>
          </a:xfrm>
          <a:prstGeom prst="rect">
            <a:avLst/>
          </a:prstGeom>
          <a:solidFill>
            <a:schemeClr val="bg1">
              <a:lumMod val="95000"/>
            </a:schemeClr>
          </a:solidFill>
          <a:ln>
            <a:solidFill>
              <a:schemeClr val="tx1"/>
            </a:solidFill>
          </a:ln>
        </p:spPr>
        <p:txBody>
          <a:bodyPr wrap="square" rtlCol="0">
            <a:spAutoFit/>
          </a:bodyPr>
          <a:lstStyle/>
          <a:p>
            <a:r>
              <a:rPr lang="en-US" sz="3200" dirty="0"/>
              <a:t>When setting up a building for indoor navigation, one of the first steps is deciding on where to place Bluetooth beacons that will be used to transmit navigational information to users. </a:t>
            </a:r>
            <a:endParaRPr lang="en-US" sz="3200" dirty="0">
              <a:ea typeface="Verdana" panose="020B0604030504040204" pitchFamily="34" charset="0"/>
              <a:cs typeface="Arial" panose="020B0604020202020204" pitchFamily="34" charset="0"/>
            </a:endParaRPr>
          </a:p>
        </p:txBody>
      </p:sp>
      <p:sp>
        <p:nvSpPr>
          <p:cNvPr id="133" name="Title 28">
            <a:extLst>
              <a:ext uri="{FF2B5EF4-FFF2-40B4-BE49-F238E27FC236}">
                <a16:creationId xmlns:a16="http://schemas.microsoft.com/office/drawing/2014/main" id="{3E40A6D9-54F8-4E21-84BC-E17157F9472B}"/>
              </a:ext>
            </a:extLst>
          </p:cNvPr>
          <p:cNvSpPr txBox="1">
            <a:spLocks/>
          </p:cNvSpPr>
          <p:nvPr/>
        </p:nvSpPr>
        <p:spPr>
          <a:xfrm>
            <a:off x="4286386" y="22547882"/>
            <a:ext cx="7500541" cy="1043729"/>
          </a:xfrm>
          <a:prstGeom prst="rect">
            <a:avLst/>
          </a:prstGeom>
          <a:solidFill>
            <a:schemeClr val="bg1">
              <a:lumMod val="75000"/>
            </a:schemeClr>
          </a:solidFill>
          <a:ln w="12700">
            <a:solidFill>
              <a:schemeClr val="tx1"/>
            </a:solidFill>
          </a:ln>
        </p:spPr>
        <p:txBody>
          <a:bodyPr/>
          <a:lst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a:lstStyle>
          <a:p>
            <a:r>
              <a:rPr lang="en-US" sz="7200" b="1" dirty="0">
                <a:ea typeface="Verdana" panose="020B0604030504040204" pitchFamily="34" charset="0"/>
                <a:cs typeface="Arial" panose="020B0604020202020204" pitchFamily="34" charset="0"/>
              </a:rPr>
              <a:t>How does it work?</a:t>
            </a:r>
          </a:p>
        </p:txBody>
      </p:sp>
      <p:sp>
        <p:nvSpPr>
          <p:cNvPr id="134" name="TextBox 133">
            <a:extLst>
              <a:ext uri="{FF2B5EF4-FFF2-40B4-BE49-F238E27FC236}">
                <a16:creationId xmlns:a16="http://schemas.microsoft.com/office/drawing/2014/main" id="{1F2B0C85-EC40-4C4B-BE81-2D7A06533621}"/>
              </a:ext>
            </a:extLst>
          </p:cNvPr>
          <p:cNvSpPr txBox="1"/>
          <p:nvPr/>
        </p:nvSpPr>
        <p:spPr>
          <a:xfrm>
            <a:off x="6905043" y="24131542"/>
            <a:ext cx="7811833" cy="2308324"/>
          </a:xfrm>
          <a:prstGeom prst="rect">
            <a:avLst/>
          </a:prstGeom>
          <a:solidFill>
            <a:schemeClr val="bg1">
              <a:lumMod val="95000"/>
            </a:schemeClr>
          </a:solidFill>
          <a:ln>
            <a:solidFill>
              <a:schemeClr val="tx1"/>
            </a:solidFill>
          </a:ln>
        </p:spPr>
        <p:txBody>
          <a:bodyPr wrap="square" rtlCol="0">
            <a:spAutoFit/>
          </a:bodyPr>
          <a:lstStyle/>
          <a:p>
            <a:r>
              <a:rPr lang="en-US" sz="3600" dirty="0"/>
              <a:t>First, we run a feature detection algorithm (I chose </a:t>
            </a:r>
            <a:r>
              <a:rPr lang="en-US" sz="3600" b="1" dirty="0"/>
              <a:t>SIFT</a:t>
            </a:r>
            <a:r>
              <a:rPr lang="en-US" sz="3600" dirty="0"/>
              <a:t>) on an image of the floor plan and a cropped image of a door from the same floor plan.</a:t>
            </a:r>
            <a:endParaRPr lang="en-US" sz="3600" dirty="0">
              <a:ea typeface="Verdana" panose="020B0604030504040204" pitchFamily="34" charset="0"/>
              <a:cs typeface="Arial" panose="020B0604020202020204" pitchFamily="34" charset="0"/>
            </a:endParaRPr>
          </a:p>
        </p:txBody>
      </p:sp>
      <p:sp>
        <p:nvSpPr>
          <p:cNvPr id="139" name="TextBox 138">
            <a:extLst>
              <a:ext uri="{FF2B5EF4-FFF2-40B4-BE49-F238E27FC236}">
                <a16:creationId xmlns:a16="http://schemas.microsoft.com/office/drawing/2014/main" id="{64E98DEA-1512-49AF-91E9-158C6382A617}"/>
              </a:ext>
            </a:extLst>
          </p:cNvPr>
          <p:cNvSpPr txBox="1"/>
          <p:nvPr/>
        </p:nvSpPr>
        <p:spPr>
          <a:xfrm>
            <a:off x="31370188" y="25083592"/>
            <a:ext cx="10785226" cy="2123658"/>
          </a:xfrm>
          <a:prstGeom prst="rect">
            <a:avLst/>
          </a:prstGeom>
          <a:solidFill>
            <a:schemeClr val="bg1">
              <a:lumMod val="75000"/>
            </a:schemeClr>
          </a:solidFill>
          <a:ln w="12700">
            <a:solidFill>
              <a:schemeClr val="tx1"/>
            </a:solidFill>
          </a:ln>
        </p:spPr>
        <p:txBody>
          <a:bodyPr wrap="square" rtlCol="0">
            <a:spAutoFit/>
          </a:bodyPr>
          <a:lstStyle/>
          <a:p>
            <a:pPr algn="ctr"/>
            <a:r>
              <a:rPr lang="en-US" sz="6600" b="1" dirty="0">
                <a:latin typeface="+mj-lt"/>
                <a:ea typeface="Verdana" panose="020B0604030504040204" pitchFamily="34" charset="0"/>
                <a:cs typeface="Arial" panose="020B0604020202020204" pitchFamily="34" charset="0"/>
              </a:rPr>
              <a:t>What improvements need to be made?</a:t>
            </a:r>
          </a:p>
        </p:txBody>
      </p:sp>
      <p:pic>
        <p:nvPicPr>
          <p:cNvPr id="36" name="Picture 35" descr="A close up of text on a black background&#10;&#10;Description automatically generated">
            <a:extLst>
              <a:ext uri="{FF2B5EF4-FFF2-40B4-BE49-F238E27FC236}">
                <a16:creationId xmlns:a16="http://schemas.microsoft.com/office/drawing/2014/main" id="{A968BECE-0391-4597-AEC5-58E5D0F8C3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03799" y="5059290"/>
            <a:ext cx="6020824" cy="8372401"/>
          </a:xfrm>
          <a:prstGeom prst="rect">
            <a:avLst/>
          </a:prstGeom>
        </p:spPr>
      </p:pic>
      <p:sp>
        <p:nvSpPr>
          <p:cNvPr id="68" name="Oval 67">
            <a:extLst>
              <a:ext uri="{FF2B5EF4-FFF2-40B4-BE49-F238E27FC236}">
                <a16:creationId xmlns:a16="http://schemas.microsoft.com/office/drawing/2014/main" id="{AC1F93ED-B52A-431B-9793-37B1B0FE92A2}"/>
              </a:ext>
            </a:extLst>
          </p:cNvPr>
          <p:cNvSpPr/>
          <p:nvPr/>
        </p:nvSpPr>
        <p:spPr>
          <a:xfrm>
            <a:off x="9632224" y="5768192"/>
            <a:ext cx="297180" cy="270510"/>
          </a:xfrm>
          <a:prstGeom prst="ellipse">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40" name="Oval 139">
            <a:extLst>
              <a:ext uri="{FF2B5EF4-FFF2-40B4-BE49-F238E27FC236}">
                <a16:creationId xmlns:a16="http://schemas.microsoft.com/office/drawing/2014/main" id="{A88C9935-9C33-4373-8E22-2796980BD12A}"/>
              </a:ext>
            </a:extLst>
          </p:cNvPr>
          <p:cNvSpPr/>
          <p:nvPr/>
        </p:nvSpPr>
        <p:spPr>
          <a:xfrm>
            <a:off x="10243632" y="8073702"/>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7" name="TextBox 6">
            <a:extLst>
              <a:ext uri="{FF2B5EF4-FFF2-40B4-BE49-F238E27FC236}">
                <a16:creationId xmlns:a16="http://schemas.microsoft.com/office/drawing/2014/main" id="{907B3394-B7FC-4CA1-A0EE-5AF71EB82EE9}"/>
              </a:ext>
            </a:extLst>
          </p:cNvPr>
          <p:cNvSpPr txBox="1"/>
          <p:nvPr/>
        </p:nvSpPr>
        <p:spPr>
          <a:xfrm>
            <a:off x="12990131" y="607727"/>
            <a:ext cx="26979031" cy="2123658"/>
          </a:xfrm>
          <a:prstGeom prst="rect">
            <a:avLst/>
          </a:prstGeom>
          <a:solidFill>
            <a:schemeClr val="accent3">
              <a:lumMod val="40000"/>
              <a:lumOff val="60000"/>
            </a:schemeClr>
          </a:solidFill>
          <a:ln w="57150">
            <a:solidFill>
              <a:schemeClr val="tx1"/>
            </a:solidFill>
          </a:ln>
          <a:effectLst>
            <a:outerShdw blurRad="44450" dist="27940" dir="5400000" algn="ctr">
              <a:srgbClr val="000000">
                <a:alpha val="32000"/>
              </a:srgbClr>
            </a:outerShdw>
            <a:softEdge rad="12700"/>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7200" b="1" dirty="0">
                <a:ln w="0"/>
                <a:solidFill>
                  <a:sysClr val="windowText" lastClr="000000"/>
                </a:solidFill>
                <a:effectLst>
                  <a:outerShdw blurRad="38100" dist="25400" dir="5400000" algn="ctr" rotWithShape="0">
                    <a:srgbClr val="6E747A">
                      <a:alpha val="43000"/>
                    </a:srgbClr>
                  </a:outerShdw>
                </a:effectLst>
                <a:ea typeface="Verdana" panose="020B0604030504040204" pitchFamily="34" charset="0"/>
                <a:cs typeface="Arial" panose="020B0604020202020204" pitchFamily="34" charset="0"/>
              </a:rPr>
              <a:t>Indoor Navigation for the Blind:</a:t>
            </a:r>
          </a:p>
          <a:p>
            <a:pPr algn="ctr"/>
            <a:r>
              <a:rPr lang="en-US" sz="6000" dirty="0">
                <a:ln w="0"/>
                <a:solidFill>
                  <a:sysClr val="windowText" lastClr="000000"/>
                </a:solidFill>
                <a:effectLst>
                  <a:outerShdw blurRad="38100" dist="25400" dir="5400000" algn="ctr" rotWithShape="0">
                    <a:srgbClr val="6E747A">
                      <a:alpha val="43000"/>
                    </a:srgbClr>
                  </a:outerShdw>
                </a:effectLst>
                <a:ea typeface="Verdana" panose="020B0604030504040204" pitchFamily="34" charset="0"/>
                <a:cs typeface="Arial" panose="020B0604020202020204" pitchFamily="34" charset="0"/>
              </a:rPr>
              <a:t>Processing Digital Floor Plans Using OpenCV-Python for Beacon Placement</a:t>
            </a:r>
          </a:p>
        </p:txBody>
      </p:sp>
      <p:sp>
        <p:nvSpPr>
          <p:cNvPr id="141" name="Oval 140">
            <a:extLst>
              <a:ext uri="{FF2B5EF4-FFF2-40B4-BE49-F238E27FC236}">
                <a16:creationId xmlns:a16="http://schemas.microsoft.com/office/drawing/2014/main" id="{AA8D74E6-FF4C-4057-BFF8-FD5FB66EA0B3}"/>
              </a:ext>
            </a:extLst>
          </p:cNvPr>
          <p:cNvSpPr/>
          <p:nvPr/>
        </p:nvSpPr>
        <p:spPr>
          <a:xfrm>
            <a:off x="10891910" y="7687105"/>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42" name="Oval 141">
            <a:extLst>
              <a:ext uri="{FF2B5EF4-FFF2-40B4-BE49-F238E27FC236}">
                <a16:creationId xmlns:a16="http://schemas.microsoft.com/office/drawing/2014/main" id="{BFB95ED4-BB74-4A72-8F43-3E6F5BEC075C}"/>
              </a:ext>
            </a:extLst>
          </p:cNvPr>
          <p:cNvSpPr/>
          <p:nvPr/>
        </p:nvSpPr>
        <p:spPr>
          <a:xfrm>
            <a:off x="10226251" y="6160374"/>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43" name="Oval 142">
            <a:extLst>
              <a:ext uri="{FF2B5EF4-FFF2-40B4-BE49-F238E27FC236}">
                <a16:creationId xmlns:a16="http://schemas.microsoft.com/office/drawing/2014/main" id="{E4C5332B-9C2B-4EE8-8082-F3575B28E78B}"/>
              </a:ext>
            </a:extLst>
          </p:cNvPr>
          <p:cNvSpPr/>
          <p:nvPr/>
        </p:nvSpPr>
        <p:spPr>
          <a:xfrm>
            <a:off x="9342997" y="7783965"/>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44" name="Oval 143">
            <a:extLst>
              <a:ext uri="{FF2B5EF4-FFF2-40B4-BE49-F238E27FC236}">
                <a16:creationId xmlns:a16="http://schemas.microsoft.com/office/drawing/2014/main" id="{F2F741F6-EFFE-465D-9CF0-4D215F179DE1}"/>
              </a:ext>
            </a:extLst>
          </p:cNvPr>
          <p:cNvSpPr/>
          <p:nvPr/>
        </p:nvSpPr>
        <p:spPr>
          <a:xfrm>
            <a:off x="9342997" y="6831937"/>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45" name="Oval 144">
            <a:extLst>
              <a:ext uri="{FF2B5EF4-FFF2-40B4-BE49-F238E27FC236}">
                <a16:creationId xmlns:a16="http://schemas.microsoft.com/office/drawing/2014/main" id="{91F39728-5E7E-46FF-9E33-98A3B5BEDF48}"/>
              </a:ext>
            </a:extLst>
          </p:cNvPr>
          <p:cNvSpPr/>
          <p:nvPr/>
        </p:nvSpPr>
        <p:spPr>
          <a:xfrm>
            <a:off x="9342997" y="6131249"/>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46" name="Oval 145">
            <a:extLst>
              <a:ext uri="{FF2B5EF4-FFF2-40B4-BE49-F238E27FC236}">
                <a16:creationId xmlns:a16="http://schemas.microsoft.com/office/drawing/2014/main" id="{E5491D3E-629F-4AE5-A59F-E73464F9EEFE}"/>
              </a:ext>
            </a:extLst>
          </p:cNvPr>
          <p:cNvSpPr/>
          <p:nvPr/>
        </p:nvSpPr>
        <p:spPr>
          <a:xfrm>
            <a:off x="11830835" y="7392547"/>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47" name="Oval 146">
            <a:extLst>
              <a:ext uri="{FF2B5EF4-FFF2-40B4-BE49-F238E27FC236}">
                <a16:creationId xmlns:a16="http://schemas.microsoft.com/office/drawing/2014/main" id="{D9C79437-01B5-402A-BC00-D1C79AF8B68D}"/>
              </a:ext>
            </a:extLst>
          </p:cNvPr>
          <p:cNvSpPr/>
          <p:nvPr/>
        </p:nvSpPr>
        <p:spPr>
          <a:xfrm>
            <a:off x="12798423" y="6471137"/>
            <a:ext cx="273991"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48" name="Oval 147">
            <a:extLst>
              <a:ext uri="{FF2B5EF4-FFF2-40B4-BE49-F238E27FC236}">
                <a16:creationId xmlns:a16="http://schemas.microsoft.com/office/drawing/2014/main" id="{0DDBF2ED-47E9-4E6A-B934-F526612F8049}"/>
              </a:ext>
            </a:extLst>
          </p:cNvPr>
          <p:cNvSpPr/>
          <p:nvPr/>
        </p:nvSpPr>
        <p:spPr>
          <a:xfrm>
            <a:off x="10835851" y="6466561"/>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49" name="Oval 148">
            <a:extLst>
              <a:ext uri="{FF2B5EF4-FFF2-40B4-BE49-F238E27FC236}">
                <a16:creationId xmlns:a16="http://schemas.microsoft.com/office/drawing/2014/main" id="{C44774C3-3A2E-425A-8A99-D3019512FD39}"/>
              </a:ext>
            </a:extLst>
          </p:cNvPr>
          <p:cNvSpPr/>
          <p:nvPr/>
        </p:nvSpPr>
        <p:spPr>
          <a:xfrm>
            <a:off x="11786927" y="6467327"/>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50" name="Oval 149">
            <a:extLst>
              <a:ext uri="{FF2B5EF4-FFF2-40B4-BE49-F238E27FC236}">
                <a16:creationId xmlns:a16="http://schemas.microsoft.com/office/drawing/2014/main" id="{9CB45912-9A5A-4EA4-B023-07D8FA81224A}"/>
              </a:ext>
            </a:extLst>
          </p:cNvPr>
          <p:cNvSpPr/>
          <p:nvPr/>
        </p:nvSpPr>
        <p:spPr>
          <a:xfrm>
            <a:off x="9358407" y="9562136"/>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51" name="Oval 150">
            <a:extLst>
              <a:ext uri="{FF2B5EF4-FFF2-40B4-BE49-F238E27FC236}">
                <a16:creationId xmlns:a16="http://schemas.microsoft.com/office/drawing/2014/main" id="{ECDE769F-5D70-408B-A873-C6E468263A9D}"/>
              </a:ext>
            </a:extLst>
          </p:cNvPr>
          <p:cNvSpPr/>
          <p:nvPr/>
        </p:nvSpPr>
        <p:spPr>
          <a:xfrm>
            <a:off x="10243795" y="9330551"/>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52" name="Oval 151">
            <a:extLst>
              <a:ext uri="{FF2B5EF4-FFF2-40B4-BE49-F238E27FC236}">
                <a16:creationId xmlns:a16="http://schemas.microsoft.com/office/drawing/2014/main" id="{C9B99B0D-539F-4B98-8632-9EFC028126E0}"/>
              </a:ext>
            </a:extLst>
          </p:cNvPr>
          <p:cNvSpPr/>
          <p:nvPr/>
        </p:nvSpPr>
        <p:spPr>
          <a:xfrm>
            <a:off x="9358407" y="8666484"/>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53" name="Oval 152">
            <a:extLst>
              <a:ext uri="{FF2B5EF4-FFF2-40B4-BE49-F238E27FC236}">
                <a16:creationId xmlns:a16="http://schemas.microsoft.com/office/drawing/2014/main" id="{26D7209B-1C5F-452E-B031-2BDC2A1D7FBD}"/>
              </a:ext>
            </a:extLst>
          </p:cNvPr>
          <p:cNvSpPr/>
          <p:nvPr/>
        </p:nvSpPr>
        <p:spPr>
          <a:xfrm>
            <a:off x="10881856" y="8936994"/>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54" name="Oval 153">
            <a:extLst>
              <a:ext uri="{FF2B5EF4-FFF2-40B4-BE49-F238E27FC236}">
                <a16:creationId xmlns:a16="http://schemas.microsoft.com/office/drawing/2014/main" id="{1B279A09-CEF2-46F4-9E19-1DC7A2CA2926}"/>
              </a:ext>
            </a:extLst>
          </p:cNvPr>
          <p:cNvSpPr/>
          <p:nvPr/>
        </p:nvSpPr>
        <p:spPr>
          <a:xfrm>
            <a:off x="11398054" y="8480807"/>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55" name="Oval 154">
            <a:extLst>
              <a:ext uri="{FF2B5EF4-FFF2-40B4-BE49-F238E27FC236}">
                <a16:creationId xmlns:a16="http://schemas.microsoft.com/office/drawing/2014/main" id="{BD11103E-92DC-485D-8E58-B3C2E9948F1D}"/>
              </a:ext>
            </a:extLst>
          </p:cNvPr>
          <p:cNvSpPr/>
          <p:nvPr/>
        </p:nvSpPr>
        <p:spPr>
          <a:xfrm>
            <a:off x="12814849" y="8801739"/>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56" name="Oval 155">
            <a:extLst>
              <a:ext uri="{FF2B5EF4-FFF2-40B4-BE49-F238E27FC236}">
                <a16:creationId xmlns:a16="http://schemas.microsoft.com/office/drawing/2014/main" id="{23DEF497-6758-4192-B600-786F2325AEA3}"/>
              </a:ext>
            </a:extLst>
          </p:cNvPr>
          <p:cNvSpPr/>
          <p:nvPr/>
        </p:nvSpPr>
        <p:spPr>
          <a:xfrm>
            <a:off x="12814849" y="8237681"/>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57" name="Oval 156">
            <a:extLst>
              <a:ext uri="{FF2B5EF4-FFF2-40B4-BE49-F238E27FC236}">
                <a16:creationId xmlns:a16="http://schemas.microsoft.com/office/drawing/2014/main" id="{204103B5-534B-480E-81CA-50E8652BEDDE}"/>
              </a:ext>
            </a:extLst>
          </p:cNvPr>
          <p:cNvSpPr/>
          <p:nvPr/>
        </p:nvSpPr>
        <p:spPr>
          <a:xfrm>
            <a:off x="13537165" y="8887286"/>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58" name="Oval 157">
            <a:extLst>
              <a:ext uri="{FF2B5EF4-FFF2-40B4-BE49-F238E27FC236}">
                <a16:creationId xmlns:a16="http://schemas.microsoft.com/office/drawing/2014/main" id="{08EBDCD6-BA9C-424A-BA34-84979973C87A}"/>
              </a:ext>
            </a:extLst>
          </p:cNvPr>
          <p:cNvSpPr/>
          <p:nvPr/>
        </p:nvSpPr>
        <p:spPr>
          <a:xfrm>
            <a:off x="13251415" y="7739369"/>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59" name="Oval 158">
            <a:extLst>
              <a:ext uri="{FF2B5EF4-FFF2-40B4-BE49-F238E27FC236}">
                <a16:creationId xmlns:a16="http://schemas.microsoft.com/office/drawing/2014/main" id="{263C343F-2D6C-42CD-8104-2FF577190228}"/>
              </a:ext>
            </a:extLst>
          </p:cNvPr>
          <p:cNvSpPr/>
          <p:nvPr/>
        </p:nvSpPr>
        <p:spPr>
          <a:xfrm>
            <a:off x="12801860" y="7647811"/>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60" name="Oval 159">
            <a:extLst>
              <a:ext uri="{FF2B5EF4-FFF2-40B4-BE49-F238E27FC236}">
                <a16:creationId xmlns:a16="http://schemas.microsoft.com/office/drawing/2014/main" id="{1D1DEED9-482E-4BE7-88B6-E6032D8D9726}"/>
              </a:ext>
            </a:extLst>
          </p:cNvPr>
          <p:cNvSpPr/>
          <p:nvPr/>
        </p:nvSpPr>
        <p:spPr>
          <a:xfrm>
            <a:off x="12095398" y="11012267"/>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61" name="Oval 160">
            <a:extLst>
              <a:ext uri="{FF2B5EF4-FFF2-40B4-BE49-F238E27FC236}">
                <a16:creationId xmlns:a16="http://schemas.microsoft.com/office/drawing/2014/main" id="{E114C30A-496D-4E80-B197-28BECC21F47D}"/>
              </a:ext>
            </a:extLst>
          </p:cNvPr>
          <p:cNvSpPr/>
          <p:nvPr/>
        </p:nvSpPr>
        <p:spPr>
          <a:xfrm>
            <a:off x="13264786" y="11147522"/>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62" name="Oval 161">
            <a:extLst>
              <a:ext uri="{FF2B5EF4-FFF2-40B4-BE49-F238E27FC236}">
                <a16:creationId xmlns:a16="http://schemas.microsoft.com/office/drawing/2014/main" id="{ACA28996-9E15-4BBA-8DA8-C70699A324EB}"/>
              </a:ext>
            </a:extLst>
          </p:cNvPr>
          <p:cNvSpPr/>
          <p:nvPr/>
        </p:nvSpPr>
        <p:spPr>
          <a:xfrm>
            <a:off x="12832336" y="10777549"/>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63" name="Oval 162">
            <a:extLst>
              <a:ext uri="{FF2B5EF4-FFF2-40B4-BE49-F238E27FC236}">
                <a16:creationId xmlns:a16="http://schemas.microsoft.com/office/drawing/2014/main" id="{2F0179D0-F535-482D-916B-04E54739633D}"/>
              </a:ext>
            </a:extLst>
          </p:cNvPr>
          <p:cNvSpPr/>
          <p:nvPr/>
        </p:nvSpPr>
        <p:spPr>
          <a:xfrm>
            <a:off x="13249217" y="10478597"/>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64" name="Oval 163">
            <a:extLst>
              <a:ext uri="{FF2B5EF4-FFF2-40B4-BE49-F238E27FC236}">
                <a16:creationId xmlns:a16="http://schemas.microsoft.com/office/drawing/2014/main" id="{FA5EE0D1-A582-475B-B973-F3E9D7EFC289}"/>
              </a:ext>
            </a:extLst>
          </p:cNvPr>
          <p:cNvSpPr/>
          <p:nvPr/>
        </p:nvSpPr>
        <p:spPr>
          <a:xfrm>
            <a:off x="12841541" y="10189305"/>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65" name="Oval 164">
            <a:extLst>
              <a:ext uri="{FF2B5EF4-FFF2-40B4-BE49-F238E27FC236}">
                <a16:creationId xmlns:a16="http://schemas.microsoft.com/office/drawing/2014/main" id="{FE3658E3-0C5A-4E3C-877F-B1EC0896CAEA}"/>
              </a:ext>
            </a:extLst>
          </p:cNvPr>
          <p:cNvSpPr/>
          <p:nvPr/>
        </p:nvSpPr>
        <p:spPr>
          <a:xfrm>
            <a:off x="11860272" y="9395619"/>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66" name="Oval 165">
            <a:extLst>
              <a:ext uri="{FF2B5EF4-FFF2-40B4-BE49-F238E27FC236}">
                <a16:creationId xmlns:a16="http://schemas.microsoft.com/office/drawing/2014/main" id="{CAE4E954-27FC-48C5-8F54-310A647082DA}"/>
              </a:ext>
            </a:extLst>
          </p:cNvPr>
          <p:cNvSpPr/>
          <p:nvPr/>
        </p:nvSpPr>
        <p:spPr>
          <a:xfrm>
            <a:off x="12841541" y="9601061"/>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67" name="Oval 166">
            <a:extLst>
              <a:ext uri="{FF2B5EF4-FFF2-40B4-BE49-F238E27FC236}">
                <a16:creationId xmlns:a16="http://schemas.microsoft.com/office/drawing/2014/main" id="{25D69F8F-49DE-48B0-A3D1-E9A66ED975EC}"/>
              </a:ext>
            </a:extLst>
          </p:cNvPr>
          <p:cNvSpPr/>
          <p:nvPr/>
        </p:nvSpPr>
        <p:spPr>
          <a:xfrm>
            <a:off x="13279368" y="9782709"/>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68" name="Oval 167">
            <a:extLst>
              <a:ext uri="{FF2B5EF4-FFF2-40B4-BE49-F238E27FC236}">
                <a16:creationId xmlns:a16="http://schemas.microsoft.com/office/drawing/2014/main" id="{C42A696B-2645-4EE6-B2CE-A9C60F6CB44F}"/>
              </a:ext>
            </a:extLst>
          </p:cNvPr>
          <p:cNvSpPr/>
          <p:nvPr/>
        </p:nvSpPr>
        <p:spPr>
          <a:xfrm>
            <a:off x="11889570" y="9037305"/>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69" name="Oval 168">
            <a:extLst>
              <a:ext uri="{FF2B5EF4-FFF2-40B4-BE49-F238E27FC236}">
                <a16:creationId xmlns:a16="http://schemas.microsoft.com/office/drawing/2014/main" id="{2D3F03A7-7E00-43CD-8BE4-2B415306E554}"/>
              </a:ext>
            </a:extLst>
          </p:cNvPr>
          <p:cNvSpPr/>
          <p:nvPr/>
        </p:nvSpPr>
        <p:spPr>
          <a:xfrm>
            <a:off x="13279368" y="9082714"/>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70" name="Oval 169">
            <a:extLst>
              <a:ext uri="{FF2B5EF4-FFF2-40B4-BE49-F238E27FC236}">
                <a16:creationId xmlns:a16="http://schemas.microsoft.com/office/drawing/2014/main" id="{3C20D17B-A22A-40E3-92A0-35D254364ACA}"/>
              </a:ext>
            </a:extLst>
          </p:cNvPr>
          <p:cNvSpPr/>
          <p:nvPr/>
        </p:nvSpPr>
        <p:spPr>
          <a:xfrm>
            <a:off x="9780814" y="10912804"/>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71" name="Oval 170">
            <a:extLst>
              <a:ext uri="{FF2B5EF4-FFF2-40B4-BE49-F238E27FC236}">
                <a16:creationId xmlns:a16="http://schemas.microsoft.com/office/drawing/2014/main" id="{2BA36B00-4615-40D6-B634-E41767EC8431}"/>
              </a:ext>
            </a:extLst>
          </p:cNvPr>
          <p:cNvSpPr/>
          <p:nvPr/>
        </p:nvSpPr>
        <p:spPr>
          <a:xfrm>
            <a:off x="9772295" y="10478597"/>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72" name="Oval 171">
            <a:extLst>
              <a:ext uri="{FF2B5EF4-FFF2-40B4-BE49-F238E27FC236}">
                <a16:creationId xmlns:a16="http://schemas.microsoft.com/office/drawing/2014/main" id="{D0DACBD9-8AE8-497A-A086-1AFBA7A952DD}"/>
              </a:ext>
            </a:extLst>
          </p:cNvPr>
          <p:cNvSpPr/>
          <p:nvPr/>
        </p:nvSpPr>
        <p:spPr>
          <a:xfrm>
            <a:off x="9773903" y="9918795"/>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73" name="Oval 172">
            <a:extLst>
              <a:ext uri="{FF2B5EF4-FFF2-40B4-BE49-F238E27FC236}">
                <a16:creationId xmlns:a16="http://schemas.microsoft.com/office/drawing/2014/main" id="{DD8527B4-2EF0-442C-8832-B79B9525EBEB}"/>
              </a:ext>
            </a:extLst>
          </p:cNvPr>
          <p:cNvSpPr/>
          <p:nvPr/>
        </p:nvSpPr>
        <p:spPr>
          <a:xfrm>
            <a:off x="10878236" y="11374249"/>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74" name="Oval 173">
            <a:extLst>
              <a:ext uri="{FF2B5EF4-FFF2-40B4-BE49-F238E27FC236}">
                <a16:creationId xmlns:a16="http://schemas.microsoft.com/office/drawing/2014/main" id="{BAF4B897-B2C3-4F6F-8D9A-4261CA5C4F97}"/>
              </a:ext>
            </a:extLst>
          </p:cNvPr>
          <p:cNvSpPr/>
          <p:nvPr/>
        </p:nvSpPr>
        <p:spPr>
          <a:xfrm>
            <a:off x="10891910" y="10912804"/>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75" name="Oval 174">
            <a:extLst>
              <a:ext uri="{FF2B5EF4-FFF2-40B4-BE49-F238E27FC236}">
                <a16:creationId xmlns:a16="http://schemas.microsoft.com/office/drawing/2014/main" id="{72C85412-BC9B-4BF3-8F26-C70CB190E5E2}"/>
              </a:ext>
            </a:extLst>
          </p:cNvPr>
          <p:cNvSpPr/>
          <p:nvPr/>
        </p:nvSpPr>
        <p:spPr>
          <a:xfrm>
            <a:off x="10891910" y="10478597"/>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76" name="Oval 175">
            <a:extLst>
              <a:ext uri="{FF2B5EF4-FFF2-40B4-BE49-F238E27FC236}">
                <a16:creationId xmlns:a16="http://schemas.microsoft.com/office/drawing/2014/main" id="{FF98CBCD-9F66-4280-8403-7C6EF37ECE25}"/>
              </a:ext>
            </a:extLst>
          </p:cNvPr>
          <p:cNvSpPr/>
          <p:nvPr/>
        </p:nvSpPr>
        <p:spPr>
          <a:xfrm>
            <a:off x="10881856" y="9938560"/>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77" name="Oval 176">
            <a:extLst>
              <a:ext uri="{FF2B5EF4-FFF2-40B4-BE49-F238E27FC236}">
                <a16:creationId xmlns:a16="http://schemas.microsoft.com/office/drawing/2014/main" id="{0F7C9995-130F-42BE-AEA6-1D33BFB46214}"/>
              </a:ext>
            </a:extLst>
          </p:cNvPr>
          <p:cNvSpPr/>
          <p:nvPr/>
        </p:nvSpPr>
        <p:spPr>
          <a:xfrm>
            <a:off x="11609149" y="10994312"/>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78" name="Oval 177">
            <a:extLst>
              <a:ext uri="{FF2B5EF4-FFF2-40B4-BE49-F238E27FC236}">
                <a16:creationId xmlns:a16="http://schemas.microsoft.com/office/drawing/2014/main" id="{700E6485-12FB-4878-91E0-43AC61EE6C74}"/>
              </a:ext>
            </a:extLst>
          </p:cNvPr>
          <p:cNvSpPr/>
          <p:nvPr/>
        </p:nvSpPr>
        <p:spPr>
          <a:xfrm>
            <a:off x="11271749" y="9923069"/>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79" name="Oval 178">
            <a:extLst>
              <a:ext uri="{FF2B5EF4-FFF2-40B4-BE49-F238E27FC236}">
                <a16:creationId xmlns:a16="http://schemas.microsoft.com/office/drawing/2014/main" id="{E8032FA5-0D3E-4DA0-BDC9-05FDB19763B5}"/>
              </a:ext>
            </a:extLst>
          </p:cNvPr>
          <p:cNvSpPr/>
          <p:nvPr/>
        </p:nvSpPr>
        <p:spPr>
          <a:xfrm>
            <a:off x="9946452" y="12530607"/>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80" name="Oval 179">
            <a:extLst>
              <a:ext uri="{FF2B5EF4-FFF2-40B4-BE49-F238E27FC236}">
                <a16:creationId xmlns:a16="http://schemas.microsoft.com/office/drawing/2014/main" id="{E86AEED0-125F-44E5-848A-91DBFDA2766B}"/>
              </a:ext>
            </a:extLst>
          </p:cNvPr>
          <p:cNvSpPr/>
          <p:nvPr/>
        </p:nvSpPr>
        <p:spPr>
          <a:xfrm>
            <a:off x="9365164" y="11983474"/>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81" name="Oval 180">
            <a:extLst>
              <a:ext uri="{FF2B5EF4-FFF2-40B4-BE49-F238E27FC236}">
                <a16:creationId xmlns:a16="http://schemas.microsoft.com/office/drawing/2014/main" id="{CAA87696-B99E-4A43-9DBB-805471169EEC}"/>
              </a:ext>
            </a:extLst>
          </p:cNvPr>
          <p:cNvSpPr/>
          <p:nvPr/>
        </p:nvSpPr>
        <p:spPr>
          <a:xfrm>
            <a:off x="9365164" y="11242190"/>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82" name="Oval 181">
            <a:extLst>
              <a:ext uri="{FF2B5EF4-FFF2-40B4-BE49-F238E27FC236}">
                <a16:creationId xmlns:a16="http://schemas.microsoft.com/office/drawing/2014/main" id="{98870145-5247-4DC5-8824-5759A3D189EB}"/>
              </a:ext>
            </a:extLst>
          </p:cNvPr>
          <p:cNvSpPr/>
          <p:nvPr/>
        </p:nvSpPr>
        <p:spPr>
          <a:xfrm>
            <a:off x="9758621" y="11354683"/>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83" name="Oval 182">
            <a:extLst>
              <a:ext uri="{FF2B5EF4-FFF2-40B4-BE49-F238E27FC236}">
                <a16:creationId xmlns:a16="http://schemas.microsoft.com/office/drawing/2014/main" id="{821BD367-D78F-4FBC-83A7-C05093AB71BF}"/>
              </a:ext>
            </a:extLst>
          </p:cNvPr>
          <p:cNvSpPr/>
          <p:nvPr/>
        </p:nvSpPr>
        <p:spPr>
          <a:xfrm>
            <a:off x="9358407" y="10493411"/>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84" name="Oval 183">
            <a:extLst>
              <a:ext uri="{FF2B5EF4-FFF2-40B4-BE49-F238E27FC236}">
                <a16:creationId xmlns:a16="http://schemas.microsoft.com/office/drawing/2014/main" id="{CA611725-4D25-49F3-868E-6BE6E3731642}"/>
              </a:ext>
            </a:extLst>
          </p:cNvPr>
          <p:cNvSpPr/>
          <p:nvPr/>
        </p:nvSpPr>
        <p:spPr>
          <a:xfrm>
            <a:off x="10784053" y="12077837"/>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85" name="Oval 184">
            <a:extLst>
              <a:ext uri="{FF2B5EF4-FFF2-40B4-BE49-F238E27FC236}">
                <a16:creationId xmlns:a16="http://schemas.microsoft.com/office/drawing/2014/main" id="{7893AA97-DCE9-4743-A338-FC719C70DBFF}"/>
              </a:ext>
            </a:extLst>
          </p:cNvPr>
          <p:cNvSpPr/>
          <p:nvPr/>
        </p:nvSpPr>
        <p:spPr>
          <a:xfrm>
            <a:off x="12314464" y="12851974"/>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86" name="Oval 185">
            <a:extLst>
              <a:ext uri="{FF2B5EF4-FFF2-40B4-BE49-F238E27FC236}">
                <a16:creationId xmlns:a16="http://schemas.microsoft.com/office/drawing/2014/main" id="{8ACB69C3-C1AA-4731-A641-24984D69C943}"/>
              </a:ext>
            </a:extLst>
          </p:cNvPr>
          <p:cNvSpPr/>
          <p:nvPr/>
        </p:nvSpPr>
        <p:spPr>
          <a:xfrm>
            <a:off x="13279368" y="11813340"/>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187" name="Oval 186">
            <a:extLst>
              <a:ext uri="{FF2B5EF4-FFF2-40B4-BE49-F238E27FC236}">
                <a16:creationId xmlns:a16="http://schemas.microsoft.com/office/drawing/2014/main" id="{74836FE7-6BC0-4952-BB7D-CD71BB241D0F}"/>
              </a:ext>
            </a:extLst>
          </p:cNvPr>
          <p:cNvSpPr/>
          <p:nvPr/>
        </p:nvSpPr>
        <p:spPr>
          <a:xfrm>
            <a:off x="10209828" y="12851974"/>
            <a:ext cx="297180" cy="27051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Verdana" panose="020B060403050404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E044E1F2-7F5A-4866-B15A-2008819EAFAE}"/>
              </a:ext>
            </a:extLst>
          </p:cNvPr>
          <p:cNvSpPr txBox="1"/>
          <p:nvPr/>
        </p:nvSpPr>
        <p:spPr>
          <a:xfrm>
            <a:off x="8239008" y="13774103"/>
            <a:ext cx="6323730" cy="707886"/>
          </a:xfrm>
          <a:prstGeom prst="rect">
            <a:avLst/>
          </a:prstGeom>
          <a:solidFill>
            <a:schemeClr val="bg1">
              <a:lumMod val="85000"/>
            </a:schemeClr>
          </a:solidFill>
          <a:ln>
            <a:solidFill>
              <a:schemeClr val="tx1"/>
            </a:solidFill>
          </a:ln>
        </p:spPr>
        <p:txBody>
          <a:bodyPr wrap="square" rtlCol="0">
            <a:spAutoFit/>
          </a:bodyPr>
          <a:lstStyle/>
          <a:p>
            <a:r>
              <a:rPr lang="en-US" sz="4000" b="1" dirty="0">
                <a:ea typeface="Verdana" panose="020B0604030504040204" pitchFamily="34" charset="0"/>
                <a:cs typeface="Arial" panose="020B0604020202020204" pitchFamily="34" charset="0"/>
              </a:rPr>
              <a:t>How can we automate this?</a:t>
            </a:r>
          </a:p>
        </p:txBody>
      </p:sp>
      <p:pic>
        <p:nvPicPr>
          <p:cNvPr id="2" name="Picture 2" descr="C:\opencv\my_opencv\my_program\floor_features.jpg"/>
          <p:cNvPicPr>
            <a:picLocks noChangeAspect="1" noChangeArrowheads="1"/>
          </p:cNvPicPr>
          <p:nvPr/>
        </p:nvPicPr>
        <p:blipFill>
          <a:blip r:embed="rId7" cstate="print"/>
          <a:srcRect/>
          <a:stretch>
            <a:fillRect/>
          </a:stretch>
        </p:blipFill>
        <p:spPr bwMode="auto">
          <a:xfrm>
            <a:off x="15251981" y="7152252"/>
            <a:ext cx="4985868" cy="6933217"/>
          </a:xfrm>
          <a:prstGeom prst="rect">
            <a:avLst/>
          </a:prstGeom>
          <a:noFill/>
        </p:spPr>
      </p:pic>
      <p:pic>
        <p:nvPicPr>
          <p:cNvPr id="1027" name="Picture 3" descr="C:\opencv\my_opencv\my_program\door_features.jpg"/>
          <p:cNvPicPr>
            <a:picLocks noChangeAspect="1" noChangeArrowheads="1"/>
          </p:cNvPicPr>
          <p:nvPr/>
        </p:nvPicPr>
        <p:blipFill>
          <a:blip r:embed="rId8"/>
          <a:srcRect/>
          <a:stretch>
            <a:fillRect/>
          </a:stretch>
        </p:blipFill>
        <p:spPr bwMode="auto">
          <a:xfrm>
            <a:off x="12590519" y="27289115"/>
            <a:ext cx="2033613" cy="2803087"/>
          </a:xfrm>
          <a:prstGeom prst="rect">
            <a:avLst/>
          </a:prstGeom>
          <a:noFill/>
        </p:spPr>
      </p:pic>
      <p:pic>
        <p:nvPicPr>
          <p:cNvPr id="1028" name="Picture 4" descr="C:\opencv\my_opencv\my_program\sample1_door.jpg"/>
          <p:cNvPicPr>
            <a:picLocks noChangeAspect="1" noChangeArrowheads="1"/>
          </p:cNvPicPr>
          <p:nvPr/>
        </p:nvPicPr>
        <p:blipFill>
          <a:blip r:embed="rId9"/>
          <a:srcRect/>
          <a:stretch>
            <a:fillRect/>
          </a:stretch>
        </p:blipFill>
        <p:spPr bwMode="auto">
          <a:xfrm>
            <a:off x="6933593" y="27289115"/>
            <a:ext cx="2016041" cy="2773117"/>
          </a:xfrm>
          <a:prstGeom prst="rect">
            <a:avLst/>
          </a:prstGeom>
          <a:noFill/>
        </p:spPr>
      </p:pic>
      <p:cxnSp>
        <p:nvCxnSpPr>
          <p:cNvPr id="76" name="Straight Arrow Connector 75"/>
          <p:cNvCxnSpPr>
            <a:cxnSpLocks/>
          </p:cNvCxnSpPr>
          <p:nvPr/>
        </p:nvCxnSpPr>
        <p:spPr>
          <a:xfrm>
            <a:off x="9049019" y="28738197"/>
            <a:ext cx="777679"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9884486" y="28389623"/>
            <a:ext cx="1641036" cy="707886"/>
          </a:xfrm>
          <a:prstGeom prst="rect">
            <a:avLst/>
          </a:prstGeom>
          <a:solidFill>
            <a:schemeClr val="bg1">
              <a:lumMod val="85000"/>
            </a:schemeClr>
          </a:solidFill>
          <a:ln>
            <a:solidFill>
              <a:schemeClr val="tx1"/>
            </a:solidFill>
          </a:ln>
        </p:spPr>
        <p:txBody>
          <a:bodyPr wrap="square" rtlCol="0">
            <a:spAutoFit/>
          </a:bodyPr>
          <a:lstStyle/>
          <a:p>
            <a:pPr algn="ctr"/>
            <a:r>
              <a:rPr lang="en-US" sz="4000" b="1" dirty="0"/>
              <a:t>SIFT</a:t>
            </a:r>
          </a:p>
        </p:txBody>
      </p:sp>
      <p:cxnSp>
        <p:nvCxnSpPr>
          <p:cNvPr id="85" name="Straight Arrow Connector 84"/>
          <p:cNvCxnSpPr>
            <a:cxnSpLocks/>
          </p:cNvCxnSpPr>
          <p:nvPr/>
        </p:nvCxnSpPr>
        <p:spPr>
          <a:xfrm>
            <a:off x="11593945" y="28735717"/>
            <a:ext cx="916401"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84059" y="32007513"/>
            <a:ext cx="7120252" cy="646331"/>
          </a:xfrm>
          <a:prstGeom prst="rect">
            <a:avLst/>
          </a:prstGeom>
          <a:solidFill>
            <a:schemeClr val="bg1">
              <a:lumMod val="85000"/>
            </a:schemeClr>
          </a:solidFill>
          <a:ln>
            <a:solidFill>
              <a:schemeClr val="tx1"/>
            </a:solidFill>
          </a:ln>
        </p:spPr>
        <p:txBody>
          <a:bodyPr wrap="square" rtlCol="0">
            <a:spAutoFit/>
          </a:bodyPr>
          <a:lstStyle/>
          <a:p>
            <a:r>
              <a:rPr lang="en-US" sz="3600" b="1" dirty="0"/>
              <a:t>Floor plan with all features marked</a:t>
            </a:r>
          </a:p>
        </p:txBody>
      </p:sp>
      <p:pic>
        <p:nvPicPr>
          <p:cNvPr id="1031" name="Picture 7" descr="C:\opencv\my_opencv\my_program\all_floor_features.jpg"/>
          <p:cNvPicPr>
            <a:picLocks noChangeAspect="1" noChangeArrowheads="1"/>
          </p:cNvPicPr>
          <p:nvPr/>
        </p:nvPicPr>
        <p:blipFill>
          <a:blip r:embed="rId10" cstate="print"/>
          <a:srcRect/>
          <a:stretch>
            <a:fillRect/>
          </a:stretch>
        </p:blipFill>
        <p:spPr bwMode="auto">
          <a:xfrm>
            <a:off x="848334" y="23974748"/>
            <a:ext cx="5624632" cy="7821468"/>
          </a:xfrm>
          <a:prstGeom prst="rect">
            <a:avLst/>
          </a:prstGeom>
          <a:noFill/>
        </p:spPr>
      </p:pic>
      <p:pic>
        <p:nvPicPr>
          <p:cNvPr id="1032" name="Picture 8" descr="C:\opencv\my_opencv\my_program\processed floors\doors_found_sample1.jpg"/>
          <p:cNvPicPr>
            <a:picLocks noChangeAspect="1" noChangeArrowheads="1"/>
          </p:cNvPicPr>
          <p:nvPr/>
        </p:nvPicPr>
        <p:blipFill>
          <a:blip r:embed="rId11" cstate="print"/>
          <a:srcRect/>
          <a:stretch>
            <a:fillRect/>
          </a:stretch>
        </p:blipFill>
        <p:spPr bwMode="auto">
          <a:xfrm>
            <a:off x="22918645" y="23698120"/>
            <a:ext cx="5967414" cy="8298131"/>
          </a:xfrm>
          <a:prstGeom prst="rect">
            <a:avLst/>
          </a:prstGeom>
          <a:noFill/>
        </p:spPr>
      </p:pic>
      <p:pic>
        <p:nvPicPr>
          <p:cNvPr id="1033" name="Picture 9" descr="C:\opencv\my_opencv\my_program\doors_found.jpg"/>
          <p:cNvPicPr>
            <a:picLocks noChangeAspect="1" noChangeArrowheads="1"/>
          </p:cNvPicPr>
          <p:nvPr/>
        </p:nvPicPr>
        <p:blipFill>
          <a:blip r:embed="rId12" cstate="print"/>
          <a:srcRect/>
          <a:stretch>
            <a:fillRect/>
          </a:stretch>
        </p:blipFill>
        <p:spPr bwMode="auto">
          <a:xfrm>
            <a:off x="15541326" y="17758610"/>
            <a:ext cx="4619584" cy="6423873"/>
          </a:xfrm>
          <a:prstGeom prst="rect">
            <a:avLst/>
          </a:prstGeom>
          <a:noFill/>
        </p:spPr>
      </p:pic>
      <p:cxnSp>
        <p:nvCxnSpPr>
          <p:cNvPr id="95" name="Straight Arrow Connector 94"/>
          <p:cNvCxnSpPr>
            <a:cxnSpLocks/>
            <a:endCxn id="97" idx="0"/>
          </p:cNvCxnSpPr>
          <p:nvPr/>
        </p:nvCxnSpPr>
        <p:spPr>
          <a:xfrm>
            <a:off x="17668268" y="15056575"/>
            <a:ext cx="5941" cy="812787"/>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15487153" y="15869362"/>
            <a:ext cx="4374112" cy="646331"/>
          </a:xfrm>
          <a:prstGeom prst="rect">
            <a:avLst/>
          </a:prstGeom>
          <a:solidFill>
            <a:schemeClr val="bg1">
              <a:lumMod val="85000"/>
            </a:schemeClr>
          </a:solidFill>
          <a:ln>
            <a:solidFill>
              <a:schemeClr val="tx1"/>
            </a:solidFill>
          </a:ln>
        </p:spPr>
        <p:txBody>
          <a:bodyPr wrap="square" rtlCol="0">
            <a:spAutoFit/>
          </a:bodyPr>
          <a:lstStyle/>
          <a:p>
            <a:r>
              <a:rPr lang="en-US" sz="3600" b="1" dirty="0"/>
              <a:t>k-means clustering</a:t>
            </a:r>
          </a:p>
        </p:txBody>
      </p:sp>
      <p:cxnSp>
        <p:nvCxnSpPr>
          <p:cNvPr id="98" name="Straight Arrow Connector 97"/>
          <p:cNvCxnSpPr>
            <a:cxnSpLocks/>
          </p:cNvCxnSpPr>
          <p:nvPr/>
        </p:nvCxnSpPr>
        <p:spPr>
          <a:xfrm>
            <a:off x="17668268" y="16792990"/>
            <a:ext cx="0" cy="927788"/>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cxnSpLocks/>
          </p:cNvCxnSpPr>
          <p:nvPr/>
        </p:nvCxnSpPr>
        <p:spPr>
          <a:xfrm>
            <a:off x="20226385" y="22471878"/>
            <a:ext cx="2692260"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3022465" y="22085672"/>
            <a:ext cx="5491506" cy="830997"/>
          </a:xfrm>
          <a:prstGeom prst="rect">
            <a:avLst/>
          </a:prstGeom>
          <a:solidFill>
            <a:schemeClr val="bg1">
              <a:lumMod val="85000"/>
            </a:schemeClr>
          </a:solidFill>
          <a:ln>
            <a:solidFill>
              <a:schemeClr val="tx1"/>
            </a:solidFill>
          </a:ln>
        </p:spPr>
        <p:txBody>
          <a:bodyPr wrap="square" rtlCol="0">
            <a:spAutoFit/>
          </a:bodyPr>
          <a:lstStyle/>
          <a:p>
            <a:r>
              <a:rPr lang="en-US" sz="4800" b="1" dirty="0"/>
              <a:t>Brute-force  checker</a:t>
            </a:r>
          </a:p>
        </p:txBody>
      </p:sp>
      <p:cxnSp>
        <p:nvCxnSpPr>
          <p:cNvPr id="102" name="Straight Arrow Connector 101"/>
          <p:cNvCxnSpPr/>
          <p:nvPr/>
        </p:nvCxnSpPr>
        <p:spPr>
          <a:xfrm rot="5400000">
            <a:off x="25439603" y="23300618"/>
            <a:ext cx="657228" cy="2"/>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034" name="Picture 10" descr="C:\opencv\my_opencv\my_program\bad_section.jpg"/>
          <p:cNvPicPr>
            <a:picLocks noChangeAspect="1" noChangeArrowheads="1"/>
          </p:cNvPicPr>
          <p:nvPr/>
        </p:nvPicPr>
        <p:blipFill>
          <a:blip r:embed="rId13" cstate="print"/>
          <a:srcRect/>
          <a:stretch>
            <a:fillRect/>
          </a:stretch>
        </p:blipFill>
        <p:spPr bwMode="auto">
          <a:xfrm>
            <a:off x="20800905" y="7178390"/>
            <a:ext cx="8181525" cy="5452807"/>
          </a:xfrm>
          <a:prstGeom prst="rect">
            <a:avLst/>
          </a:prstGeom>
          <a:noFill/>
        </p:spPr>
      </p:pic>
      <p:sp>
        <p:nvSpPr>
          <p:cNvPr id="107" name="TextBox 106"/>
          <p:cNvSpPr txBox="1"/>
          <p:nvPr/>
        </p:nvSpPr>
        <p:spPr>
          <a:xfrm>
            <a:off x="20945106" y="12848024"/>
            <a:ext cx="7892193" cy="1077218"/>
          </a:xfrm>
          <a:prstGeom prst="rect">
            <a:avLst/>
          </a:prstGeom>
          <a:solidFill>
            <a:schemeClr val="bg1">
              <a:lumMod val="85000"/>
            </a:schemeClr>
          </a:solidFill>
          <a:ln>
            <a:solidFill>
              <a:schemeClr val="tx1"/>
            </a:solidFill>
          </a:ln>
        </p:spPr>
        <p:txBody>
          <a:bodyPr wrap="square" rtlCol="0">
            <a:spAutoFit/>
          </a:bodyPr>
          <a:lstStyle/>
          <a:p>
            <a:r>
              <a:rPr lang="en-US" sz="3200" b="1" dirty="0">
                <a:ea typeface="Verdana" pitchFamily="34" charset="0"/>
              </a:rPr>
              <a:t>If the floor plan has a lot of curves, they can be detected to be doors.</a:t>
            </a:r>
          </a:p>
        </p:txBody>
      </p:sp>
      <p:graphicFrame>
        <p:nvGraphicFramePr>
          <p:cNvPr id="110" name="Table 109"/>
          <p:cNvGraphicFramePr>
            <a:graphicFrameLocks noGrp="1"/>
          </p:cNvGraphicFramePr>
          <p:nvPr>
            <p:extLst>
              <p:ext uri="{D42A27DB-BD31-4B8C-83A1-F6EECF244321}">
                <p14:modId xmlns:p14="http://schemas.microsoft.com/office/powerpoint/2010/main" val="3053202176"/>
              </p:ext>
            </p:extLst>
          </p:nvPr>
        </p:nvGraphicFramePr>
        <p:xfrm>
          <a:off x="30073556" y="14050132"/>
          <a:ext cx="13258800" cy="4328160"/>
        </p:xfrm>
        <a:graphic>
          <a:graphicData uri="http://schemas.openxmlformats.org/drawingml/2006/table">
            <a:tbl>
              <a:tblPr firstRow="1" bandRow="1">
                <a:tableStyleId>{5940675A-B579-460E-94D1-54222C63F5DA}</a:tableStyleId>
              </a:tblPr>
              <a:tblGrid>
                <a:gridCol w="2651760">
                  <a:extLst>
                    <a:ext uri="{9D8B030D-6E8A-4147-A177-3AD203B41FA5}">
                      <a16:colId xmlns:a16="http://schemas.microsoft.com/office/drawing/2014/main" val="20000"/>
                    </a:ext>
                  </a:extLst>
                </a:gridCol>
                <a:gridCol w="2651760">
                  <a:extLst>
                    <a:ext uri="{9D8B030D-6E8A-4147-A177-3AD203B41FA5}">
                      <a16:colId xmlns:a16="http://schemas.microsoft.com/office/drawing/2014/main" val="20001"/>
                    </a:ext>
                  </a:extLst>
                </a:gridCol>
                <a:gridCol w="2651760">
                  <a:extLst>
                    <a:ext uri="{9D8B030D-6E8A-4147-A177-3AD203B41FA5}">
                      <a16:colId xmlns:a16="http://schemas.microsoft.com/office/drawing/2014/main" val="20002"/>
                    </a:ext>
                  </a:extLst>
                </a:gridCol>
                <a:gridCol w="2651760">
                  <a:extLst>
                    <a:ext uri="{9D8B030D-6E8A-4147-A177-3AD203B41FA5}">
                      <a16:colId xmlns:a16="http://schemas.microsoft.com/office/drawing/2014/main" val="20003"/>
                    </a:ext>
                  </a:extLst>
                </a:gridCol>
                <a:gridCol w="2651760">
                  <a:extLst>
                    <a:ext uri="{9D8B030D-6E8A-4147-A177-3AD203B41FA5}">
                      <a16:colId xmlns:a16="http://schemas.microsoft.com/office/drawing/2014/main" val="20004"/>
                    </a:ext>
                  </a:extLst>
                </a:gridCol>
              </a:tblGrid>
              <a:tr h="1004552">
                <a:tc>
                  <a:txBody>
                    <a:bodyPr/>
                    <a:lstStyle/>
                    <a:p>
                      <a:pPr algn="ctr"/>
                      <a:endParaRPr lang="en-US" sz="3600" dirty="0">
                        <a:ln>
                          <a:solidFill>
                            <a:sysClr val="windowText" lastClr="000000"/>
                          </a:solidFill>
                        </a:ln>
                        <a:solidFill>
                          <a:sysClr val="windowText" lastClr="000000"/>
                        </a:solidFill>
                        <a:latin typeface="Arial Unicode MS" pitchFamily="34" charset="-128"/>
                        <a:ea typeface="Arial Unicode MS" pitchFamily="34" charset="-128"/>
                        <a:cs typeface="Arial Unicode MS" pitchFamily="34" charset="-128"/>
                      </a:endParaRPr>
                    </a:p>
                  </a:txBody>
                  <a:tcPr>
                    <a:solidFill>
                      <a:schemeClr val="bg1"/>
                    </a:solidFill>
                  </a:tcPr>
                </a:tc>
                <a:tc>
                  <a:txBody>
                    <a:bodyPr/>
                    <a:lstStyle/>
                    <a:p>
                      <a:pPr algn="ctr"/>
                      <a:r>
                        <a:rPr lang="en-US" sz="3600" dirty="0">
                          <a:ln>
                            <a:noFill/>
                          </a:ln>
                          <a:latin typeface="Arial Unicode MS" pitchFamily="34" charset="-128"/>
                          <a:ea typeface="Arial Unicode MS" pitchFamily="34" charset="-128"/>
                          <a:cs typeface="Arial Unicode MS" pitchFamily="34" charset="-128"/>
                        </a:rPr>
                        <a:t>Doors</a:t>
                      </a:r>
                      <a:r>
                        <a:rPr lang="en-US" sz="3600" baseline="0" dirty="0">
                          <a:ln>
                            <a:noFill/>
                          </a:ln>
                          <a:latin typeface="Arial Unicode MS" pitchFamily="34" charset="-128"/>
                          <a:ea typeface="Arial Unicode MS" pitchFamily="34" charset="-128"/>
                          <a:cs typeface="Arial Unicode MS" pitchFamily="34" charset="-128"/>
                        </a:rPr>
                        <a:t> found</a:t>
                      </a:r>
                      <a:endParaRPr lang="en-US" sz="3600" dirty="0">
                        <a:ln>
                          <a:noFill/>
                        </a:ln>
                        <a:solidFill>
                          <a:sysClr val="windowText" lastClr="000000"/>
                        </a:solidFill>
                        <a:latin typeface="Arial Unicode MS" pitchFamily="34" charset="-128"/>
                        <a:ea typeface="Arial Unicode MS" pitchFamily="34" charset="-128"/>
                        <a:cs typeface="Arial Unicode MS" pitchFamily="34" charset="-128"/>
                      </a:endParaRPr>
                    </a:p>
                  </a:txBody>
                  <a:tcPr anchor="ctr">
                    <a:solidFill>
                      <a:schemeClr val="bg1"/>
                    </a:solidFill>
                  </a:tcPr>
                </a:tc>
                <a:tc>
                  <a:txBody>
                    <a:bodyPr/>
                    <a:lstStyle/>
                    <a:p>
                      <a:pPr algn="ctr"/>
                      <a:r>
                        <a:rPr lang="en-US" sz="3600" dirty="0">
                          <a:ln>
                            <a:noFill/>
                          </a:ln>
                          <a:latin typeface="Arial Unicode MS" pitchFamily="34" charset="-128"/>
                          <a:ea typeface="Arial Unicode MS" pitchFamily="34" charset="-128"/>
                          <a:cs typeface="Arial Unicode MS" pitchFamily="34" charset="-128"/>
                        </a:rPr>
                        <a:t>Missed doors</a:t>
                      </a:r>
                      <a:endParaRPr lang="en-US" sz="3600" dirty="0">
                        <a:ln>
                          <a:noFill/>
                        </a:ln>
                        <a:solidFill>
                          <a:sysClr val="windowText" lastClr="000000"/>
                        </a:solidFill>
                        <a:latin typeface="Arial Unicode MS" pitchFamily="34" charset="-128"/>
                        <a:ea typeface="Arial Unicode MS" pitchFamily="34" charset="-128"/>
                        <a:cs typeface="Arial Unicode MS" pitchFamily="34" charset="-128"/>
                      </a:endParaRPr>
                    </a:p>
                  </a:txBody>
                  <a:tcPr anchor="ctr">
                    <a:solidFill>
                      <a:schemeClr val="bg1"/>
                    </a:solidFill>
                  </a:tcPr>
                </a:tc>
                <a:tc>
                  <a:txBody>
                    <a:bodyPr/>
                    <a:lstStyle/>
                    <a:p>
                      <a:pPr algn="ctr"/>
                      <a:r>
                        <a:rPr lang="en-US" sz="3600" dirty="0">
                          <a:ln>
                            <a:noFill/>
                          </a:ln>
                          <a:latin typeface="Arial Unicode MS" pitchFamily="34" charset="-128"/>
                          <a:ea typeface="Arial Unicode MS" pitchFamily="34" charset="-128"/>
                          <a:cs typeface="Arial Unicode MS" pitchFamily="34" charset="-128"/>
                        </a:rPr>
                        <a:t>Redundant </a:t>
                      </a:r>
                    </a:p>
                    <a:p>
                      <a:pPr algn="ctr"/>
                      <a:r>
                        <a:rPr lang="en-US" sz="3600" dirty="0">
                          <a:ln>
                            <a:noFill/>
                          </a:ln>
                          <a:latin typeface="Arial Unicode MS" pitchFamily="34" charset="-128"/>
                          <a:ea typeface="Arial Unicode MS" pitchFamily="34" charset="-128"/>
                          <a:cs typeface="Arial Unicode MS" pitchFamily="34" charset="-128"/>
                        </a:rPr>
                        <a:t>points</a:t>
                      </a:r>
                      <a:endParaRPr lang="en-US" sz="3600" dirty="0">
                        <a:ln>
                          <a:noFill/>
                        </a:ln>
                        <a:solidFill>
                          <a:sysClr val="windowText" lastClr="000000"/>
                        </a:solidFill>
                        <a:latin typeface="Arial Unicode MS" pitchFamily="34" charset="-128"/>
                        <a:ea typeface="Arial Unicode MS" pitchFamily="34" charset="-128"/>
                        <a:cs typeface="Arial Unicode MS" pitchFamily="34" charset="-128"/>
                      </a:endParaRPr>
                    </a:p>
                  </a:txBody>
                  <a:tcPr anchor="ctr">
                    <a:solidFill>
                      <a:schemeClr val="bg1"/>
                    </a:solidFill>
                  </a:tcPr>
                </a:tc>
                <a:tc>
                  <a:txBody>
                    <a:bodyPr/>
                    <a:lstStyle/>
                    <a:p>
                      <a:pPr algn="ctr"/>
                      <a:r>
                        <a:rPr lang="en-US" sz="3600" dirty="0">
                          <a:ln>
                            <a:noFill/>
                          </a:ln>
                          <a:latin typeface="Arial Unicode MS" pitchFamily="34" charset="-128"/>
                          <a:ea typeface="Arial Unicode MS" pitchFamily="34" charset="-128"/>
                          <a:cs typeface="Arial Unicode MS" pitchFamily="34" charset="-128"/>
                        </a:rPr>
                        <a:t>Processing</a:t>
                      </a:r>
                      <a:r>
                        <a:rPr lang="en-US" sz="3600" baseline="0" dirty="0">
                          <a:ln>
                            <a:noFill/>
                          </a:ln>
                          <a:latin typeface="Arial Unicode MS" pitchFamily="34" charset="-128"/>
                          <a:ea typeface="Arial Unicode MS" pitchFamily="34" charset="-128"/>
                          <a:cs typeface="Arial Unicode MS" pitchFamily="34" charset="-128"/>
                        </a:rPr>
                        <a:t> time (s)</a:t>
                      </a:r>
                      <a:endParaRPr lang="en-US" sz="3600" dirty="0">
                        <a:ln>
                          <a:noFill/>
                        </a:ln>
                        <a:solidFill>
                          <a:sysClr val="windowText" lastClr="000000"/>
                        </a:solidFill>
                        <a:latin typeface="Arial Unicode MS" pitchFamily="34" charset="-128"/>
                        <a:ea typeface="Arial Unicode MS" pitchFamily="34" charset="-128"/>
                        <a:cs typeface="Arial Unicode MS" pitchFamily="34" charset="-128"/>
                      </a:endParaRPr>
                    </a:p>
                  </a:txBody>
                  <a:tcPr anchor="ctr">
                    <a:solidFill>
                      <a:schemeClr val="bg1"/>
                    </a:solidFill>
                  </a:tcPr>
                </a:tc>
                <a:extLst>
                  <a:ext uri="{0D108BD9-81ED-4DB2-BD59-A6C34878D82A}">
                    <a16:rowId xmlns:a16="http://schemas.microsoft.com/office/drawing/2014/main" val="10000"/>
                  </a:ext>
                </a:extLst>
              </a:tr>
              <a:tr h="271744">
                <a:tc>
                  <a:txBody>
                    <a:bodyPr/>
                    <a:lstStyle/>
                    <a:p>
                      <a:pPr algn="ctr"/>
                      <a:r>
                        <a:rPr lang="en-US" sz="2800" b="0" dirty="0">
                          <a:solidFill>
                            <a:sysClr val="windowText" lastClr="000000"/>
                          </a:solidFill>
                          <a:latin typeface="Arial Unicode MS" pitchFamily="34" charset="-128"/>
                          <a:ea typeface="Arial Unicode MS" pitchFamily="34" charset="-128"/>
                          <a:cs typeface="Arial Unicode MS" pitchFamily="34" charset="-128"/>
                        </a:rPr>
                        <a:t>Shopping</a:t>
                      </a:r>
                      <a:r>
                        <a:rPr lang="en-US" sz="2800" b="0" baseline="0" dirty="0">
                          <a:solidFill>
                            <a:sysClr val="windowText" lastClr="000000"/>
                          </a:solidFill>
                          <a:latin typeface="Arial Unicode MS" pitchFamily="34" charset="-128"/>
                          <a:ea typeface="Arial Unicode MS" pitchFamily="34" charset="-128"/>
                          <a:cs typeface="Arial Unicode MS" pitchFamily="34" charset="-128"/>
                        </a:rPr>
                        <a:t> Mall</a:t>
                      </a:r>
                      <a:endParaRPr lang="en-US" sz="2800" b="0" dirty="0">
                        <a:solidFill>
                          <a:sysClr val="windowText" lastClr="000000"/>
                        </a:solidFill>
                        <a:latin typeface="Arial Unicode MS" pitchFamily="34" charset="-128"/>
                        <a:ea typeface="Arial Unicode MS" pitchFamily="34" charset="-128"/>
                        <a:cs typeface="Arial Unicode MS" pitchFamily="34" charset="-128"/>
                      </a:endParaRPr>
                    </a:p>
                  </a:txBody>
                  <a:tcPr anchor="ctr">
                    <a:solidFill>
                      <a:schemeClr val="bg1"/>
                    </a:solidFill>
                  </a:tcPr>
                </a:tc>
                <a:tc>
                  <a:txBody>
                    <a:bodyPr/>
                    <a:lstStyle/>
                    <a:p>
                      <a:pPr algn="ctr"/>
                      <a:r>
                        <a:rPr lang="en-US" sz="2800" dirty="0">
                          <a:latin typeface="Arial Unicode MS" pitchFamily="34" charset="-128"/>
                          <a:ea typeface="Arial Unicode MS" pitchFamily="34" charset="-128"/>
                          <a:cs typeface="Arial Unicode MS" pitchFamily="34" charset="-128"/>
                        </a:rPr>
                        <a:t>49</a:t>
                      </a:r>
                      <a:endParaRPr lang="en-US" sz="2800" b="0" dirty="0">
                        <a:solidFill>
                          <a:sysClr val="windowText" lastClr="000000"/>
                        </a:solidFill>
                        <a:latin typeface="Arial Unicode MS" pitchFamily="34" charset="-128"/>
                        <a:ea typeface="Arial Unicode MS" pitchFamily="34" charset="-128"/>
                        <a:cs typeface="Arial Unicode MS" pitchFamily="34" charset="-128"/>
                      </a:endParaRPr>
                    </a:p>
                  </a:txBody>
                  <a:tcPr anchor="ctr">
                    <a:solidFill>
                      <a:schemeClr val="bg1"/>
                    </a:solidFill>
                  </a:tcPr>
                </a:tc>
                <a:tc>
                  <a:txBody>
                    <a:bodyPr/>
                    <a:lstStyle/>
                    <a:p>
                      <a:pPr algn="ctr"/>
                      <a:r>
                        <a:rPr lang="en-US" sz="2800" dirty="0">
                          <a:latin typeface="Arial Unicode MS" pitchFamily="34" charset="-128"/>
                          <a:ea typeface="Arial Unicode MS" pitchFamily="34" charset="-128"/>
                          <a:cs typeface="Arial Unicode MS" pitchFamily="34" charset="-128"/>
                        </a:rPr>
                        <a:t>0</a:t>
                      </a:r>
                      <a:endParaRPr lang="en-US" sz="2800" b="0" dirty="0">
                        <a:solidFill>
                          <a:sysClr val="windowText" lastClr="000000"/>
                        </a:solidFill>
                        <a:latin typeface="Arial Unicode MS" pitchFamily="34" charset="-128"/>
                        <a:ea typeface="Arial Unicode MS" pitchFamily="34" charset="-128"/>
                        <a:cs typeface="Arial Unicode MS" pitchFamily="34" charset="-128"/>
                      </a:endParaRPr>
                    </a:p>
                  </a:txBody>
                  <a:tcPr anchor="ctr">
                    <a:solidFill>
                      <a:schemeClr val="bg1"/>
                    </a:solidFill>
                  </a:tcPr>
                </a:tc>
                <a:tc>
                  <a:txBody>
                    <a:bodyPr/>
                    <a:lstStyle/>
                    <a:p>
                      <a:pPr algn="ctr"/>
                      <a:r>
                        <a:rPr lang="en-US" sz="2800" dirty="0">
                          <a:latin typeface="Arial Unicode MS" pitchFamily="34" charset="-128"/>
                          <a:ea typeface="Arial Unicode MS" pitchFamily="34" charset="-128"/>
                          <a:cs typeface="Arial Unicode MS" pitchFamily="34" charset="-128"/>
                        </a:rPr>
                        <a:t>27</a:t>
                      </a:r>
                      <a:endParaRPr lang="en-US" sz="2800" b="0" dirty="0">
                        <a:solidFill>
                          <a:sysClr val="windowText" lastClr="000000"/>
                        </a:solidFill>
                        <a:latin typeface="Arial Unicode MS" pitchFamily="34" charset="-128"/>
                        <a:ea typeface="Arial Unicode MS" pitchFamily="34" charset="-128"/>
                        <a:cs typeface="Arial Unicode MS" pitchFamily="34" charset="-128"/>
                      </a:endParaRPr>
                    </a:p>
                  </a:txBody>
                  <a:tcPr anchor="ctr">
                    <a:solidFill>
                      <a:schemeClr val="bg1"/>
                    </a:solidFill>
                  </a:tcPr>
                </a:tc>
                <a:tc>
                  <a:txBody>
                    <a:bodyPr/>
                    <a:lstStyle/>
                    <a:p>
                      <a:pPr algn="ctr"/>
                      <a:r>
                        <a:rPr lang="en-US" sz="2800" dirty="0">
                          <a:latin typeface="Arial Unicode MS" pitchFamily="34" charset="-128"/>
                          <a:ea typeface="Arial Unicode MS" pitchFamily="34" charset="-128"/>
                          <a:cs typeface="Arial Unicode MS" pitchFamily="34" charset="-128"/>
                        </a:rPr>
                        <a:t>5.38</a:t>
                      </a:r>
                      <a:endParaRPr lang="en-US" sz="2800" b="0" dirty="0">
                        <a:solidFill>
                          <a:sysClr val="windowText" lastClr="000000"/>
                        </a:solidFill>
                        <a:latin typeface="Arial Unicode MS" pitchFamily="34" charset="-128"/>
                        <a:ea typeface="Arial Unicode MS" pitchFamily="34" charset="-128"/>
                        <a:cs typeface="Arial Unicode MS" pitchFamily="34" charset="-128"/>
                      </a:endParaRPr>
                    </a:p>
                  </a:txBody>
                  <a:tcPr anchor="ctr">
                    <a:solidFill>
                      <a:schemeClr val="bg1"/>
                    </a:solidFill>
                  </a:tcPr>
                </a:tc>
                <a:extLst>
                  <a:ext uri="{0D108BD9-81ED-4DB2-BD59-A6C34878D82A}">
                    <a16:rowId xmlns:a16="http://schemas.microsoft.com/office/drawing/2014/main" val="10001"/>
                  </a:ext>
                </a:extLst>
              </a:tr>
              <a:tr h="731520">
                <a:tc>
                  <a:txBody>
                    <a:bodyPr/>
                    <a:lstStyle/>
                    <a:p>
                      <a:pPr algn="ctr"/>
                      <a:r>
                        <a:rPr lang="en-US" sz="2800" dirty="0">
                          <a:latin typeface="Arial Unicode MS" pitchFamily="34" charset="-128"/>
                          <a:ea typeface="Arial Unicode MS" pitchFamily="34" charset="-128"/>
                          <a:cs typeface="Arial Unicode MS" pitchFamily="34" charset="-128"/>
                        </a:rPr>
                        <a:t>Sample plan</a:t>
                      </a:r>
                      <a:r>
                        <a:rPr lang="en-US" sz="2800" baseline="0" dirty="0">
                          <a:latin typeface="Arial Unicode MS" pitchFamily="34" charset="-128"/>
                          <a:ea typeface="Arial Unicode MS" pitchFamily="34" charset="-128"/>
                          <a:cs typeface="Arial Unicode MS" pitchFamily="34" charset="-128"/>
                        </a:rPr>
                        <a:t> (low res)</a:t>
                      </a:r>
                      <a:endParaRPr lang="en-US" sz="2800" b="0" dirty="0">
                        <a:solidFill>
                          <a:sysClr val="windowText" lastClr="000000"/>
                        </a:solidFill>
                        <a:latin typeface="Arial Unicode MS" pitchFamily="34" charset="-128"/>
                        <a:ea typeface="Arial Unicode MS" pitchFamily="34" charset="-128"/>
                        <a:cs typeface="Arial Unicode MS" pitchFamily="34" charset="-128"/>
                      </a:endParaRPr>
                    </a:p>
                  </a:txBody>
                  <a:tcPr anchor="ctr">
                    <a:solidFill>
                      <a:schemeClr val="bg1"/>
                    </a:solidFill>
                  </a:tcPr>
                </a:tc>
                <a:tc>
                  <a:txBody>
                    <a:bodyPr/>
                    <a:lstStyle/>
                    <a:p>
                      <a:pPr algn="ctr"/>
                      <a:r>
                        <a:rPr lang="en-US" sz="2800" dirty="0">
                          <a:latin typeface="Arial Unicode MS" pitchFamily="34" charset="-128"/>
                          <a:ea typeface="Arial Unicode MS" pitchFamily="34" charset="-128"/>
                          <a:cs typeface="Arial Unicode MS" pitchFamily="34" charset="-128"/>
                        </a:rPr>
                        <a:t>16</a:t>
                      </a:r>
                      <a:endParaRPr lang="en-US" sz="2800" b="0" dirty="0">
                        <a:solidFill>
                          <a:sysClr val="windowText" lastClr="000000"/>
                        </a:solidFill>
                        <a:latin typeface="Arial Unicode MS" pitchFamily="34" charset="-128"/>
                        <a:ea typeface="Arial Unicode MS" pitchFamily="34" charset="-128"/>
                        <a:cs typeface="Arial Unicode MS" pitchFamily="34" charset="-128"/>
                      </a:endParaRPr>
                    </a:p>
                  </a:txBody>
                  <a:tcPr anchor="ctr">
                    <a:solidFill>
                      <a:schemeClr val="bg1"/>
                    </a:solidFill>
                  </a:tcPr>
                </a:tc>
                <a:tc>
                  <a:txBody>
                    <a:bodyPr/>
                    <a:lstStyle/>
                    <a:p>
                      <a:pPr algn="ctr"/>
                      <a:r>
                        <a:rPr lang="en-US" sz="2800" dirty="0">
                          <a:latin typeface="Arial Unicode MS" pitchFamily="34" charset="-128"/>
                          <a:ea typeface="Arial Unicode MS" pitchFamily="34" charset="-128"/>
                          <a:cs typeface="Arial Unicode MS" pitchFamily="34" charset="-128"/>
                        </a:rPr>
                        <a:t>2</a:t>
                      </a:r>
                      <a:endParaRPr lang="en-US" sz="2800" b="0" dirty="0">
                        <a:solidFill>
                          <a:sysClr val="windowText" lastClr="000000"/>
                        </a:solidFill>
                        <a:latin typeface="Arial Unicode MS" pitchFamily="34" charset="-128"/>
                        <a:ea typeface="Arial Unicode MS" pitchFamily="34" charset="-128"/>
                        <a:cs typeface="Arial Unicode MS" pitchFamily="34" charset="-128"/>
                      </a:endParaRPr>
                    </a:p>
                  </a:txBody>
                  <a:tcPr anchor="ctr">
                    <a:solidFill>
                      <a:schemeClr val="bg1"/>
                    </a:solidFill>
                  </a:tcPr>
                </a:tc>
                <a:tc>
                  <a:txBody>
                    <a:bodyPr/>
                    <a:lstStyle/>
                    <a:p>
                      <a:pPr algn="ctr"/>
                      <a:r>
                        <a:rPr lang="en-US" sz="2800" dirty="0">
                          <a:latin typeface="Arial Unicode MS" pitchFamily="34" charset="-128"/>
                          <a:ea typeface="Arial Unicode MS" pitchFamily="34" charset="-128"/>
                          <a:cs typeface="Arial Unicode MS" pitchFamily="34" charset="-128"/>
                        </a:rPr>
                        <a:t>16</a:t>
                      </a:r>
                      <a:endParaRPr lang="en-US" sz="2800" b="0" dirty="0">
                        <a:solidFill>
                          <a:sysClr val="windowText" lastClr="000000"/>
                        </a:solidFill>
                        <a:latin typeface="Arial Unicode MS" pitchFamily="34" charset="-128"/>
                        <a:ea typeface="Arial Unicode MS" pitchFamily="34" charset="-128"/>
                        <a:cs typeface="Arial Unicode MS" pitchFamily="34" charset="-128"/>
                      </a:endParaRPr>
                    </a:p>
                  </a:txBody>
                  <a:tcPr anchor="ctr">
                    <a:solidFill>
                      <a:schemeClr val="bg1"/>
                    </a:solidFill>
                  </a:tcPr>
                </a:tc>
                <a:tc>
                  <a:txBody>
                    <a:bodyPr/>
                    <a:lstStyle/>
                    <a:p>
                      <a:pPr algn="ctr"/>
                      <a:r>
                        <a:rPr lang="en-US" sz="2800" dirty="0">
                          <a:latin typeface="Arial Unicode MS" pitchFamily="34" charset="-128"/>
                          <a:ea typeface="Arial Unicode MS" pitchFamily="34" charset="-128"/>
                          <a:cs typeface="Arial Unicode MS" pitchFamily="34" charset="-128"/>
                        </a:rPr>
                        <a:t>1.33</a:t>
                      </a:r>
                      <a:endParaRPr lang="en-US" sz="2800" b="0" dirty="0">
                        <a:solidFill>
                          <a:sysClr val="windowText" lastClr="000000"/>
                        </a:solidFill>
                        <a:latin typeface="Arial Unicode MS" pitchFamily="34" charset="-128"/>
                        <a:ea typeface="Arial Unicode MS" pitchFamily="34" charset="-128"/>
                        <a:cs typeface="Arial Unicode MS" pitchFamily="34" charset="-128"/>
                      </a:endParaRPr>
                    </a:p>
                  </a:txBody>
                  <a:tcPr anchor="ctr">
                    <a:solidFill>
                      <a:schemeClr val="bg1"/>
                    </a:solidFill>
                  </a:tcPr>
                </a:tc>
                <a:extLst>
                  <a:ext uri="{0D108BD9-81ED-4DB2-BD59-A6C34878D82A}">
                    <a16:rowId xmlns:a16="http://schemas.microsoft.com/office/drawing/2014/main" val="10002"/>
                  </a:ext>
                </a:extLst>
              </a:tr>
              <a:tr h="731520">
                <a:tc>
                  <a:txBody>
                    <a:bodyPr/>
                    <a:lstStyle/>
                    <a:p>
                      <a:pPr algn="ctr"/>
                      <a:r>
                        <a:rPr lang="en-US" sz="2800" dirty="0">
                          <a:latin typeface="Arial Unicode MS" pitchFamily="34" charset="-128"/>
                          <a:ea typeface="Arial Unicode MS" pitchFamily="34" charset="-128"/>
                          <a:cs typeface="Arial Unicode MS" pitchFamily="34" charset="-128"/>
                        </a:rPr>
                        <a:t>Research Building</a:t>
                      </a:r>
                      <a:endParaRPr lang="en-US" sz="2800" b="0" dirty="0">
                        <a:solidFill>
                          <a:sysClr val="windowText" lastClr="000000"/>
                        </a:solidFill>
                        <a:latin typeface="Arial Unicode MS" pitchFamily="34" charset="-128"/>
                        <a:ea typeface="Arial Unicode MS" pitchFamily="34" charset="-128"/>
                        <a:cs typeface="Arial Unicode MS" pitchFamily="34" charset="-128"/>
                      </a:endParaRPr>
                    </a:p>
                  </a:txBody>
                  <a:tcPr anchor="ctr">
                    <a:solidFill>
                      <a:schemeClr val="bg1"/>
                    </a:solidFill>
                  </a:tcPr>
                </a:tc>
                <a:tc>
                  <a:txBody>
                    <a:bodyPr/>
                    <a:lstStyle/>
                    <a:p>
                      <a:pPr algn="ctr"/>
                      <a:r>
                        <a:rPr lang="en-US" sz="2800" dirty="0">
                          <a:latin typeface="Arial Unicode MS" pitchFamily="34" charset="-128"/>
                          <a:ea typeface="Arial Unicode MS" pitchFamily="34" charset="-128"/>
                          <a:cs typeface="Arial Unicode MS" pitchFamily="34" charset="-128"/>
                        </a:rPr>
                        <a:t>50</a:t>
                      </a:r>
                      <a:endParaRPr lang="en-US" sz="2800" b="0" dirty="0">
                        <a:solidFill>
                          <a:sysClr val="windowText" lastClr="000000"/>
                        </a:solidFill>
                        <a:latin typeface="Arial Unicode MS" pitchFamily="34" charset="-128"/>
                        <a:ea typeface="Arial Unicode MS" pitchFamily="34" charset="-128"/>
                        <a:cs typeface="Arial Unicode MS" pitchFamily="34" charset="-128"/>
                      </a:endParaRPr>
                    </a:p>
                  </a:txBody>
                  <a:tcPr anchor="ctr">
                    <a:solidFill>
                      <a:schemeClr val="bg1"/>
                    </a:solidFill>
                  </a:tcPr>
                </a:tc>
                <a:tc>
                  <a:txBody>
                    <a:bodyPr/>
                    <a:lstStyle/>
                    <a:p>
                      <a:pPr algn="ctr"/>
                      <a:r>
                        <a:rPr lang="en-US" sz="2800" dirty="0">
                          <a:latin typeface="Arial Unicode MS" pitchFamily="34" charset="-128"/>
                          <a:ea typeface="Arial Unicode MS" pitchFamily="34" charset="-128"/>
                          <a:cs typeface="Arial Unicode MS" pitchFamily="34" charset="-128"/>
                        </a:rPr>
                        <a:t>7</a:t>
                      </a:r>
                      <a:endParaRPr lang="en-US" sz="2800" b="0" dirty="0">
                        <a:solidFill>
                          <a:sysClr val="windowText" lastClr="000000"/>
                        </a:solidFill>
                        <a:latin typeface="Arial Unicode MS" pitchFamily="34" charset="-128"/>
                        <a:ea typeface="Arial Unicode MS" pitchFamily="34" charset="-128"/>
                        <a:cs typeface="Arial Unicode MS" pitchFamily="34" charset="-128"/>
                      </a:endParaRPr>
                    </a:p>
                  </a:txBody>
                  <a:tcPr anchor="ctr">
                    <a:solidFill>
                      <a:schemeClr val="bg1"/>
                    </a:solidFill>
                  </a:tcPr>
                </a:tc>
                <a:tc>
                  <a:txBody>
                    <a:bodyPr/>
                    <a:lstStyle/>
                    <a:p>
                      <a:pPr algn="ctr"/>
                      <a:r>
                        <a:rPr lang="en-US" sz="2800" dirty="0">
                          <a:latin typeface="Arial Unicode MS" pitchFamily="34" charset="-128"/>
                          <a:ea typeface="Arial Unicode MS" pitchFamily="34" charset="-128"/>
                          <a:cs typeface="Arial Unicode MS" pitchFamily="34" charset="-128"/>
                        </a:rPr>
                        <a:t>27</a:t>
                      </a:r>
                      <a:endParaRPr lang="en-US" sz="2800" b="0" dirty="0">
                        <a:solidFill>
                          <a:sysClr val="windowText" lastClr="000000"/>
                        </a:solidFill>
                        <a:latin typeface="Arial Unicode MS" pitchFamily="34" charset="-128"/>
                        <a:ea typeface="Arial Unicode MS" pitchFamily="34" charset="-128"/>
                        <a:cs typeface="Arial Unicode MS" pitchFamily="34" charset="-128"/>
                      </a:endParaRPr>
                    </a:p>
                  </a:txBody>
                  <a:tcPr anchor="ctr">
                    <a:solidFill>
                      <a:schemeClr val="bg1"/>
                    </a:solidFill>
                  </a:tcPr>
                </a:tc>
                <a:tc>
                  <a:txBody>
                    <a:bodyPr/>
                    <a:lstStyle/>
                    <a:p>
                      <a:pPr algn="ctr"/>
                      <a:r>
                        <a:rPr lang="en-US" sz="2800" dirty="0">
                          <a:latin typeface="Arial Unicode MS" pitchFamily="34" charset="-128"/>
                          <a:ea typeface="Arial Unicode MS" pitchFamily="34" charset="-128"/>
                          <a:cs typeface="Arial Unicode MS" pitchFamily="34" charset="-128"/>
                        </a:rPr>
                        <a:t>3.18</a:t>
                      </a:r>
                      <a:endParaRPr lang="en-US" sz="2800" b="0" dirty="0">
                        <a:solidFill>
                          <a:sysClr val="windowText" lastClr="000000"/>
                        </a:solidFill>
                        <a:latin typeface="Arial Unicode MS" pitchFamily="34" charset="-128"/>
                        <a:ea typeface="Arial Unicode MS" pitchFamily="34" charset="-128"/>
                        <a:cs typeface="Arial Unicode MS" pitchFamily="34" charset="-128"/>
                      </a:endParaRPr>
                    </a:p>
                  </a:txBody>
                  <a:tcPr anchor="ctr">
                    <a:solidFill>
                      <a:schemeClr val="bg1"/>
                    </a:solidFill>
                  </a:tcPr>
                </a:tc>
                <a:extLst>
                  <a:ext uri="{0D108BD9-81ED-4DB2-BD59-A6C34878D82A}">
                    <a16:rowId xmlns:a16="http://schemas.microsoft.com/office/drawing/2014/main" val="10003"/>
                  </a:ext>
                </a:extLst>
              </a:tr>
              <a:tr h="731520">
                <a:tc>
                  <a:txBody>
                    <a:bodyPr/>
                    <a:lstStyle/>
                    <a:p>
                      <a:pPr algn="ctr"/>
                      <a:r>
                        <a:rPr lang="en-US" sz="2800" dirty="0">
                          <a:latin typeface="Arial Unicode MS" pitchFamily="34" charset="-128"/>
                          <a:ea typeface="Arial Unicode MS" pitchFamily="34" charset="-128"/>
                          <a:cs typeface="Arial Unicode MS" pitchFamily="34" charset="-128"/>
                        </a:rPr>
                        <a:t>Large Area</a:t>
                      </a:r>
                      <a:endParaRPr lang="en-US" sz="2800" b="0" dirty="0">
                        <a:solidFill>
                          <a:sysClr val="windowText" lastClr="000000"/>
                        </a:solidFill>
                        <a:latin typeface="Arial Unicode MS" pitchFamily="34" charset="-128"/>
                        <a:ea typeface="Arial Unicode MS" pitchFamily="34" charset="-128"/>
                        <a:cs typeface="Arial Unicode MS" pitchFamily="34" charset="-128"/>
                      </a:endParaRPr>
                    </a:p>
                  </a:txBody>
                  <a:tcPr anchor="ctr">
                    <a:solidFill>
                      <a:schemeClr val="bg1"/>
                    </a:solidFill>
                  </a:tcPr>
                </a:tc>
                <a:tc>
                  <a:txBody>
                    <a:bodyPr/>
                    <a:lstStyle/>
                    <a:p>
                      <a:pPr algn="ctr"/>
                      <a:r>
                        <a:rPr lang="en-US" sz="2800" dirty="0">
                          <a:latin typeface="Arial Unicode MS" pitchFamily="34" charset="-128"/>
                          <a:ea typeface="Arial Unicode MS" pitchFamily="34" charset="-128"/>
                          <a:cs typeface="Arial Unicode MS" pitchFamily="34" charset="-128"/>
                        </a:rPr>
                        <a:t>208</a:t>
                      </a:r>
                      <a:endParaRPr lang="en-US" sz="2800" b="0" dirty="0">
                        <a:solidFill>
                          <a:sysClr val="windowText" lastClr="000000"/>
                        </a:solidFill>
                        <a:latin typeface="Arial Unicode MS" pitchFamily="34" charset="-128"/>
                        <a:ea typeface="Arial Unicode MS" pitchFamily="34" charset="-128"/>
                        <a:cs typeface="Arial Unicode MS" pitchFamily="34" charset="-128"/>
                      </a:endParaRPr>
                    </a:p>
                  </a:txBody>
                  <a:tcPr anchor="ctr">
                    <a:solidFill>
                      <a:schemeClr val="bg1"/>
                    </a:solidFill>
                  </a:tcPr>
                </a:tc>
                <a:tc>
                  <a:txBody>
                    <a:bodyPr/>
                    <a:lstStyle/>
                    <a:p>
                      <a:pPr algn="ctr"/>
                      <a:r>
                        <a:rPr lang="en-US" sz="2800" dirty="0">
                          <a:latin typeface="Arial Unicode MS" pitchFamily="34" charset="-128"/>
                          <a:ea typeface="Arial Unicode MS" pitchFamily="34" charset="-128"/>
                          <a:cs typeface="Arial Unicode MS" pitchFamily="34" charset="-128"/>
                        </a:rPr>
                        <a:t>18</a:t>
                      </a:r>
                      <a:endParaRPr lang="en-US" sz="2800" b="0" dirty="0">
                        <a:solidFill>
                          <a:sysClr val="windowText" lastClr="000000"/>
                        </a:solidFill>
                        <a:latin typeface="Arial Unicode MS" pitchFamily="34" charset="-128"/>
                        <a:ea typeface="Arial Unicode MS" pitchFamily="34" charset="-128"/>
                        <a:cs typeface="Arial Unicode MS" pitchFamily="34" charset="-128"/>
                      </a:endParaRPr>
                    </a:p>
                  </a:txBody>
                  <a:tcPr anchor="ctr">
                    <a:solidFill>
                      <a:schemeClr val="bg1"/>
                    </a:solidFill>
                  </a:tcPr>
                </a:tc>
                <a:tc>
                  <a:txBody>
                    <a:bodyPr/>
                    <a:lstStyle/>
                    <a:p>
                      <a:pPr algn="ctr"/>
                      <a:r>
                        <a:rPr lang="en-US" sz="2800" dirty="0">
                          <a:latin typeface="Arial Unicode MS" pitchFamily="34" charset="-128"/>
                          <a:ea typeface="Arial Unicode MS" pitchFamily="34" charset="-128"/>
                          <a:cs typeface="Arial Unicode MS" pitchFamily="34" charset="-128"/>
                        </a:rPr>
                        <a:t>204</a:t>
                      </a:r>
                      <a:endParaRPr lang="en-US" sz="2800" b="0" dirty="0">
                        <a:solidFill>
                          <a:sysClr val="windowText" lastClr="000000"/>
                        </a:solidFill>
                        <a:latin typeface="Arial Unicode MS" pitchFamily="34" charset="-128"/>
                        <a:ea typeface="Arial Unicode MS" pitchFamily="34" charset="-128"/>
                        <a:cs typeface="Arial Unicode MS" pitchFamily="34" charset="-128"/>
                      </a:endParaRPr>
                    </a:p>
                  </a:txBody>
                  <a:tcPr anchor="ctr">
                    <a:solidFill>
                      <a:schemeClr val="bg1"/>
                    </a:solidFill>
                  </a:tcPr>
                </a:tc>
                <a:tc>
                  <a:txBody>
                    <a:bodyPr/>
                    <a:lstStyle/>
                    <a:p>
                      <a:pPr algn="ctr"/>
                      <a:r>
                        <a:rPr lang="en-US" sz="2800" dirty="0">
                          <a:latin typeface="Arial Unicode MS" pitchFamily="34" charset="-128"/>
                          <a:ea typeface="Arial Unicode MS" pitchFamily="34" charset="-128"/>
                          <a:cs typeface="Arial Unicode MS" pitchFamily="34" charset="-128"/>
                        </a:rPr>
                        <a:t>2247</a:t>
                      </a:r>
                      <a:endParaRPr lang="en-US" sz="2800" b="0" dirty="0">
                        <a:solidFill>
                          <a:sysClr val="windowText" lastClr="000000"/>
                        </a:solidFill>
                        <a:latin typeface="Arial Unicode MS" pitchFamily="34" charset="-128"/>
                        <a:ea typeface="Arial Unicode MS" pitchFamily="34" charset="-128"/>
                        <a:cs typeface="Arial Unicode MS" pitchFamily="34" charset="-128"/>
                      </a:endParaRPr>
                    </a:p>
                  </a:txBody>
                  <a:tcPr anchor="ctr">
                    <a:solidFill>
                      <a:schemeClr val="bg1"/>
                    </a:solidFill>
                  </a:tcPr>
                </a:tc>
                <a:extLst>
                  <a:ext uri="{0D108BD9-81ED-4DB2-BD59-A6C34878D82A}">
                    <a16:rowId xmlns:a16="http://schemas.microsoft.com/office/drawing/2014/main" val="10004"/>
                  </a:ext>
                </a:extLst>
              </a:tr>
            </a:tbl>
          </a:graphicData>
        </a:graphic>
      </p:graphicFrame>
      <p:pic>
        <p:nvPicPr>
          <p:cNvPr id="1035" name="Picture 11" descr="C:\opencv\my_opencv\ibeaconmap_table.png"/>
          <p:cNvPicPr>
            <a:picLocks noChangeAspect="1" noChangeArrowheads="1"/>
          </p:cNvPicPr>
          <p:nvPr/>
        </p:nvPicPr>
        <p:blipFill>
          <a:blip r:embed="rId14"/>
          <a:srcRect/>
          <a:stretch>
            <a:fillRect/>
          </a:stretch>
        </p:blipFill>
        <p:spPr bwMode="auto">
          <a:xfrm>
            <a:off x="29727409" y="18571138"/>
            <a:ext cx="13873532" cy="1676399"/>
          </a:xfrm>
          <a:prstGeom prst="rect">
            <a:avLst/>
          </a:prstGeom>
          <a:noFill/>
        </p:spPr>
      </p:pic>
      <p:sp>
        <p:nvSpPr>
          <p:cNvPr id="111" name="TextBox 110"/>
          <p:cNvSpPr txBox="1"/>
          <p:nvPr/>
        </p:nvSpPr>
        <p:spPr>
          <a:xfrm>
            <a:off x="30311819" y="20538072"/>
            <a:ext cx="13033827" cy="1200329"/>
          </a:xfrm>
          <a:prstGeom prst="rect">
            <a:avLst/>
          </a:prstGeom>
          <a:solidFill>
            <a:schemeClr val="bg1">
              <a:lumMod val="85000"/>
            </a:schemeClr>
          </a:solidFill>
          <a:ln>
            <a:solidFill>
              <a:schemeClr val="tx1"/>
            </a:solidFill>
          </a:ln>
        </p:spPr>
        <p:txBody>
          <a:bodyPr wrap="square" rtlCol="0">
            <a:spAutoFit/>
          </a:bodyPr>
          <a:lstStyle/>
          <a:p>
            <a:r>
              <a:rPr lang="en-US" sz="2400" b="1" dirty="0">
                <a:ea typeface="Verdana" pitchFamily="34" charset="0"/>
              </a:rPr>
              <a:t>IBeaconMap’s results (lower table). The research building, shopping mall, and large area floor plans used were the same images for both programs. FDM indicates the use  of only feature detection and no machine learning.</a:t>
            </a:r>
          </a:p>
        </p:txBody>
      </p:sp>
      <p:sp>
        <p:nvSpPr>
          <p:cNvPr id="112" name="TextBox 111"/>
          <p:cNvSpPr txBox="1"/>
          <p:nvPr/>
        </p:nvSpPr>
        <p:spPr>
          <a:xfrm>
            <a:off x="24751052" y="32134025"/>
            <a:ext cx="2233146" cy="584775"/>
          </a:xfrm>
          <a:prstGeom prst="rect">
            <a:avLst/>
          </a:prstGeom>
          <a:solidFill>
            <a:schemeClr val="bg1">
              <a:lumMod val="85000"/>
            </a:schemeClr>
          </a:solidFill>
          <a:ln>
            <a:solidFill>
              <a:schemeClr val="tx1"/>
            </a:solidFill>
          </a:ln>
        </p:spPr>
        <p:txBody>
          <a:bodyPr wrap="square" rtlCol="0">
            <a:spAutoFit/>
          </a:bodyPr>
          <a:lstStyle/>
          <a:p>
            <a:r>
              <a:rPr lang="en-US" sz="3200" b="1" dirty="0"/>
              <a:t>Final result</a:t>
            </a:r>
          </a:p>
        </p:txBody>
      </p:sp>
      <p:sp>
        <p:nvSpPr>
          <p:cNvPr id="113" name="TextBox 112"/>
          <p:cNvSpPr txBox="1"/>
          <p:nvPr/>
        </p:nvSpPr>
        <p:spPr>
          <a:xfrm>
            <a:off x="15652643" y="14271595"/>
            <a:ext cx="3936459" cy="646331"/>
          </a:xfrm>
          <a:prstGeom prst="rect">
            <a:avLst/>
          </a:prstGeom>
          <a:solidFill>
            <a:schemeClr val="bg1">
              <a:lumMod val="85000"/>
            </a:schemeClr>
          </a:solidFill>
          <a:ln>
            <a:solidFill>
              <a:schemeClr val="tx1"/>
            </a:solidFill>
          </a:ln>
        </p:spPr>
        <p:txBody>
          <a:bodyPr wrap="square" rtlCol="0">
            <a:spAutoFit/>
          </a:bodyPr>
          <a:lstStyle/>
          <a:p>
            <a:r>
              <a:rPr lang="en-US" sz="3600" b="1" dirty="0"/>
              <a:t>Matched features</a:t>
            </a:r>
          </a:p>
        </p:txBody>
      </p:sp>
      <p:sp>
        <p:nvSpPr>
          <p:cNvPr id="103" name="TextBox 102">
            <a:extLst>
              <a:ext uri="{FF2B5EF4-FFF2-40B4-BE49-F238E27FC236}">
                <a16:creationId xmlns:a16="http://schemas.microsoft.com/office/drawing/2014/main" id="{2EF4CE30-9160-4C6F-9A2B-2213EE0B1E6A}"/>
              </a:ext>
            </a:extLst>
          </p:cNvPr>
          <p:cNvSpPr txBox="1"/>
          <p:nvPr/>
        </p:nvSpPr>
        <p:spPr>
          <a:xfrm>
            <a:off x="722666" y="7804946"/>
            <a:ext cx="7431315" cy="2554545"/>
          </a:xfrm>
          <a:prstGeom prst="rect">
            <a:avLst/>
          </a:prstGeom>
          <a:solidFill>
            <a:schemeClr val="bg1">
              <a:lumMod val="95000"/>
            </a:schemeClr>
          </a:solidFill>
          <a:ln>
            <a:solidFill>
              <a:schemeClr val="tx1"/>
            </a:solidFill>
          </a:ln>
        </p:spPr>
        <p:txBody>
          <a:bodyPr wrap="square" rtlCol="0">
            <a:spAutoFit/>
          </a:bodyPr>
          <a:lstStyle/>
          <a:p>
            <a:r>
              <a:rPr lang="en-US" sz="3200" dirty="0"/>
              <a:t>Perhaps the simplest way to do this is to manually have someone look over a floor plan; however, this can be time consuming, and prone to human-error, especially with very large floor plans.</a:t>
            </a:r>
            <a:endParaRPr lang="en-US" sz="3200" dirty="0">
              <a:ea typeface="Verdana" panose="020B060403050404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16E78762-FFBE-45EE-AB72-D94B2D355E3B}"/>
              </a:ext>
            </a:extLst>
          </p:cNvPr>
          <p:cNvSpPr txBox="1"/>
          <p:nvPr/>
        </p:nvSpPr>
        <p:spPr>
          <a:xfrm>
            <a:off x="711398" y="13386633"/>
            <a:ext cx="6840413" cy="1569660"/>
          </a:xfrm>
          <a:prstGeom prst="rect">
            <a:avLst/>
          </a:prstGeom>
          <a:solidFill>
            <a:schemeClr val="bg1">
              <a:lumMod val="95000"/>
            </a:schemeClr>
          </a:solidFill>
          <a:ln>
            <a:solidFill>
              <a:schemeClr val="tx1"/>
            </a:solidFill>
          </a:ln>
        </p:spPr>
        <p:txBody>
          <a:bodyPr wrap="square" rtlCol="0">
            <a:spAutoFit/>
          </a:bodyPr>
          <a:lstStyle/>
          <a:p>
            <a:r>
              <a:rPr lang="en-US" sz="3200" b="1" dirty="0"/>
              <a:t>OpenCV</a:t>
            </a:r>
            <a:r>
              <a:rPr lang="en-US" sz="3200" dirty="0"/>
              <a:t>, a library of programming functions, is an alternative for implementing computer vision.</a:t>
            </a:r>
            <a:endParaRPr lang="en-US" sz="3200" dirty="0">
              <a:ea typeface="Verdana" panose="020B0604030504040204" pitchFamily="34" charset="0"/>
              <a:cs typeface="Arial" panose="020B0604020202020204" pitchFamily="34" charset="0"/>
            </a:endParaRPr>
          </a:p>
        </p:txBody>
      </p:sp>
      <p:sp>
        <p:nvSpPr>
          <p:cNvPr id="114" name="TextBox 113">
            <a:extLst>
              <a:ext uri="{FF2B5EF4-FFF2-40B4-BE49-F238E27FC236}">
                <a16:creationId xmlns:a16="http://schemas.microsoft.com/office/drawing/2014/main" id="{8766A31A-4884-4830-8465-AF12079777F0}"/>
              </a:ext>
            </a:extLst>
          </p:cNvPr>
          <p:cNvSpPr txBox="1"/>
          <p:nvPr/>
        </p:nvSpPr>
        <p:spPr>
          <a:xfrm>
            <a:off x="715983" y="10569023"/>
            <a:ext cx="6996185" cy="2554545"/>
          </a:xfrm>
          <a:prstGeom prst="rect">
            <a:avLst/>
          </a:prstGeom>
          <a:solidFill>
            <a:schemeClr val="bg1">
              <a:lumMod val="95000"/>
            </a:schemeClr>
          </a:solidFill>
          <a:ln>
            <a:solidFill>
              <a:schemeClr val="tx1"/>
            </a:solidFill>
          </a:ln>
        </p:spPr>
        <p:txBody>
          <a:bodyPr wrap="square" rtlCol="0">
            <a:spAutoFit/>
          </a:bodyPr>
          <a:lstStyle/>
          <a:p>
            <a:r>
              <a:rPr lang="en-US" sz="3200" dirty="0"/>
              <a:t>What if there was a tool to allow us to automate this process? Luckily, there is: </a:t>
            </a:r>
            <a:r>
              <a:rPr lang="en-US" sz="3200" b="1" dirty="0" err="1"/>
              <a:t>IBeaconMap</a:t>
            </a:r>
            <a:r>
              <a:rPr lang="en-US" sz="3200" b="1" dirty="0"/>
              <a:t>. </a:t>
            </a:r>
            <a:r>
              <a:rPr lang="en-US" sz="3200" dirty="0"/>
              <a:t>The problem is it that it is written in MATLAB, which means it cannot be distributed without a fee.</a:t>
            </a:r>
            <a:endParaRPr lang="en-US" sz="3200" dirty="0">
              <a:ea typeface="Verdana" panose="020B0604030504040204" pitchFamily="34" charset="0"/>
              <a:cs typeface="Arial" panose="020B0604020202020204" pitchFamily="34" charset="0"/>
            </a:endParaRPr>
          </a:p>
        </p:txBody>
      </p:sp>
      <p:sp>
        <p:nvSpPr>
          <p:cNvPr id="115" name="TextBox 114">
            <a:extLst>
              <a:ext uri="{FF2B5EF4-FFF2-40B4-BE49-F238E27FC236}">
                <a16:creationId xmlns:a16="http://schemas.microsoft.com/office/drawing/2014/main" id="{0A942006-0D94-4895-BAFB-D301BEE03A87}"/>
              </a:ext>
            </a:extLst>
          </p:cNvPr>
          <p:cNvSpPr txBox="1"/>
          <p:nvPr/>
        </p:nvSpPr>
        <p:spPr>
          <a:xfrm>
            <a:off x="711398" y="15285939"/>
            <a:ext cx="12821871" cy="1077218"/>
          </a:xfrm>
          <a:prstGeom prst="rect">
            <a:avLst/>
          </a:prstGeom>
          <a:solidFill>
            <a:schemeClr val="bg1">
              <a:lumMod val="95000"/>
            </a:schemeClr>
          </a:solidFill>
          <a:ln>
            <a:solidFill>
              <a:schemeClr val="tx1"/>
            </a:solidFill>
          </a:ln>
        </p:spPr>
        <p:txBody>
          <a:bodyPr wrap="square" rtlCol="0">
            <a:spAutoFit/>
          </a:bodyPr>
          <a:lstStyle/>
          <a:p>
            <a:r>
              <a:rPr lang="en-US" sz="3200" dirty="0"/>
              <a:t>Using OpenCV (specifically, the </a:t>
            </a:r>
            <a:r>
              <a:rPr lang="en-US" sz="3200" b="1" dirty="0"/>
              <a:t>Python</a:t>
            </a:r>
            <a:r>
              <a:rPr lang="en-US" sz="3200" dirty="0"/>
              <a:t> libraries), can we create a software similar to</a:t>
            </a:r>
            <a:r>
              <a:rPr lang="en-US" sz="3200" b="1" dirty="0"/>
              <a:t> </a:t>
            </a:r>
            <a:r>
              <a:rPr lang="en-US" sz="3200" b="1" dirty="0" err="1"/>
              <a:t>IBeaconMap</a:t>
            </a:r>
            <a:r>
              <a:rPr lang="en-US" sz="3200" b="1" dirty="0"/>
              <a:t> </a:t>
            </a:r>
            <a:r>
              <a:rPr lang="en-US" sz="3200" dirty="0"/>
              <a:t>that is just as accurate?</a:t>
            </a:r>
            <a:endParaRPr lang="en-US" sz="3200" dirty="0">
              <a:ea typeface="Verdana" panose="020B0604030504040204" pitchFamily="34" charset="0"/>
              <a:cs typeface="Arial" panose="020B0604020202020204" pitchFamily="34" charset="0"/>
            </a:endParaRPr>
          </a:p>
        </p:txBody>
      </p:sp>
      <p:sp>
        <p:nvSpPr>
          <p:cNvPr id="116" name="TextBox 115">
            <a:extLst>
              <a:ext uri="{FF2B5EF4-FFF2-40B4-BE49-F238E27FC236}">
                <a16:creationId xmlns:a16="http://schemas.microsoft.com/office/drawing/2014/main" id="{581AB5FD-30D4-4EF0-9B3E-FEA765B906C8}"/>
              </a:ext>
            </a:extLst>
          </p:cNvPr>
          <p:cNvSpPr txBox="1"/>
          <p:nvPr/>
        </p:nvSpPr>
        <p:spPr>
          <a:xfrm>
            <a:off x="15811538" y="4598591"/>
            <a:ext cx="12957807" cy="2308324"/>
          </a:xfrm>
          <a:prstGeom prst="rect">
            <a:avLst/>
          </a:prstGeom>
          <a:solidFill>
            <a:schemeClr val="bg1">
              <a:lumMod val="95000"/>
            </a:schemeClr>
          </a:solidFill>
          <a:ln>
            <a:solidFill>
              <a:schemeClr val="tx1"/>
            </a:solidFill>
          </a:ln>
        </p:spPr>
        <p:txBody>
          <a:bodyPr wrap="square" rtlCol="0">
            <a:spAutoFit/>
          </a:bodyPr>
          <a:lstStyle/>
          <a:p>
            <a:r>
              <a:rPr lang="en-US" sz="3600" dirty="0"/>
              <a:t>This gives us a set of </a:t>
            </a:r>
            <a:r>
              <a:rPr lang="en-US" sz="3600" b="1" dirty="0" err="1"/>
              <a:t>keypoints</a:t>
            </a:r>
            <a:r>
              <a:rPr lang="en-US" sz="3600" dirty="0"/>
              <a:t> and </a:t>
            </a:r>
            <a:r>
              <a:rPr lang="en-US" sz="3600" b="1" dirty="0"/>
              <a:t>descriptors</a:t>
            </a:r>
            <a:r>
              <a:rPr lang="en-US" sz="3600" dirty="0"/>
              <a:t>. We then match the features from the floor plan to the features of the door. This leaves us with the features in the floor plan that are </a:t>
            </a:r>
            <a:r>
              <a:rPr lang="en-US" sz="3600" i="1" dirty="0"/>
              <a:t>most likely</a:t>
            </a:r>
            <a:r>
              <a:rPr lang="en-US" sz="3600" dirty="0"/>
              <a:t> part of a door.</a:t>
            </a:r>
            <a:endParaRPr lang="en-US" sz="3600" dirty="0">
              <a:ea typeface="Verdana" panose="020B0604030504040204" pitchFamily="34" charset="0"/>
              <a:cs typeface="Arial" panose="020B0604020202020204" pitchFamily="34" charset="0"/>
            </a:endParaRPr>
          </a:p>
        </p:txBody>
      </p:sp>
      <p:sp>
        <p:nvSpPr>
          <p:cNvPr id="117" name="TextBox 116">
            <a:extLst>
              <a:ext uri="{FF2B5EF4-FFF2-40B4-BE49-F238E27FC236}">
                <a16:creationId xmlns:a16="http://schemas.microsoft.com/office/drawing/2014/main" id="{A9BDFC8C-2776-4203-B06A-7A016657BB86}"/>
              </a:ext>
            </a:extLst>
          </p:cNvPr>
          <p:cNvSpPr txBox="1"/>
          <p:nvPr/>
        </p:nvSpPr>
        <p:spPr>
          <a:xfrm>
            <a:off x="20799975" y="14709360"/>
            <a:ext cx="8331222" cy="2862322"/>
          </a:xfrm>
          <a:prstGeom prst="rect">
            <a:avLst/>
          </a:prstGeom>
          <a:solidFill>
            <a:schemeClr val="bg1">
              <a:lumMod val="95000"/>
            </a:schemeClr>
          </a:solidFill>
          <a:ln>
            <a:solidFill>
              <a:schemeClr val="tx1"/>
            </a:solidFill>
          </a:ln>
        </p:spPr>
        <p:txBody>
          <a:bodyPr wrap="square" rtlCol="0">
            <a:spAutoFit/>
          </a:bodyPr>
          <a:lstStyle/>
          <a:p>
            <a:r>
              <a:rPr lang="en-US" sz="3600" dirty="0"/>
              <a:t>Feature matching does not work perfectly, however. It leaves is with many more points than we need, and we need to somehow reduce these points down to a single point that is on top of a door</a:t>
            </a:r>
            <a:endParaRPr lang="en-US" sz="3600" dirty="0">
              <a:ea typeface="Verdana" panose="020B0604030504040204" pitchFamily="34" charset="0"/>
              <a:cs typeface="Arial" panose="020B0604020202020204" pitchFamily="34" charset="0"/>
            </a:endParaRPr>
          </a:p>
        </p:txBody>
      </p:sp>
      <p:sp>
        <p:nvSpPr>
          <p:cNvPr id="118" name="TextBox 117">
            <a:extLst>
              <a:ext uri="{FF2B5EF4-FFF2-40B4-BE49-F238E27FC236}">
                <a16:creationId xmlns:a16="http://schemas.microsoft.com/office/drawing/2014/main" id="{A5F78214-A97D-4925-83AE-9B8709A7CAEE}"/>
              </a:ext>
            </a:extLst>
          </p:cNvPr>
          <p:cNvSpPr txBox="1"/>
          <p:nvPr/>
        </p:nvSpPr>
        <p:spPr>
          <a:xfrm>
            <a:off x="20799975" y="18401931"/>
            <a:ext cx="8292441" cy="3170099"/>
          </a:xfrm>
          <a:prstGeom prst="rect">
            <a:avLst/>
          </a:prstGeom>
          <a:solidFill>
            <a:schemeClr val="bg1">
              <a:lumMod val="95000"/>
            </a:schemeClr>
          </a:solidFill>
          <a:ln>
            <a:solidFill>
              <a:schemeClr val="tx1"/>
            </a:solidFill>
          </a:ln>
        </p:spPr>
        <p:txBody>
          <a:bodyPr wrap="square" rtlCol="0">
            <a:spAutoFit/>
          </a:bodyPr>
          <a:lstStyle/>
          <a:p>
            <a:r>
              <a:rPr lang="en-US" sz="4000" dirty="0"/>
              <a:t>We can make a significant reduction using </a:t>
            </a:r>
            <a:r>
              <a:rPr lang="en-US" sz="4000" b="1" dirty="0"/>
              <a:t>k-means clustering</a:t>
            </a:r>
            <a:r>
              <a:rPr lang="en-US" sz="4000" dirty="0"/>
              <a:t>,</a:t>
            </a:r>
            <a:r>
              <a:rPr lang="en-US" sz="4000" b="1" dirty="0"/>
              <a:t> </a:t>
            </a:r>
            <a:r>
              <a:rPr lang="en-US" sz="4000" dirty="0"/>
              <a:t>which will find the centers of some clusters of </a:t>
            </a:r>
            <a:r>
              <a:rPr lang="en-US" sz="4000" dirty="0" err="1"/>
              <a:t>keypoints</a:t>
            </a:r>
            <a:r>
              <a:rPr lang="en-US" sz="4000" dirty="0"/>
              <a:t>, but not all, meaning we must reduce further.</a:t>
            </a:r>
            <a:endParaRPr lang="en-US" sz="4000" dirty="0">
              <a:ea typeface="Verdana" panose="020B0604030504040204" pitchFamily="34" charset="0"/>
              <a:cs typeface="Arial" panose="020B0604020202020204" pitchFamily="34" charset="0"/>
            </a:endParaRPr>
          </a:p>
        </p:txBody>
      </p:sp>
      <p:sp>
        <p:nvSpPr>
          <p:cNvPr id="120" name="TextBox 119">
            <a:extLst>
              <a:ext uri="{FF2B5EF4-FFF2-40B4-BE49-F238E27FC236}">
                <a16:creationId xmlns:a16="http://schemas.microsoft.com/office/drawing/2014/main" id="{B35A1A73-3ECD-4BAD-BCDF-A58A7D780ACC}"/>
              </a:ext>
            </a:extLst>
          </p:cNvPr>
          <p:cNvSpPr txBox="1"/>
          <p:nvPr/>
        </p:nvSpPr>
        <p:spPr>
          <a:xfrm>
            <a:off x="15541326" y="24400849"/>
            <a:ext cx="7242128" cy="5016758"/>
          </a:xfrm>
          <a:prstGeom prst="rect">
            <a:avLst/>
          </a:prstGeom>
          <a:solidFill>
            <a:schemeClr val="bg1">
              <a:lumMod val="95000"/>
            </a:schemeClr>
          </a:solidFill>
          <a:ln>
            <a:solidFill>
              <a:schemeClr val="tx1"/>
            </a:solidFill>
          </a:ln>
        </p:spPr>
        <p:txBody>
          <a:bodyPr wrap="square" rtlCol="0">
            <a:spAutoFit/>
          </a:bodyPr>
          <a:lstStyle/>
          <a:p>
            <a:r>
              <a:rPr lang="en-US" sz="4000" dirty="0"/>
              <a:t>We reduce the rest of the points by checking if other points exist within a certain radius. If there exists such a point, we add a new point at the midpoint. This process continues until all points are sufficiently far away from each other.</a:t>
            </a:r>
            <a:endParaRPr lang="en-US" sz="4000" dirty="0">
              <a:ea typeface="Verdana" panose="020B0604030504040204" pitchFamily="34" charset="0"/>
              <a:cs typeface="Arial" panose="020B0604020202020204" pitchFamily="34" charset="0"/>
            </a:endParaRPr>
          </a:p>
        </p:txBody>
      </p:sp>
      <p:sp>
        <p:nvSpPr>
          <p:cNvPr id="121" name="TextBox 120">
            <a:extLst>
              <a:ext uri="{FF2B5EF4-FFF2-40B4-BE49-F238E27FC236}">
                <a16:creationId xmlns:a16="http://schemas.microsoft.com/office/drawing/2014/main" id="{E61FA5F4-0845-4230-904D-65E85DB92F48}"/>
              </a:ext>
            </a:extLst>
          </p:cNvPr>
          <p:cNvSpPr txBox="1"/>
          <p:nvPr/>
        </p:nvSpPr>
        <p:spPr>
          <a:xfrm>
            <a:off x="15524980" y="29825701"/>
            <a:ext cx="7258474" cy="2308324"/>
          </a:xfrm>
          <a:prstGeom prst="rect">
            <a:avLst/>
          </a:prstGeom>
          <a:solidFill>
            <a:schemeClr val="bg1">
              <a:lumMod val="95000"/>
            </a:schemeClr>
          </a:solidFill>
          <a:ln>
            <a:solidFill>
              <a:schemeClr val="tx1"/>
            </a:solidFill>
          </a:ln>
        </p:spPr>
        <p:txBody>
          <a:bodyPr wrap="square" rtlCol="0">
            <a:spAutoFit/>
          </a:bodyPr>
          <a:lstStyle/>
          <a:p>
            <a:pPr fontAlgn="base"/>
            <a:r>
              <a:rPr lang="en-US" sz="3600" dirty="0"/>
              <a:t>The leftover points are not perfectly placed, and there will exist redundant points</a:t>
            </a:r>
            <a:r>
              <a:rPr lang="en-US" sz="3600" dirty="0">
                <a:latin typeface="DaunPenh" panose="01010101010101010101" pitchFamily="2" charset="0"/>
                <a:cs typeface="DaunPenh" panose="01010101010101010101" pitchFamily="2" charset="0"/>
              </a:rPr>
              <a:t>—</a:t>
            </a:r>
            <a:r>
              <a:rPr lang="en-US" sz="3600" dirty="0">
                <a:cs typeface="DaunPenh" panose="01010101010101010101" pitchFamily="2" charset="0"/>
              </a:rPr>
              <a:t>s</a:t>
            </a:r>
            <a:r>
              <a:rPr lang="en-US" sz="3600" dirty="0"/>
              <a:t>o how accurate is this process?</a:t>
            </a:r>
          </a:p>
        </p:txBody>
      </p:sp>
      <p:sp>
        <p:nvSpPr>
          <p:cNvPr id="122" name="TextBox 121">
            <a:extLst>
              <a:ext uri="{FF2B5EF4-FFF2-40B4-BE49-F238E27FC236}">
                <a16:creationId xmlns:a16="http://schemas.microsoft.com/office/drawing/2014/main" id="{C568245B-943B-4C52-A092-D3B2D68E0826}"/>
              </a:ext>
            </a:extLst>
          </p:cNvPr>
          <p:cNvSpPr txBox="1"/>
          <p:nvPr/>
        </p:nvSpPr>
        <p:spPr>
          <a:xfrm>
            <a:off x="31976957" y="4411933"/>
            <a:ext cx="9571688" cy="830997"/>
          </a:xfrm>
          <a:prstGeom prst="rect">
            <a:avLst/>
          </a:prstGeom>
          <a:solidFill>
            <a:schemeClr val="bg1">
              <a:lumMod val="85000"/>
            </a:schemeClr>
          </a:solidFill>
          <a:ln>
            <a:solidFill>
              <a:schemeClr val="tx1"/>
            </a:solidFill>
          </a:ln>
        </p:spPr>
        <p:txBody>
          <a:bodyPr wrap="square" rtlCol="0">
            <a:spAutoFit/>
          </a:bodyPr>
          <a:lstStyle/>
          <a:p>
            <a:pPr algn="just"/>
            <a:r>
              <a:rPr lang="en-US" sz="4800" dirty="0"/>
              <a:t>The UI is barebones, but very simple.</a:t>
            </a:r>
            <a:endParaRPr lang="en-US" sz="5400" dirty="0">
              <a:ea typeface="Verdana" panose="020B0604030504040204" pitchFamily="34" charset="0"/>
              <a:cs typeface="Arial" panose="020B0604020202020204" pitchFamily="34" charset="0"/>
            </a:endParaRPr>
          </a:p>
        </p:txBody>
      </p:sp>
      <p:sp>
        <p:nvSpPr>
          <p:cNvPr id="123" name="TextBox 122">
            <a:extLst>
              <a:ext uri="{FF2B5EF4-FFF2-40B4-BE49-F238E27FC236}">
                <a16:creationId xmlns:a16="http://schemas.microsoft.com/office/drawing/2014/main" id="{33B629DA-67B0-41E6-81C6-24B02B39C881}"/>
              </a:ext>
            </a:extLst>
          </p:cNvPr>
          <p:cNvSpPr txBox="1"/>
          <p:nvPr/>
        </p:nvSpPr>
        <p:spPr>
          <a:xfrm>
            <a:off x="30205958" y="27419813"/>
            <a:ext cx="2439672" cy="707886"/>
          </a:xfrm>
          <a:prstGeom prst="rect">
            <a:avLst/>
          </a:prstGeom>
          <a:solidFill>
            <a:schemeClr val="bg1">
              <a:lumMod val="95000"/>
            </a:schemeClr>
          </a:solidFill>
          <a:ln>
            <a:solidFill>
              <a:schemeClr val="tx1"/>
            </a:solidFill>
          </a:ln>
        </p:spPr>
        <p:txBody>
          <a:bodyPr wrap="square" rtlCol="0">
            <a:spAutoFit/>
          </a:bodyPr>
          <a:lstStyle/>
          <a:p>
            <a:pPr algn="just"/>
            <a:r>
              <a:rPr lang="en-US" sz="4000" dirty="0"/>
              <a:t>Better UI</a:t>
            </a:r>
            <a:endParaRPr lang="en-US" sz="4000" dirty="0">
              <a:ea typeface="Verdana" panose="020B0604030504040204" pitchFamily="34" charset="0"/>
              <a:cs typeface="Arial" panose="020B0604020202020204" pitchFamily="34" charset="0"/>
            </a:endParaRPr>
          </a:p>
        </p:txBody>
      </p:sp>
      <p:sp>
        <p:nvSpPr>
          <p:cNvPr id="125" name="TextBox 124">
            <a:extLst>
              <a:ext uri="{FF2B5EF4-FFF2-40B4-BE49-F238E27FC236}">
                <a16:creationId xmlns:a16="http://schemas.microsoft.com/office/drawing/2014/main" id="{6ED49AF7-D83F-4173-A4B7-62E8636E13B8}"/>
              </a:ext>
            </a:extLst>
          </p:cNvPr>
          <p:cNvSpPr txBox="1"/>
          <p:nvPr/>
        </p:nvSpPr>
        <p:spPr>
          <a:xfrm>
            <a:off x="30205958" y="28418234"/>
            <a:ext cx="9670843" cy="1938992"/>
          </a:xfrm>
          <a:prstGeom prst="rect">
            <a:avLst/>
          </a:prstGeom>
          <a:solidFill>
            <a:schemeClr val="bg1">
              <a:lumMod val="95000"/>
            </a:schemeClr>
          </a:solidFill>
          <a:ln>
            <a:solidFill>
              <a:schemeClr val="tx1"/>
            </a:solidFill>
          </a:ln>
        </p:spPr>
        <p:txBody>
          <a:bodyPr wrap="square" rtlCol="0">
            <a:spAutoFit/>
          </a:bodyPr>
          <a:lstStyle/>
          <a:p>
            <a:pPr algn="just"/>
            <a:r>
              <a:rPr lang="en-US" sz="4000" dirty="0"/>
              <a:t>A more efficient clustering algorithm and/or data structure to store </a:t>
            </a:r>
            <a:r>
              <a:rPr lang="en-US" sz="4000" dirty="0" err="1"/>
              <a:t>keypoints</a:t>
            </a:r>
            <a:r>
              <a:rPr lang="en-US" sz="4000" dirty="0"/>
              <a:t> to improve processing time on large images.</a:t>
            </a:r>
            <a:endParaRPr lang="en-US" sz="4000" dirty="0">
              <a:ea typeface="Verdana" panose="020B0604030504040204" pitchFamily="34" charset="0"/>
              <a:cs typeface="Arial" panose="020B0604020202020204" pitchFamily="34" charset="0"/>
            </a:endParaRPr>
          </a:p>
        </p:txBody>
      </p:sp>
      <p:sp>
        <p:nvSpPr>
          <p:cNvPr id="126" name="TextBox 125">
            <a:extLst>
              <a:ext uri="{FF2B5EF4-FFF2-40B4-BE49-F238E27FC236}">
                <a16:creationId xmlns:a16="http://schemas.microsoft.com/office/drawing/2014/main" id="{6B7A2145-20F0-457C-BAB1-241540127A75}"/>
              </a:ext>
            </a:extLst>
          </p:cNvPr>
          <p:cNvSpPr txBox="1"/>
          <p:nvPr/>
        </p:nvSpPr>
        <p:spPr>
          <a:xfrm>
            <a:off x="30205958" y="30697953"/>
            <a:ext cx="11877189" cy="1938992"/>
          </a:xfrm>
          <a:prstGeom prst="rect">
            <a:avLst/>
          </a:prstGeom>
          <a:solidFill>
            <a:schemeClr val="bg1">
              <a:lumMod val="95000"/>
            </a:schemeClr>
          </a:solidFill>
          <a:ln>
            <a:solidFill>
              <a:schemeClr val="tx1"/>
            </a:solidFill>
          </a:ln>
        </p:spPr>
        <p:txBody>
          <a:bodyPr wrap="square" rtlCol="0">
            <a:spAutoFit/>
          </a:bodyPr>
          <a:lstStyle/>
          <a:p>
            <a:pPr algn="just"/>
            <a:r>
              <a:rPr lang="en-US" sz="4000" dirty="0"/>
              <a:t>Improved optimization of OpenCV’s feature detection, feature matching, and clustering algorithms to improve accuracy and reduce redundancy.</a:t>
            </a:r>
            <a:endParaRPr lang="en-US" sz="4000" dirty="0">
              <a:ea typeface="Verdana" panose="020B060403050404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A47847BE-A1EE-45B1-A217-7E6E9BE11F60}"/>
              </a:ext>
            </a:extLst>
          </p:cNvPr>
          <p:cNvPicPr>
            <a:picLocks noChangeAspect="1"/>
          </p:cNvPicPr>
          <p:nvPr/>
        </p:nvPicPr>
        <p:blipFill>
          <a:blip r:embed="rId15"/>
          <a:stretch>
            <a:fillRect/>
          </a:stretch>
        </p:blipFill>
        <p:spPr>
          <a:xfrm>
            <a:off x="30980955" y="5493722"/>
            <a:ext cx="11474712" cy="7131480"/>
          </a:xfrm>
          <a:prstGeom prst="rect">
            <a:avLst/>
          </a:prstGeom>
        </p:spPr>
      </p:pic>
      <p:sp>
        <p:nvSpPr>
          <p:cNvPr id="128" name="TextBox 127">
            <a:extLst>
              <a:ext uri="{FF2B5EF4-FFF2-40B4-BE49-F238E27FC236}">
                <a16:creationId xmlns:a16="http://schemas.microsoft.com/office/drawing/2014/main" id="{7188D0B7-BDFE-42B7-9001-011302A89734}"/>
              </a:ext>
            </a:extLst>
          </p:cNvPr>
          <p:cNvSpPr txBox="1"/>
          <p:nvPr/>
        </p:nvSpPr>
        <p:spPr>
          <a:xfrm>
            <a:off x="29596063" y="4419101"/>
            <a:ext cx="1073502" cy="769441"/>
          </a:xfrm>
          <a:prstGeom prst="rect">
            <a:avLst/>
          </a:prstGeom>
          <a:solidFill>
            <a:schemeClr val="bg1">
              <a:lumMod val="75000"/>
            </a:schemeClr>
          </a:solidFill>
          <a:ln w="12700">
            <a:solidFill>
              <a:schemeClr val="tx1"/>
            </a:solidFill>
          </a:ln>
        </p:spPr>
        <p:txBody>
          <a:bodyPr wrap="square" rtlCol="0">
            <a:spAutoFit/>
          </a:bodyPr>
          <a:lstStyle/>
          <a:p>
            <a:pPr algn="ctr"/>
            <a:r>
              <a:rPr lang="en-US" sz="4400" b="1" dirty="0">
                <a:latin typeface="+mj-lt"/>
                <a:ea typeface="Verdana" panose="020B0604030504040204" pitchFamily="34" charset="0"/>
                <a:cs typeface="Arial" panose="020B0604020202020204" pitchFamily="34" charset="0"/>
              </a:rPr>
              <a:t>UI</a:t>
            </a:r>
          </a:p>
        </p:txBody>
      </p:sp>
    </p:spTree>
    <p:extLst>
      <p:ext uri="{BB962C8B-B14F-4D97-AF65-F5344CB8AC3E}">
        <p14:creationId xmlns:p14="http://schemas.microsoft.com/office/powerpoint/2010/main" val="39726137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FD7FAE9-244F-4C56-AE4C-9CC7B90615A1}">
  <we:reference id="wa104381335" version="1.0.0.1" store="en-US" storeType="OMEX"/>
  <we:alternateReferences>
    <we:reference id="wa104381335" version="1.0.0.1" store="wa104381335"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TM03457496[[fn=Parallax]]</Template>
  <TotalTime>1437</TotalTime>
  <Words>724</Words>
  <Application>Microsoft Office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Unicode MS</vt:lpstr>
      <vt:lpstr>Calibri</vt:lpstr>
      <vt:lpstr>Corbel</vt:lpstr>
      <vt:lpstr>DaunPenh</vt:lpstr>
      <vt:lpstr>Parallax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Sheppard</dc:creator>
  <cp:lastModifiedBy>Charlie Broadbent</cp:lastModifiedBy>
  <cp:revision>64</cp:revision>
  <dcterms:modified xsi:type="dcterms:W3CDTF">2019-07-25T17:43:07Z</dcterms:modified>
</cp:coreProperties>
</file>