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375" r:id="rId2"/>
    <p:sldId id="381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84" r:id="rId1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 varScale="1">
        <p:scale>
          <a:sx n="114" d="100"/>
          <a:sy n="114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9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96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09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31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754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1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16.01.2021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axi-service.std-884.ist.mospolytech.ru/api/v1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6149624" cy="1358573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Проектирование и разработка сервиса </a:t>
            </a:r>
          </a:p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заказа такси с использованием </a:t>
            </a:r>
          </a:p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фреймворка </a:t>
            </a:r>
            <a:r>
              <a:rPr lang="ru-RU" sz="2800" dirty="0" err="1">
                <a:solidFill>
                  <a:schemeClr val="bg1"/>
                </a:solidFill>
                <a:latin typeface="Gilroy SemiBold" pitchFamily="50" charset="-52"/>
              </a:rPr>
              <a:t>Django</a:t>
            </a:r>
            <a:endParaRPr lang="ru-RU" sz="2800" dirty="0">
              <a:solidFill>
                <a:schemeClr val="bg1"/>
              </a:solidFill>
              <a:latin typeface="Gilroy SemiBold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590" y="2636912"/>
            <a:ext cx="1952514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Н. И. Поздняков</a:t>
            </a:r>
          </a:p>
          <a:p>
            <a:r>
              <a:rPr lang="ru-RU" sz="1400" dirty="0"/>
              <a:t>Студент группы 181-322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Gilroy Bold" pitchFamily="50" charset="-52"/>
              </a:rPr>
              <a:t>REST API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526D3-7C7C-4F60-8790-00C8EAF9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63189"/>
            <a:ext cx="1794431" cy="4869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81EE26-46E2-4382-8CA0-4CD0FDC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106" y="1163189"/>
            <a:ext cx="1953787" cy="81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12C8D-8D17-417C-B41D-888FC326822F}"/>
              </a:ext>
            </a:extLst>
          </p:cNvPr>
          <p:cNvSpPr txBox="1"/>
          <p:nvPr/>
        </p:nvSpPr>
        <p:spPr>
          <a:xfrm>
            <a:off x="3503650" y="2161577"/>
            <a:ext cx="4740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Ссылка на </a:t>
            </a:r>
            <a:r>
              <a:rPr lang="en-US" sz="1600" dirty="0"/>
              <a:t>REST API: </a:t>
            </a:r>
          </a:p>
          <a:p>
            <a:r>
              <a:rPr lang="en-US" sz="1600" dirty="0">
                <a:hlinkClick r:id="rId5"/>
              </a:rPr>
              <a:t>http://taxi-service.std-884.ist.mospolytech.ru/api/v1/</a:t>
            </a:r>
            <a:r>
              <a:rPr lang="en-US" sz="1600" dirty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11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Импорт и экспорт данных (</a:t>
            </a:r>
            <a:r>
              <a:rPr lang="ru-RU" dirty="0" err="1"/>
              <a:t>django-import-export</a:t>
            </a:r>
            <a:r>
              <a:rPr lang="ru-RU" dirty="0"/>
              <a:t>)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897825-CBE3-49AE-91EC-81C9D6D9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66566"/>
            <a:ext cx="5346416" cy="2322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8935E2-9C93-4C05-AD16-FC765313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5560408" cy="3000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29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76F5AF-06E5-4184-89B9-D0960D5DDFDD}"/>
              </a:ext>
            </a:extLst>
          </p:cNvPr>
          <p:cNvSpPr txBox="1"/>
          <p:nvPr/>
        </p:nvSpPr>
        <p:spPr>
          <a:xfrm>
            <a:off x="755576" y="2276872"/>
            <a:ext cx="1952514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Н. И. Поздняков</a:t>
            </a:r>
          </a:p>
          <a:p>
            <a:r>
              <a:rPr lang="ru-RU" sz="1400" dirty="0"/>
              <a:t>Студент группы 181-322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2000" b="1" dirty="0"/>
              <a:t>Описание проблемы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Необходимо разработать базу данных и административный интерфейс для приложения, предметной областью которого является сервис заказа такси.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b="1" dirty="0"/>
              <a:t>Цель проекта</a:t>
            </a:r>
            <a:r>
              <a:rPr lang="ru-RU" sz="2000" dirty="0"/>
              <a:t> </a:t>
            </a:r>
          </a:p>
          <a:p>
            <a:pPr marL="0" indent="0">
              <a:buNone/>
            </a:pPr>
            <a:r>
              <a:rPr lang="ru-RU" sz="2000" dirty="0"/>
              <a:t>Целью данного проекта является проектирование и создание реляционной базы данных для веб-сервиса по заказу такси и дальнейшая настройка административной панели для управления данной базой данных с помощью фреймворка </a:t>
            </a:r>
            <a:r>
              <a:rPr lang="ru-RU" sz="2000" dirty="0" err="1"/>
              <a:t>Django</a:t>
            </a:r>
            <a:r>
              <a:rPr lang="ru-RU" sz="2000" dirty="0"/>
              <a:t>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Проблема и цель проекта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Аналогами данного проекта являются:</a:t>
            </a:r>
          </a:p>
          <a:p>
            <a:pPr lvl="0"/>
            <a:r>
              <a:rPr lang="ru-RU" sz="2400" dirty="0"/>
              <a:t> Сервис “Яндекс Такси”, который позволяет клиентам заказывать машину с помощью мобильного приложения</a:t>
            </a:r>
          </a:p>
          <a:p>
            <a:pPr lvl="0"/>
            <a:r>
              <a:rPr lang="ru-RU" sz="2400" dirty="0"/>
              <a:t>Различные сервисы заказа такси, где клиент оформляет заказ через оператора (например, такси “Соло” в г. Раменское)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Аналоги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Схема базы данных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D8741-524C-42D1-81B2-A69D0BF1B0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84784"/>
            <a:ext cx="4724400" cy="5102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Дополнительные программные пакеты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08EABD-55C8-47F6-97A0-26611552CC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3808" y="1455420"/>
            <a:ext cx="1543050" cy="49009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8DEE55-94F2-41C6-8F16-7B511609FB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5632450"/>
            <a:ext cx="1527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Файловая структура проекта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E3E31D-5BB9-4AB1-85A8-B7F13B2143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34606" y="1294520"/>
            <a:ext cx="2292985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Новая модель пользователя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16AC96-9A8F-468C-85B8-FEFEBF17BE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3774440" cy="40887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3F7F23-3DC4-48E1-B407-59AF76CD3C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51370" y="1311111"/>
            <a:ext cx="3508375" cy="44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Использование </a:t>
            </a:r>
            <a:r>
              <a:rPr lang="ru-RU" dirty="0" err="1">
                <a:latin typeface="Gilroy Bold" pitchFamily="50" charset="-52"/>
              </a:rPr>
              <a:t>сериализаторов</a:t>
            </a:r>
            <a:r>
              <a:rPr lang="ru-RU" dirty="0">
                <a:latin typeface="Gilroy Bold" pitchFamily="50" charset="-52"/>
              </a:rPr>
              <a:t> </a:t>
            </a:r>
            <a:r>
              <a:rPr lang="en-US" dirty="0">
                <a:latin typeface="Gilroy Bold" pitchFamily="50" charset="-52"/>
              </a:rPr>
              <a:t>DRF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04C940-9AEA-4D33-A5B2-3F91DDC1AF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724025"/>
            <a:ext cx="5543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Описание модели </a:t>
            </a:r>
            <a:r>
              <a:rPr lang="ru-RU" dirty="0" err="1">
                <a:latin typeface="Gilroy Bold" pitchFamily="50" charset="-52"/>
              </a:rPr>
              <a:t>News</a:t>
            </a:r>
            <a:r>
              <a:rPr lang="ru-RU" dirty="0">
                <a:latin typeface="Gilroy Bold" pitchFamily="50" charset="-52"/>
              </a:rPr>
              <a:t> в админ панели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63637-1D4F-4D3F-AB95-991E165E2B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71090" y="1538922"/>
            <a:ext cx="4401820" cy="37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0988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791</TotalTime>
  <Words>169</Words>
  <Application>Microsoft Office PowerPoint</Application>
  <PresentationFormat>Экран (4:3)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Gilroy</vt:lpstr>
      <vt:lpstr>Gilroy Bold</vt:lpstr>
      <vt:lpstr>Gilroy SemiBold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Nikita Pozdnyakov</cp:lastModifiedBy>
  <cp:revision>93</cp:revision>
  <cp:lastPrinted>2016-06-06T19:02:34Z</cp:lastPrinted>
  <dcterms:created xsi:type="dcterms:W3CDTF">2015-04-17T11:13:20Z</dcterms:created>
  <dcterms:modified xsi:type="dcterms:W3CDTF">2021-01-15T21:35:38Z</dcterms:modified>
</cp:coreProperties>
</file>