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5753-2196-D872-96D9-1B5A556AF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147B50-A5F8-007C-2999-184610C66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8D68C-2BB2-B9EC-3045-FA1530EBD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5AA16-5390-5C46-8419-B3DBF6B84DBE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26D89-AA0D-9B5F-EE71-0D9E3873F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0231D-9436-AC12-5DF7-77EEF403C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4FB9-B080-E048-AF42-723A8E1FA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20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BFFA1-1080-F707-80D6-5495CE4B8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710E22-ACAB-7ED3-D164-CCAB344FA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2A221-BE4E-D2A3-3DB3-40B3A81A8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5AA16-5390-5C46-8419-B3DBF6B84DBE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679B7-28F3-A156-190E-A26728F7A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73D59-2FB3-3F7B-44FA-DD354956E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4FB9-B080-E048-AF42-723A8E1FA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97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8A30D5-E137-9389-FBD1-31E386DCA2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D4ED09-BF54-64F2-41B0-5C93CB5C6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A6A02-9F37-E58E-CA7D-8753EFF22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5AA16-5390-5C46-8419-B3DBF6B84DBE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34093-2202-7041-6D12-DBE66A036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4BF21-C9D2-A685-44B3-B84C289CA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4FB9-B080-E048-AF42-723A8E1FA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66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3E069-6C02-DC2C-AF95-3714612E1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CF471-DEB7-01E5-74CD-AF25BD36E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032B3-1ADF-1860-BD8A-9A8CE5B24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5AA16-5390-5C46-8419-B3DBF6B84DBE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BCF59-D376-0ADD-6B52-347422458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5D46D-8853-153A-4C34-195481DA3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4FB9-B080-E048-AF42-723A8E1FA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47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8E36C-D217-DAD1-74EA-AA175C805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C699C-7300-57E0-B48B-0733840C0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8253A-8E7B-16A1-EAED-101B42D01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5AA16-5390-5C46-8419-B3DBF6B84DBE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47634-8609-1F09-F01F-53480F6E1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63996-7D2C-788A-7E0B-BF7501050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4FB9-B080-E048-AF42-723A8E1FA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92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4DC6A-AD91-91FC-BDB8-1783DE7D5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742C9-96CC-2CE9-7907-DD529E105F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E0790-98C9-A49C-DC0A-14224CDEC6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3FC27A-84E9-7804-2B32-6B45682C5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5AA16-5390-5C46-8419-B3DBF6B84DBE}" type="datetimeFigureOut">
              <a:rPr lang="en-US" smtClean="0"/>
              <a:t>5/8/24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1E334-53F9-EBDD-05F6-A6C364A79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977C4E-381C-980C-45CC-589D0C8BE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4FB9-B080-E048-AF42-723A8E1FA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66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3DC8B-D92D-FCCD-7D41-2F8C27FCA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01D34-8056-C399-7C1E-84FF74D92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DD77D-A825-2E2D-177F-4F3620C99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FE3634-EF1F-D43E-000A-022845E343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7707B0-72DF-2BBB-BC4B-DA9666B4E4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475D36-DDAC-4B64-8EF7-CC995E000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5AA16-5390-5C46-8419-B3DBF6B84DBE}" type="datetimeFigureOut">
              <a:rPr lang="en-US" smtClean="0"/>
              <a:t>5/8/24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B2BD58-BEEA-CE6F-2D9C-71D8D0572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C1DD75-C23B-F3EC-81B4-C0B946C88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4FB9-B080-E048-AF42-723A8E1FA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09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610AE-7E7C-7D0B-BA56-6D952FA8A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92C1B7-5CAD-0DFB-72C9-90497AE66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5AA16-5390-5C46-8419-B3DBF6B84DBE}" type="datetimeFigureOut">
              <a:rPr lang="en-US" smtClean="0"/>
              <a:t>5/8/24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0EEE0-37AA-5B2D-CBE9-A9B5718C2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1CBA51-150D-662E-9E9D-5752760EE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4FB9-B080-E048-AF42-723A8E1FA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51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06685E-9DA9-CCCD-41BF-99E07C61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5AA16-5390-5C46-8419-B3DBF6B84DBE}" type="datetimeFigureOut">
              <a:rPr lang="en-US" smtClean="0"/>
              <a:t>5/8/24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79645C-3B47-DD97-B1E3-48581DD3C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BF89A3-8420-0655-7E25-E49E5B94A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4FB9-B080-E048-AF42-723A8E1FA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92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88ABC-1DBC-6302-839B-0198BC52D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582AD-8C32-2762-BC26-7699A0507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F9FDF-FBBA-75B1-1305-ACB257ED1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5C7B4B-331D-FBB2-970E-55A1B3B94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5AA16-5390-5C46-8419-B3DBF6B84DBE}" type="datetimeFigureOut">
              <a:rPr lang="en-US" smtClean="0"/>
              <a:t>5/8/24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56240C-2C24-81BD-462E-CD6A381DA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3EA97-50A2-8DA6-903B-FDF852A61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4FB9-B080-E048-AF42-723A8E1FA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94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0CD6-781D-C9F7-572E-7B318E320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B4353C-ACB5-81F3-D48C-A362FC1E4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8B5471-352D-C0AE-296A-D3D9B7EE7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94798-50AF-1814-216A-ADDCEF40B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5AA16-5390-5C46-8419-B3DBF6B84DBE}" type="datetimeFigureOut">
              <a:rPr lang="en-US" smtClean="0"/>
              <a:t>5/8/24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C8F09-A880-F461-759E-8B37C3B24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8B96CD-A3AF-3159-EEF4-D71A4711F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4FB9-B080-E048-AF42-723A8E1FA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85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993673-E25C-62A5-6CE6-CE9BE446D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A172E-C4B7-2B4E-E90D-B088C9FE2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4A0EF-BFFE-88B6-2695-57443E8D7D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35AA16-5390-5C46-8419-B3DBF6B84DBE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C26C8-8E4B-3C0D-E040-140502D1C8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F1494-9C9F-1490-717C-B89C6983DF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B84FB9-B080-E048-AF42-723A8E1FA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84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40DD487-14B4-8955-8592-50733DAB592A}"/>
              </a:ext>
            </a:extLst>
          </p:cNvPr>
          <p:cNvSpPr/>
          <p:nvPr/>
        </p:nvSpPr>
        <p:spPr>
          <a:xfrm>
            <a:off x="2895819" y="1852450"/>
            <a:ext cx="6416347" cy="316098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logo with text and circles&#10;&#10;Description automatically generated with medium confidence">
            <a:extLst>
              <a:ext uri="{FF2B5EF4-FFF2-40B4-BE49-F238E27FC236}">
                <a16:creationId xmlns:a16="http://schemas.microsoft.com/office/drawing/2014/main" id="{83ABCF64-0A2F-2A22-137A-E17C6822F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860" y="1905000"/>
            <a:ext cx="6337300" cy="304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5BB6D0-B5D4-F4D4-64DC-51B78D18C6FC}"/>
              </a:ext>
            </a:extLst>
          </p:cNvPr>
          <p:cNvSpPr txBox="1"/>
          <p:nvPr/>
        </p:nvSpPr>
        <p:spPr>
          <a:xfrm>
            <a:off x="7913831" y="3857296"/>
            <a:ext cx="1350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Version: 1.0</a:t>
            </a:r>
          </a:p>
        </p:txBody>
      </p:sp>
    </p:spTree>
    <p:extLst>
      <p:ext uri="{BB962C8B-B14F-4D97-AF65-F5344CB8AC3E}">
        <p14:creationId xmlns:p14="http://schemas.microsoft.com/office/powerpoint/2010/main" val="3118741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2EC64F0-A941-9459-145B-79F84BCC36DE}"/>
              </a:ext>
            </a:extLst>
          </p:cNvPr>
          <p:cNvSpPr/>
          <p:nvPr/>
        </p:nvSpPr>
        <p:spPr>
          <a:xfrm>
            <a:off x="2586681" y="1828800"/>
            <a:ext cx="6886832" cy="3124200"/>
          </a:xfrm>
          <a:prstGeom prst="roundRect">
            <a:avLst>
              <a:gd name="adj" fmla="val 47284"/>
            </a:avLst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logo with text and circles&#10;&#10;Description automatically generated with medium confidence">
            <a:extLst>
              <a:ext uri="{FF2B5EF4-FFF2-40B4-BE49-F238E27FC236}">
                <a16:creationId xmlns:a16="http://schemas.microsoft.com/office/drawing/2014/main" id="{1626E454-37FB-0D76-F320-1C3918669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350" y="1880286"/>
            <a:ext cx="63373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462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BROADHURST</dc:creator>
  <cp:lastModifiedBy>David Broadhurst</cp:lastModifiedBy>
  <cp:revision>2</cp:revision>
  <dcterms:created xsi:type="dcterms:W3CDTF">2024-04-18T05:15:49Z</dcterms:created>
  <dcterms:modified xsi:type="dcterms:W3CDTF">2024-05-08T09:06:28Z</dcterms:modified>
</cp:coreProperties>
</file>