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677"/>
  </p:normalViewPr>
  <p:slideViewPr>
    <p:cSldViewPr snapToGrid="0">
      <p:cViewPr varScale="1">
        <p:scale>
          <a:sx n="155" d="100"/>
          <a:sy n="155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639F52-CACF-DFA8-481C-18F5DD60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4" y="164757"/>
            <a:ext cx="9218049" cy="6557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E15B96-6A29-90AA-25C8-4953C91D89E3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000A555-CE08-B4E6-7421-AC3ED1C5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6</cp:revision>
  <dcterms:created xsi:type="dcterms:W3CDTF">2024-04-19T05:30:11Z</dcterms:created>
  <dcterms:modified xsi:type="dcterms:W3CDTF">2024-06-17T06:57:56Z</dcterms:modified>
</cp:coreProperties>
</file>