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4"/>
    <p:restoredTop sz="94703"/>
  </p:normalViewPr>
  <p:slideViewPr>
    <p:cSldViewPr snapToGrid="0">
      <p:cViewPr varScale="1">
        <p:scale>
          <a:sx n="154" d="100"/>
          <a:sy n="154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262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6445-DBC5-D163-0FA5-76FAE301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7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807B22-957A-96FA-DC54-7AF3182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3" y="23661"/>
            <a:ext cx="9577441" cy="6817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81758-6318-76D5-BB2D-3F7A9AE95D94}"/>
              </a:ext>
            </a:extLst>
          </p:cNvPr>
          <p:cNvSpPr/>
          <p:nvPr/>
        </p:nvSpPr>
        <p:spPr>
          <a:xfrm>
            <a:off x="1104412" y="23660"/>
            <a:ext cx="9577441" cy="6817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80BA51-11B0-7F0F-4638-EA859CEC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753"/>
            <a:ext cx="12206499" cy="64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6B153-8E5A-0979-7D1B-D9F173DE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C06F6-4E4D-0662-7FA8-CCFA7436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" y="850589"/>
            <a:ext cx="11962015" cy="51568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E2E484-08F5-46C9-C174-26F6CD48BFC9}"/>
              </a:ext>
            </a:extLst>
          </p:cNvPr>
          <p:cNvSpPr/>
          <p:nvPr/>
        </p:nvSpPr>
        <p:spPr>
          <a:xfrm>
            <a:off x="133003" y="847899"/>
            <a:ext cx="11944003" cy="5156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A254E-264E-80E1-5589-3D7DB339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21A738-D5F8-7522-8F13-55CEA037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7" y="199505"/>
            <a:ext cx="10418703" cy="6591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9BBD6-F4C8-BED7-A172-F84C0AEB1395}"/>
              </a:ext>
            </a:extLst>
          </p:cNvPr>
          <p:cNvSpPr/>
          <p:nvPr/>
        </p:nvSpPr>
        <p:spPr>
          <a:xfrm>
            <a:off x="742937" y="199505"/>
            <a:ext cx="10418703" cy="6591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FE21-7AA9-38F1-F847-DD2220DD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09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173E-D728-1E9E-BED0-724753AC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6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142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9</cp:revision>
  <dcterms:created xsi:type="dcterms:W3CDTF">2024-04-19T05:30:11Z</dcterms:created>
  <dcterms:modified xsi:type="dcterms:W3CDTF">2025-04-01T02:47:34Z</dcterms:modified>
</cp:coreProperties>
</file>