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0FF"/>
    <a:srgbClr val="FA8E8F"/>
    <a:srgbClr val="BCE9BC"/>
    <a:srgbClr val="FFF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1" d="100"/>
          <a:sy n="131" d="100"/>
        </p:scale>
        <p:origin x="376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BC67-89B6-CD71-8FE8-83CB65C1C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C5AE-C456-DF4E-AE22-CB2DBAF43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89C65-6405-07D3-DDCE-EE052016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27E7-A165-ED62-A844-707ACEF5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52F5-FE3B-7780-6E06-ADB9957B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D346-5390-9BD5-E14A-944C862F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8BD64-2BD5-0CDA-B56C-39D5B6246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7564-E662-C3E1-0662-1A7EFEBE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994E-AABA-8826-35C4-DA298051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1917-BF05-3CFD-D6DA-3301DF2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84904-9CA4-B840-115C-6433A6AD0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2CA41-A78E-4298-D80A-1197B03AB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9315-B34D-175A-34E2-AABA22E8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2DC7-37D2-3FFF-384F-CF5455F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60DC-F173-9A1A-DCF2-E0CC7F49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9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ECC0-B5FC-F8ED-8605-57614D87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97D6-7058-635D-EE25-B93F1D10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B840-3A7E-84C8-C07B-60C10A0E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FAF5-868E-22E3-54B3-AB16F128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489E-FCAE-A542-E62D-F4DDD068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3E95-DEE6-9A02-F2AC-D7E03967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766E8-75B7-B8A0-6AC6-7D4F5AC2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5E02-08DE-3774-4209-CD45898F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161E-0756-8C33-0609-13A55DBB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EACF-23AF-888A-24E8-131CB697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7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366A-F4A4-DE00-E401-186F8C0C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C466-9E35-F17B-BC5D-CA757E3C5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54A08-B83E-E568-107B-D54EC96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033B1-4464-81C7-3C86-5B990D5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6AC06-C7F9-3007-1E2D-DA8CA13B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F608E-3011-A0C2-0091-82990E7C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5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4292-293D-BE69-A89F-C8A730A4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74ED-8313-BCED-EE6D-619DBCA0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1F829-B04F-13C0-9394-BD33A3202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D4EB7-68DE-FB79-1696-25E5A03FF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75CD0-01D0-7CF7-9C89-E35497F23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05B5A-8199-5FF1-B7F3-DF25E22B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18E68-8BC5-8B7F-04F5-C283803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CF11B-3641-2D4D-F716-EC20652D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F3CC-4C41-0A98-CD47-A70289B6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91C81-4818-BCB4-FD76-EEBEE12C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0ABC7-3DF9-A195-9688-5C920731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8FE39-A8F4-D462-CCBF-06AE3B9C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5B70B-439D-71B9-33FF-45165290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080EB-1F0E-D7D6-B570-F93EE59B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CC49A-3EE6-DE98-0FC9-CD0BF738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2BA3-3A6F-66DB-343A-5857997B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7A8A-02B2-97B0-0A18-FF146C1B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ACFE3-E666-600B-DAB6-80CCB039C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BBBC-5652-2687-8217-8DDC68A6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12411-F950-2CD9-4719-89F6C771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081F-D7E8-2C14-1D92-5B52F9FA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B1A4-28F0-6F92-15FA-935596FB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EC633-6A09-33E1-BC83-89A39C07E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F19AB-E18A-257B-2544-86D33F0A7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BBC4A-B73D-A3E9-6E4B-84770656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E8BA4-5766-EECA-738D-9AFC8712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51A2C-0D7B-A4BA-363D-01030E93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E5620-B439-D5E5-67C6-C39CC441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625E-79A6-CD3E-5BAC-0F9223D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DD25-64A6-E6DC-297B-DA97594D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1AC3D-027B-484B-A2F8-907A26DE9639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9247-AD72-36A7-82A7-887E80FBC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6C4EC-0436-1EB3-5A3B-DC2F9F156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043435-80D5-370A-FB4C-8CF7D765DA95}"/>
              </a:ext>
            </a:extLst>
          </p:cNvPr>
          <p:cNvSpPr/>
          <p:nvPr/>
        </p:nvSpPr>
        <p:spPr>
          <a:xfrm>
            <a:off x="961735" y="1304570"/>
            <a:ext cx="10268530" cy="4630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1C174-FF07-CEED-0879-A8F373FAF58D}"/>
              </a:ext>
            </a:extLst>
          </p:cNvPr>
          <p:cNvSpPr txBox="1"/>
          <p:nvPr/>
        </p:nvSpPr>
        <p:spPr>
          <a:xfrm>
            <a:off x="961735" y="1352637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Table</a:t>
            </a:r>
            <a:r>
              <a:rPr lang="en-US" dirty="0">
                <a:sym typeface="Wingdings" pitchFamily="2" charset="2"/>
              </a:rPr>
              <a:t> (Tidy)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EF835-D686-AEC8-A5A7-F88E9C571B06}"/>
              </a:ext>
            </a:extLst>
          </p:cNvPr>
          <p:cNvSpPr txBox="1"/>
          <p:nvPr/>
        </p:nvSpPr>
        <p:spPr>
          <a:xfrm>
            <a:off x="1017594" y="3865551"/>
            <a:ext cx="1981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Peak Table</a:t>
            </a:r>
            <a:r>
              <a:rPr lang="en-US" dirty="0">
                <a:sym typeface="Wingdings" pitchFamily="2" charset="2"/>
              </a:rPr>
              <a:t> (Tidy)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F701B-6226-11E8-7F76-435E344AF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39" y="1713533"/>
            <a:ext cx="9996471" cy="2152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5C227-50FE-470C-6484-21BB1FE5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00" y="4226447"/>
            <a:ext cx="6362700" cy="1562100"/>
          </a:xfrm>
          <a:prstGeom prst="rect">
            <a:avLst/>
          </a:prstGeom>
        </p:spPr>
      </p:pic>
      <p:pic>
        <p:nvPicPr>
          <p:cNvPr id="9" name="Picture 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0605C22-00C4-D189-AA20-6E893A8D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382" y="4461397"/>
            <a:ext cx="3263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8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61C53A2-2777-90BD-B2D5-0CEB26E0F0B3}"/>
              </a:ext>
            </a:extLst>
          </p:cNvPr>
          <p:cNvSpPr/>
          <p:nvPr/>
        </p:nvSpPr>
        <p:spPr>
          <a:xfrm>
            <a:off x="2101174" y="593387"/>
            <a:ext cx="8219873" cy="55350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3DE449-0589-5953-692F-5BA188ED43AF}"/>
              </a:ext>
            </a:extLst>
          </p:cNvPr>
          <p:cNvSpPr/>
          <p:nvPr/>
        </p:nvSpPr>
        <p:spPr>
          <a:xfrm>
            <a:off x="2364827" y="800839"/>
            <a:ext cx="1954925" cy="891327"/>
          </a:xfrm>
          <a:prstGeom prst="roundRect">
            <a:avLst/>
          </a:prstGeom>
          <a:solidFill>
            <a:srgbClr val="FFFF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34B866-855F-5130-C347-7D8FA30B8040}"/>
              </a:ext>
            </a:extLst>
          </p:cNvPr>
          <p:cNvSpPr/>
          <p:nvPr/>
        </p:nvSpPr>
        <p:spPr>
          <a:xfrm>
            <a:off x="2364827" y="1818291"/>
            <a:ext cx="1954925" cy="1502979"/>
          </a:xfrm>
          <a:prstGeom prst="roundRect">
            <a:avLst/>
          </a:prstGeom>
          <a:solidFill>
            <a:srgbClr val="FFFF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Prefilter: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</a:rPr>
              <a:t>remove features with less that a given % of QC values missing (or below the blank concentration)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A38F0B-AD45-A82B-D424-D61AC0A6B15B}"/>
              </a:ext>
            </a:extLst>
          </p:cNvPr>
          <p:cNvGrpSpPr/>
          <p:nvPr/>
        </p:nvGrpSpPr>
        <p:grpSpPr>
          <a:xfrm>
            <a:off x="5003489" y="741740"/>
            <a:ext cx="2401614" cy="1046440"/>
            <a:chOff x="4474779" y="761341"/>
            <a:chExt cx="2401614" cy="10464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B954EC2-2103-6DD7-3861-5F43434A73F6}"/>
                </a:ext>
              </a:extLst>
            </p:cNvPr>
            <p:cNvSpPr/>
            <p:nvPr/>
          </p:nvSpPr>
          <p:spPr>
            <a:xfrm>
              <a:off x="4474779" y="790329"/>
              <a:ext cx="2401614" cy="1017452"/>
            </a:xfrm>
            <a:prstGeom prst="roundRect">
              <a:avLst/>
            </a:prstGeom>
            <a:solidFill>
              <a:srgbClr val="FA8E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6AEAC8-1BF7-FB3C-2CE7-28A2950EB11A}"/>
                </a:ext>
              </a:extLst>
            </p:cNvPr>
            <p:cNvSpPr txBox="1"/>
            <p:nvPr/>
          </p:nvSpPr>
          <p:spPr>
            <a:xfrm>
              <a:off x="4545012" y="761341"/>
              <a:ext cx="233138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Batch Correct:</a:t>
              </a:r>
            </a:p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Run the batch correction algorithm. Each feature is corrected in turn (or in parallel if the parallel engine is activated). 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A5E9C32E-36CB-10A8-782A-5DE5EED796A5}"/>
              </a:ext>
            </a:extLst>
          </p:cNvPr>
          <p:cNvSpPr/>
          <p:nvPr/>
        </p:nvSpPr>
        <p:spPr>
          <a:xfrm>
            <a:off x="2900855" y="1562236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208AD66-1F4A-A27C-3C0E-F291369841DE}"/>
              </a:ext>
            </a:extLst>
          </p:cNvPr>
          <p:cNvSpPr/>
          <p:nvPr/>
        </p:nvSpPr>
        <p:spPr>
          <a:xfrm>
            <a:off x="4871911" y="2113699"/>
            <a:ext cx="5283766" cy="3831594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EA608C-3018-077E-869A-1590102C0AAB}"/>
              </a:ext>
            </a:extLst>
          </p:cNvPr>
          <p:cNvGrpSpPr/>
          <p:nvPr/>
        </p:nvGrpSpPr>
        <p:grpSpPr>
          <a:xfrm>
            <a:off x="6621679" y="3432019"/>
            <a:ext cx="1752759" cy="1193732"/>
            <a:chOff x="5022698" y="3894829"/>
            <a:chExt cx="1752759" cy="119373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6073ABF-4017-E002-4BC8-7FD53BD28683}"/>
                </a:ext>
              </a:extLst>
            </p:cNvPr>
            <p:cNvSpPr/>
            <p:nvPr/>
          </p:nvSpPr>
          <p:spPr>
            <a:xfrm>
              <a:off x="5022698" y="3894829"/>
              <a:ext cx="1705203" cy="119373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97918B-5457-4898-7358-6E624BFC116F}"/>
                </a:ext>
              </a:extLst>
            </p:cNvPr>
            <p:cNvSpPr txBox="1"/>
            <p:nvPr/>
          </p:nvSpPr>
          <p:spPr>
            <a:xfrm>
              <a:off x="5070254" y="3968475"/>
              <a:ext cx="170520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Filter Features:</a:t>
              </a:r>
            </a:p>
            <a:p>
              <a:r>
                <a:rPr lang="en-US" sz="1100" dirty="0"/>
                <a:t>Remove features (peaks) based on metrics of quality: RSD, D-Ratio, Blank Ratio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814593-0B05-2A16-2988-5EDBAE3DDB2B}"/>
              </a:ext>
            </a:extLst>
          </p:cNvPr>
          <p:cNvGrpSpPr/>
          <p:nvPr/>
        </p:nvGrpSpPr>
        <p:grpSpPr>
          <a:xfrm>
            <a:off x="8627846" y="3527344"/>
            <a:ext cx="1402009" cy="1003082"/>
            <a:chOff x="5166446" y="3619269"/>
            <a:chExt cx="1402009" cy="100308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A4021DD-FBC2-AB2F-27A5-454D8D7CA6F7}"/>
                </a:ext>
              </a:extLst>
            </p:cNvPr>
            <p:cNvSpPr/>
            <p:nvPr/>
          </p:nvSpPr>
          <p:spPr>
            <a:xfrm>
              <a:off x="5166446" y="3619269"/>
              <a:ext cx="1402008" cy="100308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5FFFB3-D09D-C9FD-C0FE-2C131389E4DE}"/>
                </a:ext>
              </a:extLst>
            </p:cNvPr>
            <p:cNvSpPr txBox="1"/>
            <p:nvPr/>
          </p:nvSpPr>
          <p:spPr>
            <a:xfrm>
              <a:off x="5166447" y="3682229"/>
              <a:ext cx="140200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Exploration:</a:t>
              </a:r>
            </a:p>
            <a:p>
              <a:r>
                <a:rPr lang="en-US" sz="1100" dirty="0"/>
                <a:t>Visualize quality metrics univariately &amp; multivariately.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A1F7809-D0BF-A02B-379D-2E8776935BEF}"/>
              </a:ext>
            </a:extLst>
          </p:cNvPr>
          <p:cNvSpPr txBox="1"/>
          <p:nvPr/>
        </p:nvSpPr>
        <p:spPr>
          <a:xfrm>
            <a:off x="5328292" y="2237409"/>
            <a:ext cx="245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Explore &amp; Clean Data: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FF6BCE-CE23-FC00-5934-31FD67B13C92}"/>
              </a:ext>
            </a:extLst>
          </p:cNvPr>
          <p:cNvGrpSpPr/>
          <p:nvPr/>
        </p:nvGrpSpPr>
        <p:grpSpPr>
          <a:xfrm>
            <a:off x="5000777" y="3527344"/>
            <a:ext cx="1402009" cy="1003082"/>
            <a:chOff x="5010804" y="3619269"/>
            <a:chExt cx="1402009" cy="100308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992DF6A-3D39-F11B-2D27-DA59E06F78DA}"/>
                </a:ext>
              </a:extLst>
            </p:cNvPr>
            <p:cNvSpPr/>
            <p:nvPr/>
          </p:nvSpPr>
          <p:spPr>
            <a:xfrm>
              <a:off x="5010804" y="3619269"/>
              <a:ext cx="1402008" cy="100308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19D3B8-B95F-407F-B4D3-F3865219A15D}"/>
                </a:ext>
              </a:extLst>
            </p:cNvPr>
            <p:cNvSpPr txBox="1"/>
            <p:nvPr/>
          </p:nvSpPr>
          <p:spPr>
            <a:xfrm>
              <a:off x="5010805" y="3682229"/>
              <a:ext cx="140200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Evaluate:</a:t>
              </a:r>
            </a:p>
            <a:p>
              <a:r>
                <a:rPr lang="en-US" sz="1100" dirty="0"/>
                <a:t>Calculate quality metrics univariately &amp; multivariately.</a:t>
              </a:r>
            </a:p>
          </p:txBody>
        </p:sp>
      </p:grpSp>
      <p:sp>
        <p:nvSpPr>
          <p:cNvPr id="45" name="Down Arrow 44">
            <a:extLst>
              <a:ext uri="{FF2B5EF4-FFF2-40B4-BE49-F238E27FC236}">
                <a16:creationId xmlns:a16="http://schemas.microsoft.com/office/drawing/2014/main" id="{2C85ECA1-204C-3A58-F659-8E462B75B52E}"/>
              </a:ext>
            </a:extLst>
          </p:cNvPr>
          <p:cNvSpPr/>
          <p:nvPr/>
        </p:nvSpPr>
        <p:spPr>
          <a:xfrm rot="16200000">
            <a:off x="6206172" y="3828148"/>
            <a:ext cx="649409" cy="4014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>
            <a:extLst>
              <a:ext uri="{FF2B5EF4-FFF2-40B4-BE49-F238E27FC236}">
                <a16:creationId xmlns:a16="http://schemas.microsoft.com/office/drawing/2014/main" id="{2DEF8A61-F274-4AA1-D4B6-3471728FEF67}"/>
              </a:ext>
            </a:extLst>
          </p:cNvPr>
          <p:cNvSpPr/>
          <p:nvPr/>
        </p:nvSpPr>
        <p:spPr>
          <a:xfrm>
            <a:off x="8228983" y="3707581"/>
            <a:ext cx="468256" cy="642609"/>
          </a:xfrm>
          <a:prstGeom prst="leftRightArrow">
            <a:avLst>
              <a:gd name="adj1" fmla="val 50000"/>
              <a:gd name="adj2" fmla="val 388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3B9AC9FA-F4BE-4859-9E56-FB54473E5C48}"/>
              </a:ext>
            </a:extLst>
          </p:cNvPr>
          <p:cNvSpPr/>
          <p:nvPr/>
        </p:nvSpPr>
        <p:spPr>
          <a:xfrm>
            <a:off x="6993933" y="4588937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7E137CC-DB7F-FBD6-BE06-AA19B8530570}"/>
              </a:ext>
            </a:extLst>
          </p:cNvPr>
          <p:cNvSpPr/>
          <p:nvPr/>
        </p:nvSpPr>
        <p:spPr>
          <a:xfrm>
            <a:off x="7740070" y="1116120"/>
            <a:ext cx="2415607" cy="350903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 Corrected Data</a:t>
            </a:r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2966FEDD-D732-D2C9-83D3-75F211EB8E4D}"/>
              </a:ext>
            </a:extLst>
          </p:cNvPr>
          <p:cNvSpPr/>
          <p:nvPr/>
        </p:nvSpPr>
        <p:spPr>
          <a:xfrm rot="16200000">
            <a:off x="7250214" y="1073212"/>
            <a:ext cx="649409" cy="4112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2784BC1-71B4-99AB-446C-C804D8BA8259}"/>
              </a:ext>
            </a:extLst>
          </p:cNvPr>
          <p:cNvSpPr/>
          <p:nvPr/>
        </p:nvSpPr>
        <p:spPr>
          <a:xfrm>
            <a:off x="5698978" y="1692166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6E0EE34-0233-CBBF-B2A8-3BB53CC7971A}"/>
              </a:ext>
            </a:extLst>
          </p:cNvPr>
          <p:cNvGrpSpPr/>
          <p:nvPr/>
        </p:nvGrpSpPr>
        <p:grpSpPr>
          <a:xfrm>
            <a:off x="2364827" y="3440201"/>
            <a:ext cx="1954925" cy="2530939"/>
            <a:chOff x="2364827" y="3476297"/>
            <a:chExt cx="1954925" cy="2530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39E79E2-5EAF-1981-FC17-CF6A3AB56EA0}"/>
                </a:ext>
              </a:extLst>
            </p:cNvPr>
            <p:cNvSpPr/>
            <p:nvPr/>
          </p:nvSpPr>
          <p:spPr>
            <a:xfrm>
              <a:off x="2364827" y="3476297"/>
              <a:ext cx="1954925" cy="2530939"/>
            </a:xfrm>
            <a:prstGeom prst="roundRect">
              <a:avLst/>
            </a:prstGeom>
            <a:solidFill>
              <a:srgbClr val="BCE9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ECABB0-D863-9241-31FF-9B7CA5DB4C20}"/>
                </a:ext>
              </a:extLst>
            </p:cNvPr>
            <p:cNvSpPr txBox="1"/>
            <p:nvPr/>
          </p:nvSpPr>
          <p:spPr>
            <a:xfrm>
              <a:off x="2364827" y="3910769"/>
              <a:ext cx="19549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Configuration:</a:t>
              </a:r>
            </a:p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Set the desired configuration of the: QC outlier detection, the within batch correction method (with or without cross-validation) and other operational settings</a:t>
              </a:r>
              <a:endParaRPr lang="en-US" sz="1100" dirty="0"/>
            </a:p>
          </p:txBody>
        </p:sp>
      </p:grpSp>
      <p:sp>
        <p:nvSpPr>
          <p:cNvPr id="11" name="Down Arrow 10">
            <a:extLst>
              <a:ext uri="{FF2B5EF4-FFF2-40B4-BE49-F238E27FC236}">
                <a16:creationId xmlns:a16="http://schemas.microsoft.com/office/drawing/2014/main" id="{DAEFD3F2-E0E2-64B9-FCA3-1F68A6D10BA1}"/>
              </a:ext>
            </a:extLst>
          </p:cNvPr>
          <p:cNvSpPr/>
          <p:nvPr/>
        </p:nvSpPr>
        <p:spPr>
          <a:xfrm>
            <a:off x="2900855" y="3199297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938451-7849-B133-26FC-3FA56A89EC5A}"/>
              </a:ext>
            </a:extLst>
          </p:cNvPr>
          <p:cNvGrpSpPr/>
          <p:nvPr/>
        </p:nvGrpSpPr>
        <p:grpSpPr>
          <a:xfrm>
            <a:off x="3988083" y="946138"/>
            <a:ext cx="1128692" cy="4674765"/>
            <a:chOff x="10374167" y="1692166"/>
            <a:chExt cx="1128692" cy="3803165"/>
          </a:xfrm>
        </p:grpSpPr>
        <p:sp>
          <p:nvSpPr>
            <p:cNvPr id="13" name="Bent Arrow 12">
              <a:extLst>
                <a:ext uri="{FF2B5EF4-FFF2-40B4-BE49-F238E27FC236}">
                  <a16:creationId xmlns:a16="http://schemas.microsoft.com/office/drawing/2014/main" id="{C2D0C4E7-73DD-2A3B-C364-89CCFA8B4B65}"/>
                </a:ext>
              </a:extLst>
            </p:cNvPr>
            <p:cNvSpPr/>
            <p:nvPr/>
          </p:nvSpPr>
          <p:spPr>
            <a:xfrm>
              <a:off x="10815145" y="1692166"/>
              <a:ext cx="687714" cy="1507131"/>
            </a:xfrm>
            <a:prstGeom prst="bentArrow">
              <a:avLst>
                <a:gd name="adj1" fmla="val 40517"/>
                <a:gd name="adj2" fmla="val 50000"/>
                <a:gd name="adj3" fmla="val 46043"/>
                <a:gd name="adj4" fmla="val 238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Bent Arrow 29">
              <a:extLst>
                <a:ext uri="{FF2B5EF4-FFF2-40B4-BE49-F238E27FC236}">
                  <a16:creationId xmlns:a16="http://schemas.microsoft.com/office/drawing/2014/main" id="{18D00DFB-1AA3-20FD-D5B4-C1D70AB886C4}"/>
                </a:ext>
              </a:extLst>
            </p:cNvPr>
            <p:cNvSpPr/>
            <p:nvPr/>
          </p:nvSpPr>
          <p:spPr>
            <a:xfrm rot="10800000">
              <a:off x="10374167" y="3199297"/>
              <a:ext cx="719989" cy="2296034"/>
            </a:xfrm>
            <a:prstGeom prst="bentArrow">
              <a:avLst>
                <a:gd name="adj1" fmla="val 38868"/>
                <a:gd name="adj2" fmla="val 19434"/>
                <a:gd name="adj3" fmla="val 924"/>
                <a:gd name="adj4" fmla="val 238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D4429C4-2595-A4DE-9FB2-57413D9EE2DB}"/>
              </a:ext>
            </a:extLst>
          </p:cNvPr>
          <p:cNvSpPr/>
          <p:nvPr/>
        </p:nvSpPr>
        <p:spPr>
          <a:xfrm>
            <a:off x="4435176" y="2670165"/>
            <a:ext cx="265834" cy="303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052FABB-B113-4374-523A-F5B63AA18E25}"/>
              </a:ext>
            </a:extLst>
          </p:cNvPr>
          <p:cNvSpPr/>
          <p:nvPr/>
        </p:nvSpPr>
        <p:spPr>
          <a:xfrm>
            <a:off x="6252314" y="5109245"/>
            <a:ext cx="2415607" cy="350903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 Clean Data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347BA54-04FA-1A17-9829-BB9E1CB43508}"/>
              </a:ext>
            </a:extLst>
          </p:cNvPr>
          <p:cNvGrpSpPr/>
          <p:nvPr/>
        </p:nvGrpSpPr>
        <p:grpSpPr>
          <a:xfrm>
            <a:off x="6007202" y="1750364"/>
            <a:ext cx="266420" cy="276999"/>
            <a:chOff x="3190620" y="1565265"/>
            <a:chExt cx="266420" cy="27699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E8C9DA3-8869-9EC7-C3DA-33DBB5E06C90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42900A1-2729-59A0-AAB0-4854C69CEEEC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467872-D551-8487-F2DF-3270D951C89F}"/>
              </a:ext>
            </a:extLst>
          </p:cNvPr>
          <p:cNvGrpSpPr/>
          <p:nvPr/>
        </p:nvGrpSpPr>
        <p:grpSpPr>
          <a:xfrm>
            <a:off x="3206662" y="3279716"/>
            <a:ext cx="266420" cy="276999"/>
            <a:chOff x="3190620" y="1565265"/>
            <a:chExt cx="266420" cy="27699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4946B93-F226-2D0D-4C86-5AC6799A4307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62F1179-092F-BF6E-C322-14218CE2A3F3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A85B79-2259-504C-274B-DFEA87B5C6A3}"/>
              </a:ext>
            </a:extLst>
          </p:cNvPr>
          <p:cNvGrpSpPr/>
          <p:nvPr/>
        </p:nvGrpSpPr>
        <p:grpSpPr>
          <a:xfrm>
            <a:off x="4417889" y="3258944"/>
            <a:ext cx="266420" cy="276999"/>
            <a:chOff x="3190620" y="1574993"/>
            <a:chExt cx="266420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EB63A75-B1C4-9E8E-A6D7-134D17434D4B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0AEA37-EAD3-6880-E4C7-009FCE0FEE4B}"/>
                </a:ext>
              </a:extLst>
            </p:cNvPr>
            <p:cNvSpPr txBox="1"/>
            <p:nvPr/>
          </p:nvSpPr>
          <p:spPr>
            <a:xfrm>
              <a:off x="3190620" y="157499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C6EDD2-FA18-A6EE-EE9E-C33E0128B8EA}"/>
              </a:ext>
            </a:extLst>
          </p:cNvPr>
          <p:cNvGrpSpPr/>
          <p:nvPr/>
        </p:nvGrpSpPr>
        <p:grpSpPr>
          <a:xfrm>
            <a:off x="7405103" y="1140356"/>
            <a:ext cx="266420" cy="276999"/>
            <a:chOff x="3190620" y="1565265"/>
            <a:chExt cx="266420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552EC33-743C-1225-AF85-41A9C5DF20F5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2E9CCFD-775C-1653-C1CE-1B3CB490FEEF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9585BB-681C-9EB2-884C-2C2142473597}"/>
              </a:ext>
            </a:extLst>
          </p:cNvPr>
          <p:cNvGrpSpPr/>
          <p:nvPr/>
        </p:nvGrpSpPr>
        <p:grpSpPr>
          <a:xfrm>
            <a:off x="3206662" y="1626570"/>
            <a:ext cx="266420" cy="276999"/>
            <a:chOff x="3190620" y="1565265"/>
            <a:chExt cx="266420" cy="276999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8BF365B-3B2D-650B-E8E5-A3FD64B3AF7F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2CB7199-4E43-E5A8-78AE-14FCE6BB1C84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0FA3E06-5E52-B257-7027-CB3A38384581}"/>
              </a:ext>
            </a:extLst>
          </p:cNvPr>
          <p:cNvGrpSpPr/>
          <p:nvPr/>
        </p:nvGrpSpPr>
        <p:grpSpPr>
          <a:xfrm>
            <a:off x="7297103" y="4694363"/>
            <a:ext cx="266420" cy="276999"/>
            <a:chOff x="3190620" y="1565265"/>
            <a:chExt cx="266420" cy="27699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33B1953-3347-9CB8-5143-25D6A151EA58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159C091-E282-0F44-2F39-9EF4D9AD3993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64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142</Words>
  <Application>Microsoft Macintosh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BROADHURST</dc:creator>
  <cp:lastModifiedBy>David BROADHURST</cp:lastModifiedBy>
  <cp:revision>1</cp:revision>
  <dcterms:created xsi:type="dcterms:W3CDTF">2024-04-19T05:30:11Z</dcterms:created>
  <dcterms:modified xsi:type="dcterms:W3CDTF">2024-04-19T06:30:01Z</dcterms:modified>
</cp:coreProperties>
</file>