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6" r:id="rId6"/>
    <p:sldId id="265" r:id="rId7"/>
    <p:sldId id="260" r:id="rId8"/>
    <p:sldId id="262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04D"/>
    <a:srgbClr val="FF0000"/>
    <a:srgbClr val="85D056"/>
    <a:srgbClr val="EFEF6F"/>
    <a:srgbClr val="C0C059"/>
    <a:srgbClr val="E6E765"/>
    <a:srgbClr val="00B0F1"/>
    <a:srgbClr val="548235"/>
    <a:srgbClr val="70AD47"/>
    <a:srgbClr val="7C96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6"/>
  </p:normalViewPr>
  <p:slideViewPr>
    <p:cSldViewPr snapToGrid="0" snapToObjects="1">
      <p:cViewPr>
        <p:scale>
          <a:sx n="119" d="100"/>
          <a:sy n="119" d="100"/>
        </p:scale>
        <p:origin x="8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9991-4C6B-7B4B-99A0-D47842D8B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E5A50-D2EA-B349-ACFB-D1A4691CA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D9716-780A-1B41-AC05-7669EE6D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D9C9-7601-0A49-8CCB-092BA4B39752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15720-D241-5A49-A4C1-D969729C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862BE-2BEA-F741-8664-999C82B9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2261-C20F-1040-A8C4-98C3F08D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9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8896-0E4F-634A-AC79-84A30FB7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B3F76-9AA7-E540-9A65-7CF3A8788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1F0C5-5B00-9648-9AA7-72E25246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D9C9-7601-0A49-8CCB-092BA4B39752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B8DFF-FE62-4140-9F67-417FD696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10523-A312-124F-8698-7CE29B93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2261-C20F-1040-A8C4-98C3F08D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7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E34BA5-5C70-9542-9782-F8A4A8CE5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3632B-A1C4-5D4F-8AD8-65C6F8907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517DE-CDCC-F949-8EE1-061A3E68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D9C9-7601-0A49-8CCB-092BA4B39752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199C7-AF0D-1D46-8C73-0E6A26A6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4B42D-8632-DE48-96F7-68684A13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2261-C20F-1040-A8C4-98C3F08D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2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A513-CBB8-3547-BB8F-D6CADF79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ED26-3E04-C04A-B933-401291D1F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494AC-583D-5748-BFBA-094CCF0B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D9C9-7601-0A49-8CCB-092BA4B39752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E238C-2A35-7F4F-AAA5-E74A92CD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FE622-BC7B-F347-9CE3-B41F79D5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2261-C20F-1040-A8C4-98C3F08D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1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12299-BFC9-C64C-B528-B1A0331D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89D7F-354C-9547-A5E7-5505A3AD8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68039-812C-754C-A351-2D8AE785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D9C9-7601-0A49-8CCB-092BA4B39752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70797-B533-F447-8B39-A3252849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A9059-87B9-3A4F-BB08-0F9049D8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2261-C20F-1040-A8C4-98C3F08D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9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1448-28AB-984F-B745-3F53BE89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361A5-E043-BB46-84EE-1F959C659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C7A07-6D38-AF4E-9374-08746D14C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43B9A-CF95-CA42-9637-DED571971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D9C9-7601-0A49-8CCB-092BA4B39752}" type="datetimeFigureOut">
              <a:rPr lang="en-US" smtClean="0"/>
              <a:t>2/7/25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7A4B0-34E5-2247-8CA8-01D30026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9FADC-41D1-174D-AA65-9E539761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2261-C20F-1040-A8C4-98C3F08D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7BE6-3B85-2840-91CF-4D6B3808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4EA12-1A27-3545-900B-8EBA2B782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C58F9-EF93-954E-AF5C-376FC1122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21588-7561-4E4E-8E4D-6F7C4EE6D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2999D-9BE7-2B45-BCDF-F1FB659F2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A2744-622E-8A4D-8395-BC1AA3F4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D9C9-7601-0A49-8CCB-092BA4B39752}" type="datetimeFigureOut">
              <a:rPr lang="en-US" smtClean="0"/>
              <a:t>2/7/25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FD0C81-E80E-D24D-807B-6C39C8AC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A00A73-1C6E-E544-871D-9BABDD39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2261-C20F-1040-A8C4-98C3F08D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6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A509-CB05-E947-8F23-D052264D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463CF-DD59-B74B-9727-6FDFE972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D9C9-7601-0A49-8CCB-092BA4B39752}" type="datetimeFigureOut">
              <a:rPr lang="en-US" smtClean="0"/>
              <a:t>2/7/25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3E44B-174E-2741-B9C9-AEBFC6A2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64305-1619-A94A-A64E-84CF5184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2261-C20F-1040-A8C4-98C3F08D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6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8FA89-D681-964B-B433-142D91C66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D9C9-7601-0A49-8CCB-092BA4B39752}" type="datetimeFigureOut">
              <a:rPr lang="en-US" smtClean="0"/>
              <a:t>2/7/25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0E204-469D-0243-B73E-A9106496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CEE58-6E6D-3A4F-8B66-057D5E0C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2261-C20F-1040-A8C4-98C3F08D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9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AA6B-9961-504A-AB6C-668A9FDF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F5AE6-3BEC-7C46-BD51-2AC5A307E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FAB03-804C-654E-BDB3-DAB04A892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A89A5-4601-3F47-A4C7-7D76A47D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D9C9-7601-0A49-8CCB-092BA4B39752}" type="datetimeFigureOut">
              <a:rPr lang="en-US" smtClean="0"/>
              <a:t>2/7/25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8DB0D-5248-8244-B827-07893607C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0C61D-5E49-1A45-B0D5-E1BFE79C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2261-C20F-1040-A8C4-98C3F08D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0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3728-72FC-6145-BA55-FD35A752C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9F4EE0-0292-9B40-8977-34FACB5CC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FB33F-3C30-A247-A8A4-0E280F141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D0C9C-2B84-FA4E-B431-FD6E6996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D9C9-7601-0A49-8CCB-092BA4B39752}" type="datetimeFigureOut">
              <a:rPr lang="en-US" smtClean="0"/>
              <a:t>2/7/25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B1DB5-2BB2-2E41-914F-78224D69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C18D9-EE8B-A741-A9AB-31A41258C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2261-C20F-1040-A8C4-98C3F08D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F4277A-D68C-5942-81BF-5D680BA2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88A4C-40BB-3847-9331-A6B1F0C34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BAA9A-279A-C44D-856B-014C12D59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DD9C9-7601-0A49-8CCB-092BA4B39752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92967-179C-E740-8A4D-4BC596D80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864C1-0D3B-1743-B86D-F8F36468A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32261-C20F-1040-A8C4-98C3F08D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0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61B7297-83CD-B745-8CEF-89308D231B88}"/>
              </a:ext>
            </a:extLst>
          </p:cNvPr>
          <p:cNvGrpSpPr/>
          <p:nvPr/>
        </p:nvGrpSpPr>
        <p:grpSpPr>
          <a:xfrm>
            <a:off x="3206273" y="1602341"/>
            <a:ext cx="6114174" cy="923330"/>
            <a:chOff x="3742394" y="4746015"/>
            <a:chExt cx="6114174" cy="9233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7BC0FE6-0F36-F542-8BF0-A98B4600EA0D}"/>
                </a:ext>
              </a:extLst>
            </p:cNvPr>
            <p:cNvSpPr txBox="1"/>
            <p:nvPr/>
          </p:nvSpPr>
          <p:spPr>
            <a:xfrm>
              <a:off x="3742394" y="4746015"/>
              <a:ext cx="61141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i="1" dirty="0">
                  <a:solidFill>
                    <a:srgbClr val="FF0000"/>
                  </a:solidFill>
                  <a:latin typeface="HELVETICA NEUE ULTRALIGHT" panose="02000206000000020004" pitchFamily="2" charset="0"/>
                  <a:ea typeface="HELVETICA NEUE ULTRALIGHT" panose="02000206000000020004" pitchFamily="2" charset="0"/>
                  <a:cs typeface="FUTURA MEDIUM" panose="020B0602020204020303" pitchFamily="34" charset="-79"/>
                </a:rPr>
                <a:t>QC</a:t>
              </a:r>
              <a:r>
                <a:rPr lang="en-US" sz="5400" b="1" i="1" dirty="0">
                  <a:solidFill>
                    <a:schemeClr val="accent6">
                      <a:lumMod val="75000"/>
                    </a:schemeClr>
                  </a:solidFill>
                  <a:latin typeface="HELVETICA NEUE ULTRALIGHT" panose="02000206000000020004" pitchFamily="2" charset="0"/>
                  <a:ea typeface="HELVETICA NEUE ULTRALIGHT" panose="02000206000000020004" pitchFamily="2" charset="0"/>
                  <a:cs typeface="FUTURA MEDIUM" panose="020B0602020204020303" pitchFamily="34" charset="-79"/>
                </a:rPr>
                <a:t>RSC</a:t>
              </a:r>
              <a:r>
                <a:rPr lang="en-US" sz="4400" b="1" i="1" dirty="0">
                  <a:solidFill>
                    <a:schemeClr val="accent5">
                      <a:lumMod val="75000"/>
                    </a:schemeClr>
                  </a:solidFill>
                  <a:latin typeface="Helvetica Neue UltraLight" panose="02000206000000020004" pitchFamily="2" charset="0"/>
                  <a:ea typeface="Helvetica Neue UltraLight" panose="02000206000000020004" pitchFamily="2" charset="0"/>
                  <a:cs typeface="Futura Medium" panose="020B0602020204020303" pitchFamily="34" charset="-79"/>
                </a:rPr>
                <a:t>peakExplorerPro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217ED03-8E86-C449-BFA0-8D75D0058BBA}"/>
                </a:ext>
              </a:extLst>
            </p:cNvPr>
            <p:cNvCxnSpPr>
              <a:cxnSpLocks/>
            </p:cNvCxnSpPr>
            <p:nvPr/>
          </p:nvCxnSpPr>
          <p:spPr>
            <a:xfrm>
              <a:off x="4355551" y="5562519"/>
              <a:ext cx="534549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E7C1E46-488B-ED43-861C-C6376C020DBF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42" y="5360114"/>
              <a:ext cx="235709" cy="20240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1EF7BD2-084F-6D4B-A9B8-0A4506B40B61}"/>
              </a:ext>
            </a:extLst>
          </p:cNvPr>
          <p:cNvGrpSpPr/>
          <p:nvPr/>
        </p:nvGrpSpPr>
        <p:grpSpPr>
          <a:xfrm>
            <a:off x="3039033" y="2812719"/>
            <a:ext cx="4657044" cy="923330"/>
            <a:chOff x="3742394" y="4746015"/>
            <a:chExt cx="4657044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FD8613-7CD9-924C-8720-1F68AF481B31}"/>
                </a:ext>
              </a:extLst>
            </p:cNvPr>
            <p:cNvSpPr txBox="1"/>
            <p:nvPr/>
          </p:nvSpPr>
          <p:spPr>
            <a:xfrm>
              <a:off x="3742394" y="4746015"/>
              <a:ext cx="465704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i="1" dirty="0">
                  <a:solidFill>
                    <a:srgbClr val="FF0000"/>
                  </a:solidFill>
                  <a:latin typeface="HELVETICA NEUE ULTRALIGHT" panose="02000206000000020004" pitchFamily="2" charset="0"/>
                  <a:ea typeface="HELVETICA NEUE ULTRALIGHT" panose="02000206000000020004" pitchFamily="2" charset="0"/>
                  <a:cs typeface="FUTURA MEDIUM" panose="020B0602020204020303" pitchFamily="34" charset="-79"/>
                </a:rPr>
                <a:t>QC</a:t>
              </a:r>
              <a:r>
                <a:rPr lang="en-US" sz="5400" b="1" i="1" dirty="0">
                  <a:solidFill>
                    <a:schemeClr val="accent6">
                      <a:lumMod val="75000"/>
                    </a:schemeClr>
                  </a:solidFill>
                  <a:latin typeface="HELVETICA NEUE ULTRALIGHT" panose="02000206000000020004" pitchFamily="2" charset="0"/>
                  <a:ea typeface="HELVETICA NEUE ULTRALIGHT" panose="02000206000000020004" pitchFamily="2" charset="0"/>
                  <a:cs typeface="FUTURA MEDIUM" panose="020B0602020204020303" pitchFamily="34" charset="-79"/>
                </a:rPr>
                <a:t>RSC</a:t>
              </a:r>
              <a:r>
                <a:rPr lang="en-US" sz="4400" b="1" i="1" dirty="0">
                  <a:solidFill>
                    <a:schemeClr val="accent5">
                      <a:lumMod val="75000"/>
                    </a:schemeClr>
                  </a:solidFill>
                  <a:latin typeface="Helvetica Neue UltraLight" panose="02000206000000020004" pitchFamily="2" charset="0"/>
                  <a:ea typeface="Helvetica Neue UltraLight" panose="02000206000000020004" pitchFamily="2" charset="0"/>
                  <a:cs typeface="Futura Medium" panose="020B0602020204020303" pitchFamily="34" charset="-79"/>
                </a:rPr>
                <a:t>automatic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F5C263-8C41-B546-BEFE-7263422BDE37}"/>
                </a:ext>
              </a:extLst>
            </p:cNvPr>
            <p:cNvCxnSpPr>
              <a:cxnSpLocks/>
            </p:cNvCxnSpPr>
            <p:nvPr/>
          </p:nvCxnSpPr>
          <p:spPr>
            <a:xfrm>
              <a:off x="4355551" y="5562519"/>
              <a:ext cx="385219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DDBE2D3-A5CD-FE4B-85A5-D1F600F73F0E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42" y="5360114"/>
              <a:ext cx="235709" cy="20240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27DA1F8-755B-1642-8178-5ECAA91466A9}"/>
              </a:ext>
            </a:extLst>
          </p:cNvPr>
          <p:cNvGrpSpPr/>
          <p:nvPr/>
        </p:nvGrpSpPr>
        <p:grpSpPr>
          <a:xfrm>
            <a:off x="3039033" y="3696046"/>
            <a:ext cx="4301177" cy="923330"/>
            <a:chOff x="3742394" y="4746015"/>
            <a:chExt cx="4301177" cy="92333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0EECC9-303F-D044-AB14-55A44DB47E9E}"/>
                </a:ext>
              </a:extLst>
            </p:cNvPr>
            <p:cNvSpPr txBox="1"/>
            <p:nvPr/>
          </p:nvSpPr>
          <p:spPr>
            <a:xfrm>
              <a:off x="3742394" y="4746015"/>
              <a:ext cx="430117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i="1" dirty="0">
                  <a:solidFill>
                    <a:srgbClr val="FF0000"/>
                  </a:solidFill>
                  <a:latin typeface="HELVETICA NEUE ULTRALIGHT" panose="02000206000000020004" pitchFamily="2" charset="0"/>
                  <a:ea typeface="HELVETICA NEUE ULTRALIGHT" panose="02000206000000020004" pitchFamily="2" charset="0"/>
                  <a:cs typeface="FUTURA MEDIUM" panose="020B0602020204020303" pitchFamily="34" charset="-79"/>
                </a:rPr>
                <a:t>QC</a:t>
              </a:r>
              <a:r>
                <a:rPr lang="en-US" sz="5400" b="1" i="1" dirty="0">
                  <a:solidFill>
                    <a:schemeClr val="accent6">
                      <a:lumMod val="75000"/>
                    </a:schemeClr>
                  </a:solidFill>
                  <a:latin typeface="HELVETICA NEUE ULTRALIGHT" panose="02000206000000020004" pitchFamily="2" charset="0"/>
                  <a:ea typeface="HELVETICA NEUE ULTRALIGHT" panose="02000206000000020004" pitchFamily="2" charset="0"/>
                  <a:cs typeface="FUTURA MEDIUM" panose="020B0602020204020303" pitchFamily="34" charset="-79"/>
                </a:rPr>
                <a:t>RSC</a:t>
              </a:r>
              <a:r>
                <a:rPr lang="en-US" sz="4400" b="1" i="1" dirty="0">
                  <a:solidFill>
                    <a:schemeClr val="accent5">
                      <a:lumMod val="75000"/>
                    </a:schemeClr>
                  </a:solidFill>
                  <a:latin typeface="Helvetica Neue UltraLight" panose="02000206000000020004" pitchFamily="2" charset="0"/>
                  <a:ea typeface="Helvetica Neue UltraLight" panose="02000206000000020004" pitchFamily="2" charset="0"/>
                  <a:cs typeface="Futura Medium" panose="020B0602020204020303" pitchFamily="34" charset="-79"/>
                </a:rPr>
                <a:t>reviewer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42FE516-BDD6-B541-813E-BBAFDC365800}"/>
                </a:ext>
              </a:extLst>
            </p:cNvPr>
            <p:cNvCxnSpPr>
              <a:cxnSpLocks/>
            </p:cNvCxnSpPr>
            <p:nvPr/>
          </p:nvCxnSpPr>
          <p:spPr>
            <a:xfrm>
              <a:off x="4355551" y="5562519"/>
              <a:ext cx="360172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692EDD2-A727-8645-B8DE-66CD5A7B9AC3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42" y="5360114"/>
              <a:ext cx="235709" cy="20240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E9FAB06-2751-5542-9390-A6016976E180}"/>
              </a:ext>
            </a:extLst>
          </p:cNvPr>
          <p:cNvGrpSpPr/>
          <p:nvPr/>
        </p:nvGrpSpPr>
        <p:grpSpPr>
          <a:xfrm>
            <a:off x="3344841" y="410648"/>
            <a:ext cx="5349541" cy="923330"/>
            <a:chOff x="3742394" y="4746015"/>
            <a:chExt cx="5349541" cy="92333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67ABB5F-4C6D-7944-A2AD-1688393E3B02}"/>
                </a:ext>
              </a:extLst>
            </p:cNvPr>
            <p:cNvSpPr txBox="1"/>
            <p:nvPr/>
          </p:nvSpPr>
          <p:spPr>
            <a:xfrm>
              <a:off x="3742394" y="4746015"/>
              <a:ext cx="534954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i="1" dirty="0">
                  <a:solidFill>
                    <a:srgbClr val="FF0000"/>
                  </a:solidFill>
                  <a:latin typeface="HELVETICA NEUE ULTRALIGHT" panose="02000206000000020004" pitchFamily="2" charset="0"/>
                  <a:ea typeface="HELVETICA NEUE ULTRALIGHT" panose="02000206000000020004" pitchFamily="2" charset="0"/>
                  <a:cs typeface="FUTURA MEDIUM" panose="020B0602020204020303" pitchFamily="34" charset="-79"/>
                </a:rPr>
                <a:t>QC</a:t>
              </a:r>
              <a:r>
                <a:rPr lang="en-US" sz="5400" b="1" i="1" dirty="0">
                  <a:solidFill>
                    <a:schemeClr val="accent6">
                      <a:lumMod val="75000"/>
                    </a:schemeClr>
                  </a:solidFill>
                  <a:latin typeface="HELVETICA NEUE ULTRALIGHT" panose="02000206000000020004" pitchFamily="2" charset="0"/>
                  <a:ea typeface="HELVETICA NEUE ULTRALIGHT" panose="02000206000000020004" pitchFamily="2" charset="0"/>
                  <a:cs typeface="FUTURA MEDIUM" panose="020B0602020204020303" pitchFamily="34" charset="-79"/>
                </a:rPr>
                <a:t>RSC</a:t>
              </a:r>
              <a:r>
                <a:rPr lang="en-US" sz="4400" b="1" i="1" dirty="0">
                  <a:solidFill>
                    <a:schemeClr val="accent5">
                      <a:lumMod val="75000"/>
                    </a:schemeClr>
                  </a:solidFill>
                  <a:latin typeface="Helvetica Neue UltraLight" panose="02000206000000020004" pitchFamily="2" charset="0"/>
                  <a:ea typeface="Helvetica Neue UltraLight" panose="02000206000000020004" pitchFamily="2" charset="0"/>
                  <a:cs typeface="Futura Medium" panose="020B0602020204020303" pitchFamily="34" charset="-79"/>
                </a:rPr>
                <a:t>peakExplorer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BACAB86-65D5-0C4C-85CA-5B2C8B174295}"/>
                </a:ext>
              </a:extLst>
            </p:cNvPr>
            <p:cNvCxnSpPr>
              <a:cxnSpLocks/>
            </p:cNvCxnSpPr>
            <p:nvPr/>
          </p:nvCxnSpPr>
          <p:spPr>
            <a:xfrm>
              <a:off x="4345159" y="5559055"/>
              <a:ext cx="463150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36BED8B-64FB-1947-8660-670E5D5DE6E8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42" y="5360114"/>
              <a:ext cx="235709" cy="20240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8CFD169-DC35-8249-AB06-76D6A88847B7}"/>
              </a:ext>
            </a:extLst>
          </p:cNvPr>
          <p:cNvGrpSpPr/>
          <p:nvPr/>
        </p:nvGrpSpPr>
        <p:grpSpPr>
          <a:xfrm>
            <a:off x="3001672" y="4641488"/>
            <a:ext cx="4993675" cy="923330"/>
            <a:chOff x="3742394" y="4746015"/>
            <a:chExt cx="4993675" cy="9233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569F12-CC40-4645-9E47-251B6878FBB5}"/>
                </a:ext>
              </a:extLst>
            </p:cNvPr>
            <p:cNvSpPr txBox="1"/>
            <p:nvPr/>
          </p:nvSpPr>
          <p:spPr>
            <a:xfrm>
              <a:off x="3742394" y="4746015"/>
              <a:ext cx="49936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i="1" dirty="0">
                  <a:solidFill>
                    <a:srgbClr val="FF0000"/>
                  </a:solidFill>
                  <a:latin typeface="HELVETICA NEUE ULTRALIGHT" panose="02000206000000020004" pitchFamily="2" charset="0"/>
                  <a:ea typeface="HELVETICA NEUE ULTRALIGHT" panose="02000206000000020004" pitchFamily="2" charset="0"/>
                  <a:cs typeface="FUTURA MEDIUM" panose="020B0602020204020303" pitchFamily="34" charset="-79"/>
                </a:rPr>
                <a:t>QC</a:t>
              </a:r>
              <a:r>
                <a:rPr lang="en-US" sz="5400" b="1" i="1" dirty="0">
                  <a:solidFill>
                    <a:schemeClr val="accent6">
                      <a:lumMod val="75000"/>
                    </a:schemeClr>
                  </a:solidFill>
                  <a:latin typeface="HELVETICA NEUE ULTRALIGHT" panose="02000206000000020004" pitchFamily="2" charset="0"/>
                  <a:ea typeface="HELVETICA NEUE ULTRALIGHT" panose="02000206000000020004" pitchFamily="2" charset="0"/>
                  <a:cs typeface="FUTURA MEDIUM" panose="020B0602020204020303" pitchFamily="34" charset="-79"/>
                </a:rPr>
                <a:t>RSC</a:t>
              </a:r>
              <a:r>
                <a:rPr lang="en-US" sz="4400" b="1" i="1" dirty="0">
                  <a:solidFill>
                    <a:schemeClr val="accent5">
                      <a:lumMod val="75000"/>
                    </a:schemeClr>
                  </a:solidFill>
                  <a:latin typeface="Helvetica Neue UltraLight" panose="02000206000000020004" pitchFamily="2" charset="0"/>
                  <a:ea typeface="Helvetica Neue UltraLight" panose="02000206000000020004" pitchFamily="2" charset="0"/>
                  <a:cs typeface="Futura Medium" panose="020B0602020204020303" pitchFamily="34" charset="-79"/>
                </a:rPr>
                <a:t>explorerPro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C080028-6B00-B241-B7B6-86A88BB231D5}"/>
                </a:ext>
              </a:extLst>
            </p:cNvPr>
            <p:cNvCxnSpPr>
              <a:cxnSpLocks/>
            </p:cNvCxnSpPr>
            <p:nvPr/>
          </p:nvCxnSpPr>
          <p:spPr>
            <a:xfrm>
              <a:off x="4355551" y="5562519"/>
              <a:ext cx="423914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AA617F9-7A64-DD4A-A080-75223F6CB551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42" y="5360114"/>
              <a:ext cx="235709" cy="20240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681B7A-588A-6042-8E07-12D8EEAF6D01}"/>
              </a:ext>
            </a:extLst>
          </p:cNvPr>
          <p:cNvGrpSpPr/>
          <p:nvPr/>
        </p:nvGrpSpPr>
        <p:grpSpPr>
          <a:xfrm>
            <a:off x="2997444" y="5851866"/>
            <a:ext cx="3565400" cy="923330"/>
            <a:chOff x="3742394" y="4746015"/>
            <a:chExt cx="3565400" cy="92333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53C66C1-9BAE-F04A-945C-075DEEA5775D}"/>
                </a:ext>
              </a:extLst>
            </p:cNvPr>
            <p:cNvSpPr txBox="1"/>
            <p:nvPr/>
          </p:nvSpPr>
          <p:spPr>
            <a:xfrm>
              <a:off x="3742394" y="4746015"/>
              <a:ext cx="35654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i="1" dirty="0">
                  <a:solidFill>
                    <a:srgbClr val="FF0000"/>
                  </a:solidFill>
                  <a:latin typeface="HELVETICA NEUE ULTRALIGHT" panose="02000206000000020004" pitchFamily="2" charset="0"/>
                  <a:ea typeface="HELVETICA NEUE ULTRALIGHT" panose="02000206000000020004" pitchFamily="2" charset="0"/>
                  <a:cs typeface="FUTURA MEDIUM" panose="020B0602020204020303" pitchFamily="34" charset="-79"/>
                </a:rPr>
                <a:t>QC</a:t>
              </a:r>
              <a:r>
                <a:rPr lang="en-US" sz="5400" b="1" i="1" dirty="0">
                  <a:solidFill>
                    <a:schemeClr val="accent6">
                      <a:lumMod val="75000"/>
                    </a:schemeClr>
                  </a:solidFill>
                  <a:latin typeface="HELVETICA NEUE ULTRALIGHT" panose="02000206000000020004" pitchFamily="2" charset="0"/>
                  <a:ea typeface="HELVETICA NEUE ULTRALIGHT" panose="02000206000000020004" pitchFamily="2" charset="0"/>
                  <a:cs typeface="FUTURA MEDIUM" panose="020B0602020204020303" pitchFamily="34" charset="-79"/>
                </a:rPr>
                <a:t>RSC</a:t>
              </a:r>
              <a:r>
                <a:rPr lang="en-US" sz="3200" b="1" i="1" dirty="0">
                  <a:solidFill>
                    <a:srgbClr val="0070C0"/>
                  </a:solidFill>
                  <a:latin typeface="HELVETICA NEUE ULTRALIGHT" panose="02000206000000020004" pitchFamily="2" charset="0"/>
                  <a:ea typeface="HELVETICA NEUE ULTRALIGHT" panose="02000206000000020004" pitchFamily="2" charset="0"/>
                  <a:cs typeface="FUTURA MEDIUM" panose="020B0602020204020303" pitchFamily="34" charset="-79"/>
                </a:rPr>
                <a:t>MXPro</a:t>
              </a:r>
              <a:endParaRPr lang="en-US" sz="3200" b="1" i="1" dirty="0">
                <a:solidFill>
                  <a:srgbClr val="0070C0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  <a:cs typeface="Futura Medium" panose="020B0602020204020303" pitchFamily="34" charset="-79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B33DD0C-7893-D54A-9456-A4A971E9262B}"/>
                </a:ext>
              </a:extLst>
            </p:cNvPr>
            <p:cNvCxnSpPr>
              <a:cxnSpLocks/>
            </p:cNvCxnSpPr>
            <p:nvPr/>
          </p:nvCxnSpPr>
          <p:spPr>
            <a:xfrm>
              <a:off x="4355551" y="5562519"/>
              <a:ext cx="28112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3D2786-5CB5-FD46-8EE3-AB2CA435E704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42" y="5360114"/>
              <a:ext cx="235709" cy="20240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382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DDCCB62-BB23-77F3-C694-2BE07D9249BC}"/>
              </a:ext>
            </a:extLst>
          </p:cNvPr>
          <p:cNvGrpSpPr/>
          <p:nvPr/>
        </p:nvGrpSpPr>
        <p:grpSpPr>
          <a:xfrm>
            <a:off x="4473040" y="3426887"/>
            <a:ext cx="3248581" cy="1080000"/>
            <a:chOff x="4451308" y="3426887"/>
            <a:chExt cx="3248581" cy="1080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142A96A-88AB-93C8-396D-B6B068FEA388}"/>
                </a:ext>
              </a:extLst>
            </p:cNvPr>
            <p:cNvSpPr/>
            <p:nvPr/>
          </p:nvSpPr>
          <p:spPr>
            <a:xfrm>
              <a:off x="4451308" y="3426887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073636D-01BC-44A0-DC87-06AF620E18E4}"/>
                </a:ext>
              </a:extLst>
            </p:cNvPr>
            <p:cNvSpPr/>
            <p:nvPr/>
          </p:nvSpPr>
          <p:spPr>
            <a:xfrm>
              <a:off x="6619889" y="3426887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9BCF835-AA74-5F39-497C-6E3304478415}"/>
                </a:ext>
              </a:extLst>
            </p:cNvPr>
            <p:cNvSpPr/>
            <p:nvPr/>
          </p:nvSpPr>
          <p:spPr>
            <a:xfrm>
              <a:off x="4991307" y="3426887"/>
              <a:ext cx="2134521" cy="10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CF2D78C-6BDB-A775-31A8-350C3E9FF915}"/>
                </a:ext>
              </a:extLst>
            </p:cNvPr>
            <p:cNvGrpSpPr/>
            <p:nvPr/>
          </p:nvGrpSpPr>
          <p:grpSpPr>
            <a:xfrm>
              <a:off x="4535054" y="3482360"/>
              <a:ext cx="2674521" cy="895406"/>
              <a:chOff x="4493276" y="3454739"/>
              <a:chExt cx="2674521" cy="89540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C71334-0C89-3617-4B75-903E87CF108D}"/>
                  </a:ext>
                </a:extLst>
              </p:cNvPr>
              <p:cNvSpPr txBox="1"/>
              <p:nvPr/>
            </p:nvSpPr>
            <p:spPr>
              <a:xfrm>
                <a:off x="4493276" y="3611481"/>
                <a:ext cx="259077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200" dirty="0">
                    <a:solidFill>
                      <a:schemeClr val="bg1"/>
                    </a:solidFill>
                    <a:latin typeface="Hiragino Kaku Gothic Std W8" panose="020B0800000000000000" pitchFamily="34" charset="-128"/>
                    <a:ea typeface="Hiragino Kaku Gothic Std W8" panose="020B0800000000000000" pitchFamily="34" charset="-128"/>
                  </a:rPr>
                  <a:t>tidyMet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1A0FDF-DA98-FCA7-8557-6255D9C44E43}"/>
                  </a:ext>
                </a:extLst>
              </p:cNvPr>
              <p:cNvSpPr txBox="1"/>
              <p:nvPr/>
            </p:nvSpPr>
            <p:spPr>
              <a:xfrm>
                <a:off x="6831447" y="3454739"/>
                <a:ext cx="3363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InaiMathi" pitchFamily="2" charset="0"/>
                    <a:cs typeface="InaiMathi" pitchFamily="2" charset="0"/>
                  </a:rPr>
                  <a:t>*</a:t>
                </a:r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DB4DFEF-352D-3866-6B41-C73D1D00E3E1}"/>
              </a:ext>
            </a:extLst>
          </p:cNvPr>
          <p:cNvSpPr txBox="1"/>
          <p:nvPr/>
        </p:nvSpPr>
        <p:spPr>
          <a:xfrm>
            <a:off x="4390932" y="1758811"/>
            <a:ext cx="30315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Eras Medium ITC" panose="020F0502020204030204" pitchFamily="34" charset="0"/>
              </a:rPr>
              <a:t>Thermo</a:t>
            </a:r>
            <a:r>
              <a:rPr lang="en-US" sz="2800" b="1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Eras Medium ITC" panose="020F0502020204030204" pitchFamily="34" charset="0"/>
              </a:rPr>
              <a:t> CD3</a:t>
            </a:r>
          </a:p>
          <a:p>
            <a:pPr algn="ctr"/>
            <a:r>
              <a:rPr lang="en-US" sz="2800" b="1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Eras Medium ITC" panose="020F0502020204030204" pitchFamily="34" charset="0"/>
              </a:rPr>
              <a:t>Excel Export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D36EFF-ADBA-1A5E-DEAB-763ADCE3A3C2}"/>
              </a:ext>
            </a:extLst>
          </p:cNvPr>
          <p:cNvSpPr txBox="1"/>
          <p:nvPr/>
        </p:nvSpPr>
        <p:spPr>
          <a:xfrm>
            <a:off x="5546697" y="2411490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  <a:latin typeface="Trade Gothic Inline" panose="020B0504030203020204" pitchFamily="34" charset="0"/>
                <a:ea typeface="Hiragino Kaku Gothic Std W8" panose="020B0800000000000000" pitchFamily="34" charset="-128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A974F-74BE-7A09-D5CC-E5A3EBDBA6FA}"/>
              </a:ext>
            </a:extLst>
          </p:cNvPr>
          <p:cNvSpPr txBox="1"/>
          <p:nvPr/>
        </p:nvSpPr>
        <p:spPr>
          <a:xfrm>
            <a:off x="9082665" y="2451308"/>
            <a:ext cx="2214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Eras Medium ITC" panose="020F0502020204030204" pitchFamily="34" charset="0"/>
              </a:rPr>
              <a:t>Liverpool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21785B-0BD9-3AE8-FD57-CF3B9D1C11AB}"/>
              </a:ext>
            </a:extLst>
          </p:cNvPr>
          <p:cNvSpPr txBox="1"/>
          <p:nvPr/>
        </p:nvSpPr>
        <p:spPr>
          <a:xfrm>
            <a:off x="6964412" y="3981198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qc</a:t>
            </a:r>
          </a:p>
        </p:txBody>
      </p:sp>
    </p:spTree>
    <p:extLst>
      <p:ext uri="{BB962C8B-B14F-4D97-AF65-F5344CB8AC3E}">
        <p14:creationId xmlns:p14="http://schemas.microsoft.com/office/powerpoint/2010/main" val="3601505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BBE4831-A473-C514-9F3B-F86655C7F0E8}"/>
              </a:ext>
            </a:extLst>
          </p:cNvPr>
          <p:cNvSpPr/>
          <p:nvPr/>
        </p:nvSpPr>
        <p:spPr>
          <a:xfrm>
            <a:off x="2647585" y="237007"/>
            <a:ext cx="5122757" cy="5164993"/>
          </a:xfrm>
          <a:prstGeom prst="ellipse">
            <a:avLst/>
          </a:prstGeom>
          <a:solidFill>
            <a:schemeClr val="bg1"/>
          </a:solidFill>
          <a:ln w="228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4D766-12D2-A72A-6AA3-9DBA044C42F5}"/>
              </a:ext>
            </a:extLst>
          </p:cNvPr>
          <p:cNvSpPr txBox="1"/>
          <p:nvPr/>
        </p:nvSpPr>
        <p:spPr>
          <a:xfrm>
            <a:off x="3596055" y="1456000"/>
            <a:ext cx="3127844" cy="1746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18000" b="1" dirty="0">
                <a:solidFill>
                  <a:srgbClr val="FF0000"/>
                </a:solidFill>
                <a:latin typeface="Tenorite" pitchFamily="2" charset="0"/>
                <a:ea typeface="Krungthep" panose="02000400000000000000" pitchFamily="2" charset="-34"/>
                <a:cs typeface="Futura Medium" panose="020B0602020204020303" pitchFamily="34" charset="-79"/>
              </a:rPr>
              <a:t>OC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C45DB1-E144-2519-31AA-ED5FD8DDFBB1}"/>
              </a:ext>
            </a:extLst>
          </p:cNvPr>
          <p:cNvSpPr txBox="1"/>
          <p:nvPr/>
        </p:nvSpPr>
        <p:spPr>
          <a:xfrm>
            <a:off x="3367785" y="2298587"/>
            <a:ext cx="42576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0" dirty="0">
                <a:solidFill>
                  <a:srgbClr val="548235"/>
                </a:solidFill>
                <a:latin typeface="Nordique Inline" pitchFamily="2" charset="77"/>
                <a:ea typeface="Ebrima" panose="02000000000000000000" pitchFamily="2" charset="0"/>
                <a:cs typeface="Ebrima" panose="02000000000000000000" pitchFamily="2" charset="0"/>
              </a:rPr>
              <a:t>MXP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E181CB-E3B1-4639-1A75-A240D54F5B0C}"/>
              </a:ext>
            </a:extLst>
          </p:cNvPr>
          <p:cNvCxnSpPr>
            <a:cxnSpLocks/>
          </p:cNvCxnSpPr>
          <p:nvPr/>
        </p:nvCxnSpPr>
        <p:spPr>
          <a:xfrm>
            <a:off x="4474177" y="1937356"/>
            <a:ext cx="440723" cy="722461"/>
          </a:xfrm>
          <a:prstGeom prst="line">
            <a:avLst/>
          </a:prstGeom>
          <a:ln w="228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60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B9EBE49-972E-AB4A-879E-D77529DE7E99}"/>
              </a:ext>
            </a:extLst>
          </p:cNvPr>
          <p:cNvGrpSpPr/>
          <p:nvPr/>
        </p:nvGrpSpPr>
        <p:grpSpPr>
          <a:xfrm>
            <a:off x="3794739" y="1008367"/>
            <a:ext cx="4028917" cy="202405"/>
            <a:chOff x="3846393" y="1194240"/>
            <a:chExt cx="4028917" cy="202405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B76D22-A979-BC42-9BD8-0189ADC5280F}"/>
                </a:ext>
              </a:extLst>
            </p:cNvPr>
            <p:cNvCxnSpPr>
              <a:cxnSpLocks/>
            </p:cNvCxnSpPr>
            <p:nvPr/>
          </p:nvCxnSpPr>
          <p:spPr>
            <a:xfrm>
              <a:off x="4061498" y="1387259"/>
              <a:ext cx="3813812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0392157-906D-BF4D-970B-FE3306827647}"/>
                </a:ext>
              </a:extLst>
            </p:cNvPr>
            <p:cNvCxnSpPr>
              <a:cxnSpLocks/>
            </p:cNvCxnSpPr>
            <p:nvPr/>
          </p:nvCxnSpPr>
          <p:spPr>
            <a:xfrm>
              <a:off x="3846393" y="1194240"/>
              <a:ext cx="235709" cy="20240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67ABB5F-4C6D-7944-A2AD-1688393E3B02}"/>
              </a:ext>
            </a:extLst>
          </p:cNvPr>
          <p:cNvSpPr txBox="1"/>
          <p:nvPr/>
        </p:nvSpPr>
        <p:spPr>
          <a:xfrm>
            <a:off x="3258228" y="344204"/>
            <a:ext cx="45608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i="1" dirty="0">
                <a:solidFill>
                  <a:srgbClr val="FF0000"/>
                </a:solidFill>
                <a:latin typeface="Eurostile" panose="020B0504020202050204" pitchFamily="34" charset="77"/>
                <a:ea typeface="HELVETICA NEUE ULTRALIGHT" panose="02000206000000020004" pitchFamily="2" charset="0"/>
                <a:cs typeface="FUTURA MEDIUM" panose="020B0602020204020303" pitchFamily="34" charset="-79"/>
              </a:rPr>
              <a:t>QC</a:t>
            </a:r>
            <a:r>
              <a:rPr lang="en-US" sz="4000" b="1" i="1" dirty="0">
                <a:solidFill>
                  <a:schemeClr val="accent5">
                    <a:lumMod val="75000"/>
                  </a:schemeClr>
                </a:solidFill>
                <a:latin typeface="Eurostile" panose="020B0504020202050204" pitchFamily="34" charset="77"/>
                <a:ea typeface="Helvetica Neue UltraLight" panose="02000206000000020004" pitchFamily="2" charset="0"/>
                <a:cs typeface="Futura Medium" panose="020B0602020204020303" pitchFamily="34" charset="-79"/>
              </a:rPr>
              <a:t>featureExplorer</a:t>
            </a:r>
          </a:p>
        </p:txBody>
      </p:sp>
      <p:sp>
        <p:nvSpPr>
          <p:cNvPr id="12" name="Chevron 11">
            <a:extLst>
              <a:ext uri="{FF2B5EF4-FFF2-40B4-BE49-F238E27FC236}">
                <a16:creationId xmlns:a16="http://schemas.microsoft.com/office/drawing/2014/main" id="{E49D8C31-7820-9948-95CB-7E390657DF71}"/>
              </a:ext>
            </a:extLst>
          </p:cNvPr>
          <p:cNvSpPr/>
          <p:nvPr/>
        </p:nvSpPr>
        <p:spPr>
          <a:xfrm>
            <a:off x="8505007" y="4857754"/>
            <a:ext cx="288511" cy="45720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B313E392-D9A1-F849-A884-50CC9DCDE57F}"/>
              </a:ext>
            </a:extLst>
          </p:cNvPr>
          <p:cNvSpPr/>
          <p:nvPr/>
        </p:nvSpPr>
        <p:spPr>
          <a:xfrm rot="5400000">
            <a:off x="7088804" y="3565544"/>
            <a:ext cx="497560" cy="40863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8BD076A-4A43-9840-8BE0-E2F19E3B436C}"/>
              </a:ext>
            </a:extLst>
          </p:cNvPr>
          <p:cNvGrpSpPr/>
          <p:nvPr/>
        </p:nvGrpSpPr>
        <p:grpSpPr>
          <a:xfrm>
            <a:off x="8202951" y="3534152"/>
            <a:ext cx="302056" cy="497561"/>
            <a:chOff x="8488017" y="3534152"/>
            <a:chExt cx="302056" cy="49756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37439EB-9A4A-384B-BB9B-01617D636B42}"/>
                </a:ext>
              </a:extLst>
            </p:cNvPr>
            <p:cNvSpPr/>
            <p:nvPr/>
          </p:nvSpPr>
          <p:spPr>
            <a:xfrm>
              <a:off x="8488017" y="3534152"/>
              <a:ext cx="124613" cy="4975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7C59197-11BD-5B43-BF98-FB4B39447F8B}"/>
                </a:ext>
              </a:extLst>
            </p:cNvPr>
            <p:cNvSpPr/>
            <p:nvPr/>
          </p:nvSpPr>
          <p:spPr>
            <a:xfrm>
              <a:off x="8665460" y="3534152"/>
              <a:ext cx="124613" cy="4975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4A319EB-19D9-8A4F-9F26-87259DE8F201}"/>
              </a:ext>
            </a:extLst>
          </p:cNvPr>
          <p:cNvGrpSpPr/>
          <p:nvPr/>
        </p:nvGrpSpPr>
        <p:grpSpPr>
          <a:xfrm>
            <a:off x="9138471" y="3534152"/>
            <a:ext cx="412957" cy="497562"/>
            <a:chOff x="9138471" y="3534152"/>
            <a:chExt cx="412957" cy="497562"/>
          </a:xfrm>
        </p:grpSpPr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2612524F-BFD2-FF4E-9C0C-5DC281A44304}"/>
                </a:ext>
              </a:extLst>
            </p:cNvPr>
            <p:cNvSpPr/>
            <p:nvPr/>
          </p:nvSpPr>
          <p:spPr>
            <a:xfrm rot="5400000">
              <a:off x="9094011" y="3578614"/>
              <a:ext cx="497560" cy="40863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798F693-FFE2-E044-AC95-33A19C7048FE}"/>
                </a:ext>
              </a:extLst>
            </p:cNvPr>
            <p:cNvSpPr/>
            <p:nvPr/>
          </p:nvSpPr>
          <p:spPr>
            <a:xfrm>
              <a:off x="9426815" y="3534152"/>
              <a:ext cx="124613" cy="4975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D14D64F-6B2D-6D41-89B3-BCE4C63E3F47}"/>
              </a:ext>
            </a:extLst>
          </p:cNvPr>
          <p:cNvGrpSpPr/>
          <p:nvPr/>
        </p:nvGrpSpPr>
        <p:grpSpPr>
          <a:xfrm>
            <a:off x="6268391" y="3517156"/>
            <a:ext cx="466935" cy="497561"/>
            <a:chOff x="7086601" y="3534152"/>
            <a:chExt cx="466935" cy="497561"/>
          </a:xfrm>
          <a:solidFill>
            <a:schemeClr val="tx1"/>
          </a:solidFill>
        </p:grpSpPr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DB148392-3ABD-A24E-BDE1-D3F475397541}"/>
                </a:ext>
              </a:extLst>
            </p:cNvPr>
            <p:cNvSpPr/>
            <p:nvPr/>
          </p:nvSpPr>
          <p:spPr>
            <a:xfrm>
              <a:off x="7086601" y="3534152"/>
              <a:ext cx="466935" cy="32460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5C092B0-D3C1-D94C-AD38-E77A29F9E141}"/>
                </a:ext>
              </a:extLst>
            </p:cNvPr>
            <p:cNvSpPr/>
            <p:nvPr/>
          </p:nvSpPr>
          <p:spPr>
            <a:xfrm>
              <a:off x="7086601" y="3909797"/>
              <a:ext cx="466935" cy="121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6A20631-9E6E-3841-814F-8F540575327B}"/>
              </a:ext>
            </a:extLst>
          </p:cNvPr>
          <p:cNvGrpSpPr/>
          <p:nvPr/>
        </p:nvGrpSpPr>
        <p:grpSpPr>
          <a:xfrm>
            <a:off x="2661113" y="4926303"/>
            <a:ext cx="1954381" cy="923330"/>
            <a:chOff x="2997444" y="5851866"/>
            <a:chExt cx="1954381" cy="92333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53C66C1-9BAE-F04A-945C-075DEEA5775D}"/>
                </a:ext>
              </a:extLst>
            </p:cNvPr>
            <p:cNvSpPr txBox="1"/>
            <p:nvPr/>
          </p:nvSpPr>
          <p:spPr>
            <a:xfrm>
              <a:off x="2997444" y="5851866"/>
              <a:ext cx="19543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i="1" dirty="0">
                  <a:solidFill>
                    <a:srgbClr val="FF0000"/>
                  </a:solidFill>
                  <a:latin typeface="Eurostile" panose="020B0504020202050204" pitchFamily="34" charset="77"/>
                  <a:ea typeface="HELVETICA NEUE ULTRALIGHT" panose="02000206000000020004" pitchFamily="2" charset="0"/>
                  <a:cs typeface="FUTURA MEDIUM" panose="020B0602020204020303" pitchFamily="34" charset="-79"/>
                </a:rPr>
                <a:t>QC</a:t>
              </a:r>
              <a:r>
                <a:rPr lang="en-US" sz="3200" b="1" i="1" dirty="0">
                  <a:solidFill>
                    <a:srgbClr val="0070C0"/>
                  </a:solidFill>
                  <a:latin typeface="Eurostile" panose="020B0504020202050204" pitchFamily="34" charset="77"/>
                  <a:ea typeface="HELVETICA NEUE ULTRALIGHT" panose="02000206000000020004" pitchFamily="2" charset="0"/>
                  <a:cs typeface="FUTURA MEDIUM" panose="020B0602020204020303" pitchFamily="34" charset="-79"/>
                </a:rPr>
                <a:t>MXP</a:t>
              </a:r>
              <a:endParaRPr lang="en-US" sz="3200" b="1" i="1" dirty="0">
                <a:solidFill>
                  <a:srgbClr val="0070C0"/>
                </a:solidFill>
                <a:latin typeface="Eurostile" panose="020B0504020202050204" pitchFamily="34" charset="77"/>
                <a:ea typeface="Helvetica Neue UltraLight" panose="02000206000000020004" pitchFamily="2" charset="0"/>
                <a:cs typeface="Futura Medium" panose="020B0602020204020303" pitchFamily="34" charset="-79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3D2786-5CB5-FD46-8EE3-AB2CA435E704}"/>
                </a:ext>
              </a:extLst>
            </p:cNvPr>
            <p:cNvCxnSpPr>
              <a:cxnSpLocks/>
            </p:cNvCxnSpPr>
            <p:nvPr/>
          </p:nvCxnSpPr>
          <p:spPr>
            <a:xfrm>
              <a:off x="3452385" y="6447352"/>
              <a:ext cx="235709" cy="20240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037480B-AB08-BC41-AD53-42333D0C5C78}"/>
                </a:ext>
              </a:extLst>
            </p:cNvPr>
            <p:cNvGrpSpPr/>
            <p:nvPr/>
          </p:nvGrpSpPr>
          <p:grpSpPr>
            <a:xfrm>
              <a:off x="3662679" y="6547307"/>
              <a:ext cx="1288028" cy="177443"/>
              <a:chOff x="3662677" y="6547307"/>
              <a:chExt cx="1262228" cy="177443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B33DD0C-7893-D54A-9456-A4A971E926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62677" y="6636029"/>
                <a:ext cx="1181794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riangle 61">
                <a:extLst>
                  <a:ext uri="{FF2B5EF4-FFF2-40B4-BE49-F238E27FC236}">
                    <a16:creationId xmlns:a16="http://schemas.microsoft.com/office/drawing/2014/main" id="{A7C2CC92-E8F1-6F48-8041-189446EBF50E}"/>
                  </a:ext>
                </a:extLst>
              </p:cNvPr>
              <p:cNvSpPr/>
              <p:nvPr/>
            </p:nvSpPr>
            <p:spPr>
              <a:xfrm rot="5400000">
                <a:off x="4755750" y="6555596"/>
                <a:ext cx="177443" cy="160866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0FE9236B-5516-844C-B6ED-D48A38042E84}"/>
              </a:ext>
            </a:extLst>
          </p:cNvPr>
          <p:cNvSpPr/>
          <p:nvPr/>
        </p:nvSpPr>
        <p:spPr>
          <a:xfrm>
            <a:off x="6123858" y="3446831"/>
            <a:ext cx="756000" cy="75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7927-53D6-484F-8078-35C32288F183}"/>
              </a:ext>
            </a:extLst>
          </p:cNvPr>
          <p:cNvSpPr/>
          <p:nvPr/>
        </p:nvSpPr>
        <p:spPr>
          <a:xfrm>
            <a:off x="6914846" y="3393103"/>
            <a:ext cx="756000" cy="75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866C1AB-5A66-114C-ABCB-93D710182130}"/>
              </a:ext>
            </a:extLst>
          </p:cNvPr>
          <p:cNvSpPr/>
          <p:nvPr/>
        </p:nvSpPr>
        <p:spPr>
          <a:xfrm>
            <a:off x="7977950" y="3405016"/>
            <a:ext cx="756000" cy="75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2F20548-29C6-1D46-A6D7-2BEB03446048}"/>
              </a:ext>
            </a:extLst>
          </p:cNvPr>
          <p:cNvSpPr/>
          <p:nvPr/>
        </p:nvSpPr>
        <p:spPr>
          <a:xfrm>
            <a:off x="8964791" y="3405016"/>
            <a:ext cx="756000" cy="75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A30AF29-CBB0-C146-9ABA-89D3660C4CDB}"/>
              </a:ext>
            </a:extLst>
          </p:cNvPr>
          <p:cNvSpPr txBox="1"/>
          <p:nvPr/>
        </p:nvSpPr>
        <p:spPr>
          <a:xfrm>
            <a:off x="8589949" y="4790257"/>
            <a:ext cx="13532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Eurostile" panose="020B0504020202050204" pitchFamily="34" charset="77"/>
              </a:rPr>
              <a:t>Filter Reset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951BBF-FDD6-3B49-9FB7-467038FE18DD}"/>
              </a:ext>
            </a:extLst>
          </p:cNvPr>
          <p:cNvSpPr/>
          <p:nvPr/>
        </p:nvSpPr>
        <p:spPr>
          <a:xfrm>
            <a:off x="8359453" y="5092092"/>
            <a:ext cx="468275" cy="181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FBBDADE-E724-4E4D-A730-3E90343FB1A9}"/>
              </a:ext>
            </a:extLst>
          </p:cNvPr>
          <p:cNvSpPr/>
          <p:nvPr/>
        </p:nvSpPr>
        <p:spPr>
          <a:xfrm>
            <a:off x="6646456" y="4658204"/>
            <a:ext cx="1177200" cy="117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DB1292-789E-1246-A0CF-29D93D59920F}"/>
              </a:ext>
            </a:extLst>
          </p:cNvPr>
          <p:cNvSpPr txBox="1"/>
          <p:nvPr/>
        </p:nvSpPr>
        <p:spPr>
          <a:xfrm>
            <a:off x="6572952" y="4643560"/>
            <a:ext cx="1109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spc="100" dirty="0">
                <a:solidFill>
                  <a:srgbClr val="FF0000"/>
                </a:solidFill>
                <a:latin typeface="Eurostile" panose="020B0504020202050204" pitchFamily="34" charset="77"/>
                <a:ea typeface="HELVETICA NEUE ULTRALIGHT" panose="02000206000000020004" pitchFamily="2" charset="0"/>
                <a:cs typeface="FUTURA MEDIUM" panose="020B0602020204020303" pitchFamily="34" charset="-79"/>
              </a:rPr>
              <a:t>QC</a:t>
            </a:r>
            <a:endParaRPr lang="en-US" sz="3200" b="1" i="1" spc="100" dirty="0">
              <a:solidFill>
                <a:schemeClr val="accent6">
                  <a:lumMod val="50000"/>
                </a:schemeClr>
              </a:solidFill>
              <a:latin typeface="Eurostile" panose="020B0504020202050204" pitchFamily="34" charset="77"/>
              <a:ea typeface="Helvetica Neue UltraLight" panose="02000206000000020004" pitchFamily="2" charset="0"/>
              <a:cs typeface="Futura Medium" panose="020B0602020204020303" pitchFamily="34" charset="-79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C2035FF-48C7-3F45-9A87-ED884A604140}"/>
              </a:ext>
            </a:extLst>
          </p:cNvPr>
          <p:cNvCxnSpPr>
            <a:cxnSpLocks/>
          </p:cNvCxnSpPr>
          <p:nvPr/>
        </p:nvCxnSpPr>
        <p:spPr>
          <a:xfrm>
            <a:off x="7027893" y="5239046"/>
            <a:ext cx="235709" cy="20240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FA5E554-EE43-2848-85F9-7E159BE6BC32}"/>
              </a:ext>
            </a:extLst>
          </p:cNvPr>
          <p:cNvCxnSpPr>
            <a:cxnSpLocks/>
          </p:cNvCxnSpPr>
          <p:nvPr/>
        </p:nvCxnSpPr>
        <p:spPr>
          <a:xfrm>
            <a:off x="7245566" y="5432117"/>
            <a:ext cx="41897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riangle 49">
            <a:extLst>
              <a:ext uri="{FF2B5EF4-FFF2-40B4-BE49-F238E27FC236}">
                <a16:creationId xmlns:a16="http://schemas.microsoft.com/office/drawing/2014/main" id="{5CED8368-03C3-804D-ADF5-2D73BBB20A67}"/>
              </a:ext>
            </a:extLst>
          </p:cNvPr>
          <p:cNvSpPr/>
          <p:nvPr/>
        </p:nvSpPr>
        <p:spPr>
          <a:xfrm rot="5400000">
            <a:off x="7557511" y="5350040"/>
            <a:ext cx="177443" cy="16415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FD6332-F3C5-5A4C-9F86-F4DFAD1EE77A}"/>
              </a:ext>
            </a:extLst>
          </p:cNvPr>
          <p:cNvSpPr txBox="1"/>
          <p:nvPr/>
        </p:nvSpPr>
        <p:spPr>
          <a:xfrm>
            <a:off x="6851951" y="5385890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2E75B7"/>
                </a:solidFill>
                <a:latin typeface="Eurostile" panose="020B0504020202050204" pitchFamily="34" charset="77"/>
              </a:rPr>
              <a:t>MXP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F2CEA5-C38F-FA43-8AC3-E0F7D2ED917C}"/>
              </a:ext>
            </a:extLst>
          </p:cNvPr>
          <p:cNvSpPr/>
          <p:nvPr/>
        </p:nvSpPr>
        <p:spPr>
          <a:xfrm>
            <a:off x="4265164" y="6101254"/>
            <a:ext cx="88204" cy="73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7E02E2-FF6E-9030-8E03-BE5D5BDFCBC7}"/>
              </a:ext>
            </a:extLst>
          </p:cNvPr>
          <p:cNvGrpSpPr/>
          <p:nvPr/>
        </p:nvGrpSpPr>
        <p:grpSpPr>
          <a:xfrm>
            <a:off x="7192557" y="1348231"/>
            <a:ext cx="4718709" cy="1042894"/>
            <a:chOff x="2606538" y="1772105"/>
            <a:chExt cx="4718709" cy="104289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4ACDE8F-5E74-28BB-31A6-15F3D05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3275802" y="2568680"/>
              <a:ext cx="3781346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6C7C534-0811-4C3C-6A02-68F2BB684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02649" y="2304542"/>
              <a:ext cx="622598" cy="510457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0AD127C-53A3-12CA-5E52-9214277D0FC3}"/>
                </a:ext>
              </a:extLst>
            </p:cNvPr>
            <p:cNvCxnSpPr>
              <a:cxnSpLocks/>
            </p:cNvCxnSpPr>
            <p:nvPr/>
          </p:nvCxnSpPr>
          <p:spPr>
            <a:xfrm>
              <a:off x="3053102" y="2351944"/>
              <a:ext cx="249157" cy="22549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68DEB8-F610-A8C9-FF3F-BD6C846DB4D5}"/>
                </a:ext>
              </a:extLst>
            </p:cNvPr>
            <p:cNvSpPr txBox="1"/>
            <p:nvPr/>
          </p:nvSpPr>
          <p:spPr>
            <a:xfrm>
              <a:off x="2606538" y="1772105"/>
              <a:ext cx="45608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i="1" dirty="0">
                  <a:solidFill>
                    <a:srgbClr val="FF0000"/>
                  </a:solidFill>
                  <a:latin typeface="Eurostile" panose="020B0504020202050204" pitchFamily="34" charset="77"/>
                  <a:ea typeface="HELVETICA NEUE ULTRALIGHT" panose="02000206000000020004" pitchFamily="2" charset="0"/>
                  <a:cs typeface="FUTURA MEDIUM" panose="020B0602020204020303" pitchFamily="34" charset="-79"/>
                </a:rPr>
                <a:t>QC</a:t>
              </a:r>
              <a:r>
                <a:rPr lang="en-US" sz="4000" b="1" i="1" dirty="0">
                  <a:solidFill>
                    <a:schemeClr val="accent5">
                      <a:lumMod val="75000"/>
                    </a:schemeClr>
                  </a:solidFill>
                  <a:latin typeface="Eurostile" panose="020B0504020202050204" pitchFamily="34" charset="77"/>
                  <a:ea typeface="Helvetica Neue UltraLight" panose="02000206000000020004" pitchFamily="2" charset="0"/>
                  <a:cs typeface="Futura Medium" panose="020B0602020204020303" pitchFamily="34" charset="-79"/>
                </a:rPr>
                <a:t>featureExplorer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40C501-8526-BAA2-F549-1A0956F80DF7}"/>
              </a:ext>
            </a:extLst>
          </p:cNvPr>
          <p:cNvGrpSpPr/>
          <p:nvPr/>
        </p:nvGrpSpPr>
        <p:grpSpPr>
          <a:xfrm>
            <a:off x="665035" y="1336203"/>
            <a:ext cx="5373456" cy="1020979"/>
            <a:chOff x="1027854" y="1585721"/>
            <a:chExt cx="5373456" cy="1020979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4933E77-3E57-144A-AA78-1D1981861231}"/>
                </a:ext>
              </a:extLst>
            </p:cNvPr>
            <p:cNvCxnSpPr>
              <a:cxnSpLocks/>
            </p:cNvCxnSpPr>
            <p:nvPr/>
          </p:nvCxnSpPr>
          <p:spPr>
            <a:xfrm>
              <a:off x="1697118" y="2382296"/>
              <a:ext cx="44338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6BA672C-46DF-686D-C343-450F3A749CFF}"/>
                </a:ext>
              </a:extLst>
            </p:cNvPr>
            <p:cNvCxnSpPr>
              <a:cxnSpLocks/>
            </p:cNvCxnSpPr>
            <p:nvPr/>
          </p:nvCxnSpPr>
          <p:spPr>
            <a:xfrm>
              <a:off x="1474418" y="2165560"/>
              <a:ext cx="249157" cy="22549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B1033AA-BBCB-B1D8-7883-05163E305DE5}"/>
                </a:ext>
              </a:extLst>
            </p:cNvPr>
            <p:cNvGrpSpPr/>
            <p:nvPr/>
          </p:nvGrpSpPr>
          <p:grpSpPr>
            <a:xfrm>
              <a:off x="1027854" y="1585721"/>
              <a:ext cx="5373456" cy="1020979"/>
              <a:chOff x="1027854" y="1585721"/>
              <a:chExt cx="5373456" cy="102097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0C9EEC4-9356-DB44-B268-97F9591C8E75}"/>
                  </a:ext>
                </a:extLst>
              </p:cNvPr>
              <p:cNvSpPr txBox="1"/>
              <p:nvPr/>
            </p:nvSpPr>
            <p:spPr>
              <a:xfrm>
                <a:off x="1027854" y="1585721"/>
                <a:ext cx="5240537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5400" b="1" i="1" dirty="0">
                    <a:solidFill>
                      <a:srgbClr val="FF0000"/>
                    </a:solidFill>
                    <a:latin typeface="Eurostile" panose="020B0504020202050204" pitchFamily="34" charset="77"/>
                    <a:ea typeface="HELVETICA NEUE ULTRALIGHT" panose="02000206000000020004" pitchFamily="2" charset="0"/>
                    <a:cs typeface="FUTURA MEDIUM" panose="020B0602020204020303" pitchFamily="34" charset="-79"/>
                  </a:rPr>
                  <a:t>QC</a:t>
                </a:r>
                <a:r>
                  <a:rPr lang="en-US" sz="4000" b="1" i="1" dirty="0">
                    <a:solidFill>
                      <a:srgbClr val="5C604D"/>
                    </a:solidFill>
                    <a:latin typeface="Eurostile" panose="020B0504020202050204" pitchFamily="34" charset="77"/>
                    <a:ea typeface="Helvetica Neue UltraLight" panose="02000206000000020004" pitchFamily="2" charset="0"/>
                    <a:cs typeface="Futura Medium" panose="020B0602020204020303" pitchFamily="34" charset="-79"/>
                  </a:rPr>
                  <a:t>correctionExplorer</a:t>
                </a:r>
              </a:p>
            </p:txBody>
          </p:sp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825F8E2B-C872-C290-B43C-688CA24FD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37004" y="2144036"/>
                <a:ext cx="564306" cy="462664"/>
              </a:xfrm>
              <a:prstGeom prst="rect">
                <a:avLst/>
              </a:prstGeom>
            </p:spPr>
          </p:pic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49502D-54E4-C0FF-B5C7-6D54E8F622D2}"/>
              </a:ext>
            </a:extLst>
          </p:cNvPr>
          <p:cNvGrpSpPr/>
          <p:nvPr/>
        </p:nvGrpSpPr>
        <p:grpSpPr>
          <a:xfrm>
            <a:off x="639620" y="2193100"/>
            <a:ext cx="4697715" cy="1011743"/>
            <a:chOff x="1027854" y="1585721"/>
            <a:chExt cx="4697715" cy="1011743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46D5F4-7AF7-8324-7E3A-E6C485AE64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7118" y="2375368"/>
              <a:ext cx="3817298" cy="692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45BAC46-430F-F2E1-21DA-20058B4539FD}"/>
                </a:ext>
              </a:extLst>
            </p:cNvPr>
            <p:cNvCxnSpPr>
              <a:cxnSpLocks/>
            </p:cNvCxnSpPr>
            <p:nvPr/>
          </p:nvCxnSpPr>
          <p:spPr>
            <a:xfrm>
              <a:off x="1474418" y="2165560"/>
              <a:ext cx="249157" cy="22549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18F2461-DC67-2098-DD5C-8E186D3A55B0}"/>
                </a:ext>
              </a:extLst>
            </p:cNvPr>
            <p:cNvGrpSpPr/>
            <p:nvPr/>
          </p:nvGrpSpPr>
          <p:grpSpPr>
            <a:xfrm>
              <a:off x="1027854" y="1585721"/>
              <a:ext cx="4697715" cy="1011743"/>
              <a:chOff x="1027854" y="1585721"/>
              <a:chExt cx="4697715" cy="1011743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F31A30D-8234-E15B-D8AF-A8A0B32FEEAA}"/>
                  </a:ext>
                </a:extLst>
              </p:cNvPr>
              <p:cNvSpPr txBox="1"/>
              <p:nvPr/>
            </p:nvSpPr>
            <p:spPr>
              <a:xfrm>
                <a:off x="1027854" y="1585721"/>
                <a:ext cx="4560864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5400" b="1" i="1" dirty="0">
                    <a:solidFill>
                      <a:srgbClr val="FF0000"/>
                    </a:solidFill>
                    <a:latin typeface="Eurostile" panose="020B0504020202050204" pitchFamily="34" charset="77"/>
                    <a:ea typeface="HELVETICA NEUE ULTRALIGHT" panose="02000206000000020004" pitchFamily="2" charset="0"/>
                    <a:cs typeface="FUTURA MEDIUM" panose="020B0602020204020303" pitchFamily="34" charset="-79"/>
                  </a:rPr>
                  <a:t>QC</a:t>
                </a:r>
                <a:r>
                  <a:rPr lang="en-US" sz="4000" b="1" i="1" dirty="0">
                    <a:solidFill>
                      <a:srgbClr val="5C604D"/>
                    </a:solidFill>
                    <a:latin typeface="Eurostile" panose="020B0504020202050204" pitchFamily="34" charset="77"/>
                    <a:ea typeface="Helvetica Neue UltraLight" panose="02000206000000020004" pitchFamily="2" charset="0"/>
                    <a:cs typeface="Futura Medium" panose="020B0602020204020303" pitchFamily="34" charset="-79"/>
                  </a:rPr>
                  <a:t>featureExplorer</a:t>
                </a:r>
              </a:p>
            </p:txBody>
          </p:sp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D06B8298-9A27-AE94-FAD4-48846CF063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61263" y="2134800"/>
                <a:ext cx="564306" cy="46266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5985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764F974-59D1-9737-886B-D359D30BA9B6}"/>
              </a:ext>
            </a:extLst>
          </p:cNvPr>
          <p:cNvSpPr/>
          <p:nvPr/>
        </p:nvSpPr>
        <p:spPr>
          <a:xfrm>
            <a:off x="7266029" y="4815296"/>
            <a:ext cx="4925971" cy="1015663"/>
          </a:xfrm>
          <a:prstGeom prst="roundRect">
            <a:avLst>
              <a:gd name="adj" fmla="val 50000"/>
            </a:avLst>
          </a:prstGeom>
          <a:solidFill>
            <a:srgbClr val="7C96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A2D4B-8359-0E49-8FFC-05A72E14268C}"/>
              </a:ext>
            </a:extLst>
          </p:cNvPr>
          <p:cNvSpPr txBox="1"/>
          <p:nvPr/>
        </p:nvSpPr>
        <p:spPr>
          <a:xfrm>
            <a:off x="2568535" y="833496"/>
            <a:ext cx="1949573" cy="455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b="1" dirty="0">
                <a:solidFill>
                  <a:srgbClr val="FF0000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  <a:cs typeface="FUTURA MEDIUM" panose="020B0602020204020303" pitchFamily="34" charset="-79"/>
              </a:rPr>
              <a:t>Quality Control</a:t>
            </a:r>
          </a:p>
          <a:p>
            <a:r>
              <a:rPr lang="en-US" sz="1180" b="1" dirty="0">
                <a:solidFill>
                  <a:schemeClr val="accent6">
                    <a:lumMod val="75000"/>
                  </a:schemeClr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  <a:cs typeface="FUTURA MEDIUM" panose="020B0602020204020303" pitchFamily="34" charset="-79"/>
              </a:rPr>
              <a:t>Regularized Spline Correction</a:t>
            </a:r>
            <a:endParaRPr lang="en-US" sz="1180" b="1" dirty="0">
              <a:solidFill>
                <a:schemeClr val="accent5">
                  <a:lumMod val="75000"/>
                </a:schemeClr>
              </a:solidFill>
              <a:latin typeface="Helvetica Neue UltraLight" panose="02000206000000020004" pitchFamily="2" charset="0"/>
              <a:ea typeface="Helvetica Neue UltraLight" panose="02000206000000020004" pitchFamily="2" charset="0"/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7DCB26-1B90-EC8E-8D23-F845F183CCB5}"/>
              </a:ext>
            </a:extLst>
          </p:cNvPr>
          <p:cNvSpPr txBox="1"/>
          <p:nvPr/>
        </p:nvSpPr>
        <p:spPr>
          <a:xfrm>
            <a:off x="7697717" y="4796048"/>
            <a:ext cx="41120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i="1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  <a:cs typeface="FUTURA MEDIUM" panose="020B0602020204020303" pitchFamily="34" charset="-79"/>
              </a:rPr>
              <a:t>peakExplorer</a:t>
            </a:r>
            <a:endParaRPr lang="en-US" sz="6000" b="1" i="1" dirty="0">
              <a:solidFill>
                <a:schemeClr val="bg1"/>
              </a:solidFill>
              <a:latin typeface="Helvetica Neue UltraLight" panose="02000206000000020004" pitchFamily="2" charset="0"/>
              <a:ea typeface="Helvetica Neue UltraLight" panose="02000206000000020004" pitchFamily="2" charset="0"/>
              <a:cs typeface="Futura Medium" panose="020B0602020204020303" pitchFamily="34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1A169B-446B-FDE6-5FAA-C344EEC5C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189" y="4345421"/>
            <a:ext cx="5054600" cy="24384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F3A8D0F-E928-21E5-5B67-1B2CF7501585}"/>
              </a:ext>
            </a:extLst>
          </p:cNvPr>
          <p:cNvSpPr/>
          <p:nvPr/>
        </p:nvSpPr>
        <p:spPr>
          <a:xfrm>
            <a:off x="837053" y="1566941"/>
            <a:ext cx="4925971" cy="1059625"/>
          </a:xfrm>
          <a:prstGeom prst="roundRect">
            <a:avLst>
              <a:gd name="adj" fmla="val 50000"/>
            </a:avLst>
          </a:prstGeom>
          <a:solidFill>
            <a:srgbClr val="00B0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Shape&#10;&#10;Description automatically generated">
            <a:extLst>
              <a:ext uri="{FF2B5EF4-FFF2-40B4-BE49-F238E27FC236}">
                <a16:creationId xmlns:a16="http://schemas.microsoft.com/office/drawing/2014/main" id="{8D1E4478-8487-ADA6-74C2-57499A9A5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663" y="2930388"/>
            <a:ext cx="3112941" cy="2549513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AED59922-1168-8D2E-6BB1-431192C1C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0535" y="2861854"/>
            <a:ext cx="853499" cy="69976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F8468AB-9C1C-DEBD-A2B6-06AC896E55A9}"/>
              </a:ext>
            </a:extLst>
          </p:cNvPr>
          <p:cNvSpPr txBox="1"/>
          <p:nvPr/>
        </p:nvSpPr>
        <p:spPr>
          <a:xfrm>
            <a:off x="6901351" y="3580871"/>
            <a:ext cx="26197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Spongeboytt2" panose="02000503000000000000" pitchFamily="2" charset="0"/>
              </a:rPr>
              <a:t>Quality Control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8207AE6F-684A-7E90-0829-456559B13F5D}"/>
              </a:ext>
            </a:extLst>
          </p:cNvPr>
          <p:cNvSpPr/>
          <p:nvPr/>
        </p:nvSpPr>
        <p:spPr>
          <a:xfrm rot="604807">
            <a:off x="7093911" y="1470166"/>
            <a:ext cx="2489596" cy="722699"/>
          </a:xfrm>
          <a:custGeom>
            <a:avLst/>
            <a:gdLst>
              <a:gd name="connsiteX0" fmla="*/ 0 w 2489596"/>
              <a:gd name="connsiteY0" fmla="*/ 722699 h 722699"/>
              <a:gd name="connsiteX1" fmla="*/ 483181 w 2489596"/>
              <a:gd name="connsiteY1" fmla="*/ 481799 h 722699"/>
              <a:gd name="connsiteX2" fmla="*/ 937370 w 2489596"/>
              <a:gd name="connsiteY2" fmla="*/ 255354 h 722699"/>
              <a:gd name="connsiteX3" fmla="*/ 1449542 w 2489596"/>
              <a:gd name="connsiteY3" fmla="*/ 0 h 722699"/>
              <a:gd name="connsiteX4" fmla="*/ 1938367 w 2489596"/>
              <a:gd name="connsiteY4" fmla="*/ 339669 h 722699"/>
              <a:gd name="connsiteX5" fmla="*/ 2489596 w 2489596"/>
              <a:gd name="connsiteY5" fmla="*/ 722699 h 722699"/>
              <a:gd name="connsiteX6" fmla="*/ 1892093 w 2489596"/>
              <a:gd name="connsiteY6" fmla="*/ 722699 h 722699"/>
              <a:gd name="connsiteX7" fmla="*/ 1294590 w 2489596"/>
              <a:gd name="connsiteY7" fmla="*/ 722699 h 722699"/>
              <a:gd name="connsiteX8" fmla="*/ 622399 w 2489596"/>
              <a:gd name="connsiteY8" fmla="*/ 722699 h 722699"/>
              <a:gd name="connsiteX9" fmla="*/ 0 w 2489596"/>
              <a:gd name="connsiteY9" fmla="*/ 722699 h 722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89596" h="722699" extrusionOk="0">
                <a:moveTo>
                  <a:pt x="0" y="722699"/>
                </a:moveTo>
                <a:cubicBezTo>
                  <a:pt x="139978" y="658427"/>
                  <a:pt x="323552" y="568263"/>
                  <a:pt x="483181" y="481799"/>
                </a:cubicBezTo>
                <a:cubicBezTo>
                  <a:pt x="642810" y="395336"/>
                  <a:pt x="820297" y="287389"/>
                  <a:pt x="937370" y="255354"/>
                </a:cubicBezTo>
                <a:cubicBezTo>
                  <a:pt x="1054443" y="223319"/>
                  <a:pt x="1265166" y="115414"/>
                  <a:pt x="1449542" y="0"/>
                </a:cubicBezTo>
                <a:cubicBezTo>
                  <a:pt x="1640882" y="163073"/>
                  <a:pt x="1704267" y="156200"/>
                  <a:pt x="1938367" y="339669"/>
                </a:cubicBezTo>
                <a:cubicBezTo>
                  <a:pt x="2172467" y="523138"/>
                  <a:pt x="2295564" y="563680"/>
                  <a:pt x="2489596" y="722699"/>
                </a:cubicBezTo>
                <a:cubicBezTo>
                  <a:pt x="2347686" y="715442"/>
                  <a:pt x="2058408" y="735158"/>
                  <a:pt x="1892093" y="722699"/>
                </a:cubicBezTo>
                <a:cubicBezTo>
                  <a:pt x="1725778" y="710240"/>
                  <a:pt x="1452349" y="701512"/>
                  <a:pt x="1294590" y="722699"/>
                </a:cubicBezTo>
                <a:cubicBezTo>
                  <a:pt x="1136831" y="743886"/>
                  <a:pt x="807127" y="748058"/>
                  <a:pt x="622399" y="722699"/>
                </a:cubicBezTo>
                <a:cubicBezTo>
                  <a:pt x="437671" y="697340"/>
                  <a:pt x="234234" y="707286"/>
                  <a:pt x="0" y="722699"/>
                </a:cubicBezTo>
                <a:close/>
              </a:path>
            </a:pathLst>
          </a:custGeom>
          <a:noFill/>
          <a:ln w="57150">
            <a:extLst>
              <a:ext uri="{C807C97D-BFC1-408E-A445-0C87EB9F89A2}">
                <ask:lineSketchStyleProps xmlns:ask="http://schemas.microsoft.com/office/drawing/2018/sketchyshapes" sd="1577525087">
                  <a:prstGeom prst="triangle">
                    <a:avLst>
                      <a:gd name="adj" fmla="val 58224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E298CC6B-DFFF-9821-808D-287788026A92}"/>
              </a:ext>
            </a:extLst>
          </p:cNvPr>
          <p:cNvSpPr/>
          <p:nvPr/>
        </p:nvSpPr>
        <p:spPr>
          <a:xfrm rot="15432434">
            <a:off x="7983158" y="1208069"/>
            <a:ext cx="1945157" cy="717744"/>
          </a:xfrm>
          <a:custGeom>
            <a:avLst/>
            <a:gdLst>
              <a:gd name="connsiteX0" fmla="*/ 0 w 1945157"/>
              <a:gd name="connsiteY0" fmla="*/ 717744 h 717744"/>
              <a:gd name="connsiteX1" fmla="*/ 566274 w 1945157"/>
              <a:gd name="connsiteY1" fmla="*/ 358872 h 717744"/>
              <a:gd name="connsiteX2" fmla="*/ 1132548 w 1945157"/>
              <a:gd name="connsiteY2" fmla="*/ 0 h 717744"/>
              <a:gd name="connsiteX3" fmla="*/ 1530726 w 1945157"/>
              <a:gd name="connsiteY3" fmla="*/ 351695 h 717744"/>
              <a:gd name="connsiteX4" fmla="*/ 1945157 w 1945157"/>
              <a:gd name="connsiteY4" fmla="*/ 717744 h 717744"/>
              <a:gd name="connsiteX5" fmla="*/ 1316223 w 1945157"/>
              <a:gd name="connsiteY5" fmla="*/ 717744 h 717744"/>
              <a:gd name="connsiteX6" fmla="*/ 628934 w 1945157"/>
              <a:gd name="connsiteY6" fmla="*/ 717744 h 717744"/>
              <a:gd name="connsiteX7" fmla="*/ 0 w 1945157"/>
              <a:gd name="connsiteY7" fmla="*/ 717744 h 71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5157" h="717744" extrusionOk="0">
                <a:moveTo>
                  <a:pt x="0" y="717744"/>
                </a:moveTo>
                <a:cubicBezTo>
                  <a:pt x="200989" y="622719"/>
                  <a:pt x="450981" y="449299"/>
                  <a:pt x="566274" y="358872"/>
                </a:cubicBezTo>
                <a:cubicBezTo>
                  <a:pt x="681567" y="268445"/>
                  <a:pt x="883677" y="155998"/>
                  <a:pt x="1132548" y="0"/>
                </a:cubicBezTo>
                <a:cubicBezTo>
                  <a:pt x="1322577" y="138382"/>
                  <a:pt x="1400326" y="208057"/>
                  <a:pt x="1530726" y="351695"/>
                </a:cubicBezTo>
                <a:cubicBezTo>
                  <a:pt x="1661126" y="495333"/>
                  <a:pt x="1827552" y="582148"/>
                  <a:pt x="1945157" y="717744"/>
                </a:cubicBezTo>
                <a:cubicBezTo>
                  <a:pt x="1695097" y="711795"/>
                  <a:pt x="1505209" y="699987"/>
                  <a:pt x="1316223" y="717744"/>
                </a:cubicBezTo>
                <a:cubicBezTo>
                  <a:pt x="1127237" y="735501"/>
                  <a:pt x="807856" y="707488"/>
                  <a:pt x="628934" y="717744"/>
                </a:cubicBezTo>
                <a:cubicBezTo>
                  <a:pt x="450012" y="728000"/>
                  <a:pt x="285919" y="695436"/>
                  <a:pt x="0" y="717744"/>
                </a:cubicBezTo>
                <a:close/>
              </a:path>
            </a:pathLst>
          </a:custGeom>
          <a:noFill/>
          <a:ln w="57150">
            <a:extLst>
              <a:ext uri="{C807C97D-BFC1-408E-A445-0C87EB9F89A2}">
                <ask:lineSketchStyleProps xmlns:ask="http://schemas.microsoft.com/office/drawing/2018/sketchyshapes" sd="1577525087">
                  <a:prstGeom prst="triangle">
                    <a:avLst>
                      <a:gd name="adj" fmla="val 58224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EA8EBC5C-65D8-B833-C99C-0280CB35231D}"/>
              </a:ext>
            </a:extLst>
          </p:cNvPr>
          <p:cNvSpPr/>
          <p:nvPr/>
        </p:nvSpPr>
        <p:spPr>
          <a:xfrm rot="8686201">
            <a:off x="6967366" y="1206523"/>
            <a:ext cx="2444087" cy="542441"/>
          </a:xfrm>
          <a:custGeom>
            <a:avLst/>
            <a:gdLst>
              <a:gd name="connsiteX0" fmla="*/ 0 w 2444087"/>
              <a:gd name="connsiteY0" fmla="*/ 542441 h 542441"/>
              <a:gd name="connsiteX1" fmla="*/ 468801 w 2444087"/>
              <a:gd name="connsiteY1" fmla="*/ 271221 h 542441"/>
              <a:gd name="connsiteX2" fmla="*/ 937601 w 2444087"/>
              <a:gd name="connsiteY2" fmla="*/ 0 h 542441"/>
              <a:gd name="connsiteX3" fmla="*/ 1424698 w 2444087"/>
              <a:gd name="connsiteY3" fmla="*/ 175389 h 542441"/>
              <a:gd name="connsiteX4" fmla="*/ 1911795 w 2444087"/>
              <a:gd name="connsiteY4" fmla="*/ 350779 h 542441"/>
              <a:gd name="connsiteX5" fmla="*/ 2444087 w 2444087"/>
              <a:gd name="connsiteY5" fmla="*/ 542441 h 542441"/>
              <a:gd name="connsiteX6" fmla="*/ 1857506 w 2444087"/>
              <a:gd name="connsiteY6" fmla="*/ 542441 h 542441"/>
              <a:gd name="connsiteX7" fmla="*/ 1270925 w 2444087"/>
              <a:gd name="connsiteY7" fmla="*/ 542441 h 542441"/>
              <a:gd name="connsiteX8" fmla="*/ 611022 w 2444087"/>
              <a:gd name="connsiteY8" fmla="*/ 542441 h 542441"/>
              <a:gd name="connsiteX9" fmla="*/ 0 w 2444087"/>
              <a:gd name="connsiteY9" fmla="*/ 542441 h 542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44087" h="542441" extrusionOk="0">
                <a:moveTo>
                  <a:pt x="0" y="542441"/>
                </a:moveTo>
                <a:cubicBezTo>
                  <a:pt x="93228" y="483734"/>
                  <a:pt x="297083" y="396847"/>
                  <a:pt x="468801" y="271221"/>
                </a:cubicBezTo>
                <a:cubicBezTo>
                  <a:pt x="640519" y="145594"/>
                  <a:pt x="846197" y="75702"/>
                  <a:pt x="937601" y="0"/>
                </a:cubicBezTo>
                <a:cubicBezTo>
                  <a:pt x="1171268" y="75992"/>
                  <a:pt x="1213234" y="92525"/>
                  <a:pt x="1424698" y="175389"/>
                </a:cubicBezTo>
                <a:cubicBezTo>
                  <a:pt x="1636162" y="258253"/>
                  <a:pt x="1690522" y="277972"/>
                  <a:pt x="1911795" y="350779"/>
                </a:cubicBezTo>
                <a:cubicBezTo>
                  <a:pt x="2133068" y="423586"/>
                  <a:pt x="2243085" y="483737"/>
                  <a:pt x="2444087" y="542441"/>
                </a:cubicBezTo>
                <a:cubicBezTo>
                  <a:pt x="2325073" y="546105"/>
                  <a:pt x="2110288" y="571286"/>
                  <a:pt x="1857506" y="542441"/>
                </a:cubicBezTo>
                <a:cubicBezTo>
                  <a:pt x="1604724" y="513596"/>
                  <a:pt x="1453296" y="540530"/>
                  <a:pt x="1270925" y="542441"/>
                </a:cubicBezTo>
                <a:cubicBezTo>
                  <a:pt x="1088554" y="544352"/>
                  <a:pt x="924760" y="560850"/>
                  <a:pt x="611022" y="542441"/>
                </a:cubicBezTo>
                <a:cubicBezTo>
                  <a:pt x="297284" y="524032"/>
                  <a:pt x="184175" y="522667"/>
                  <a:pt x="0" y="542441"/>
                </a:cubicBezTo>
                <a:close/>
              </a:path>
            </a:pathLst>
          </a:custGeom>
          <a:noFill/>
          <a:ln w="57150">
            <a:extLst>
              <a:ext uri="{C807C97D-BFC1-408E-A445-0C87EB9F89A2}">
                <ask:lineSketchStyleProps xmlns:ask="http://schemas.microsoft.com/office/drawing/2018/sketchyshapes" sd="1577525087">
                  <a:prstGeom prst="triangle">
                    <a:avLst>
                      <a:gd name="adj" fmla="val 38362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BC94CF6-C957-55C5-8DB1-CCABC7FBD320}"/>
              </a:ext>
            </a:extLst>
          </p:cNvPr>
          <p:cNvSpPr/>
          <p:nvPr/>
        </p:nvSpPr>
        <p:spPr>
          <a:xfrm>
            <a:off x="9149176" y="2045553"/>
            <a:ext cx="684000" cy="684000"/>
          </a:xfrm>
          <a:custGeom>
            <a:avLst/>
            <a:gdLst>
              <a:gd name="connsiteX0" fmla="*/ 0 w 684000"/>
              <a:gd name="connsiteY0" fmla="*/ 342000 h 684000"/>
              <a:gd name="connsiteX1" fmla="*/ 342000 w 684000"/>
              <a:gd name="connsiteY1" fmla="*/ 0 h 684000"/>
              <a:gd name="connsiteX2" fmla="*/ 684000 w 684000"/>
              <a:gd name="connsiteY2" fmla="*/ 342000 h 684000"/>
              <a:gd name="connsiteX3" fmla="*/ 342000 w 684000"/>
              <a:gd name="connsiteY3" fmla="*/ 684000 h 684000"/>
              <a:gd name="connsiteX4" fmla="*/ 0 w 684000"/>
              <a:gd name="connsiteY4" fmla="*/ 342000 h 68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4000" h="684000" fill="none" extrusionOk="0">
                <a:moveTo>
                  <a:pt x="0" y="342000"/>
                </a:moveTo>
                <a:cubicBezTo>
                  <a:pt x="-16493" y="159730"/>
                  <a:pt x="165229" y="38116"/>
                  <a:pt x="342000" y="0"/>
                </a:cubicBezTo>
                <a:cubicBezTo>
                  <a:pt x="574588" y="-17393"/>
                  <a:pt x="666577" y="164089"/>
                  <a:pt x="684000" y="342000"/>
                </a:cubicBezTo>
                <a:cubicBezTo>
                  <a:pt x="674950" y="538020"/>
                  <a:pt x="502777" y="681023"/>
                  <a:pt x="342000" y="684000"/>
                </a:cubicBezTo>
                <a:cubicBezTo>
                  <a:pt x="128457" y="684099"/>
                  <a:pt x="6380" y="491691"/>
                  <a:pt x="0" y="342000"/>
                </a:cubicBezTo>
                <a:close/>
              </a:path>
              <a:path w="684000" h="684000" stroke="0" extrusionOk="0">
                <a:moveTo>
                  <a:pt x="0" y="342000"/>
                </a:moveTo>
                <a:cubicBezTo>
                  <a:pt x="-24718" y="199167"/>
                  <a:pt x="116461" y="-22075"/>
                  <a:pt x="342000" y="0"/>
                </a:cubicBezTo>
                <a:cubicBezTo>
                  <a:pt x="508804" y="9351"/>
                  <a:pt x="667455" y="116598"/>
                  <a:pt x="684000" y="342000"/>
                </a:cubicBezTo>
                <a:cubicBezTo>
                  <a:pt x="689218" y="526546"/>
                  <a:pt x="538338" y="677015"/>
                  <a:pt x="342000" y="684000"/>
                </a:cubicBezTo>
                <a:cubicBezTo>
                  <a:pt x="149171" y="653041"/>
                  <a:pt x="22511" y="564038"/>
                  <a:pt x="0" y="342000"/>
                </a:cubicBezTo>
                <a:close/>
              </a:path>
            </a:pathLst>
          </a:custGeom>
          <a:solidFill>
            <a:srgbClr val="00B0F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5742125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235B07-D9B7-0DDE-F3E8-3D08070307D4}"/>
              </a:ext>
            </a:extLst>
          </p:cNvPr>
          <p:cNvSpPr/>
          <p:nvPr/>
        </p:nvSpPr>
        <p:spPr>
          <a:xfrm>
            <a:off x="8692663" y="187154"/>
            <a:ext cx="684000" cy="684000"/>
          </a:xfrm>
          <a:custGeom>
            <a:avLst/>
            <a:gdLst>
              <a:gd name="connsiteX0" fmla="*/ 0 w 684000"/>
              <a:gd name="connsiteY0" fmla="*/ 342000 h 684000"/>
              <a:gd name="connsiteX1" fmla="*/ 342000 w 684000"/>
              <a:gd name="connsiteY1" fmla="*/ 0 h 684000"/>
              <a:gd name="connsiteX2" fmla="*/ 684000 w 684000"/>
              <a:gd name="connsiteY2" fmla="*/ 342000 h 684000"/>
              <a:gd name="connsiteX3" fmla="*/ 342000 w 684000"/>
              <a:gd name="connsiteY3" fmla="*/ 684000 h 684000"/>
              <a:gd name="connsiteX4" fmla="*/ 0 w 684000"/>
              <a:gd name="connsiteY4" fmla="*/ 342000 h 68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4000" h="684000" fill="none" extrusionOk="0">
                <a:moveTo>
                  <a:pt x="0" y="342000"/>
                </a:moveTo>
                <a:cubicBezTo>
                  <a:pt x="-32876" y="161370"/>
                  <a:pt x="180028" y="6824"/>
                  <a:pt x="342000" y="0"/>
                </a:cubicBezTo>
                <a:cubicBezTo>
                  <a:pt x="548105" y="7540"/>
                  <a:pt x="698418" y="136470"/>
                  <a:pt x="684000" y="342000"/>
                </a:cubicBezTo>
                <a:cubicBezTo>
                  <a:pt x="718536" y="519731"/>
                  <a:pt x="494528" y="691387"/>
                  <a:pt x="342000" y="684000"/>
                </a:cubicBezTo>
                <a:cubicBezTo>
                  <a:pt x="101232" y="685845"/>
                  <a:pt x="-25548" y="502434"/>
                  <a:pt x="0" y="342000"/>
                </a:cubicBezTo>
                <a:close/>
              </a:path>
              <a:path w="684000" h="684000" stroke="0" extrusionOk="0">
                <a:moveTo>
                  <a:pt x="0" y="342000"/>
                </a:moveTo>
                <a:cubicBezTo>
                  <a:pt x="48595" y="152467"/>
                  <a:pt x="124556" y="-22353"/>
                  <a:pt x="342000" y="0"/>
                </a:cubicBezTo>
                <a:cubicBezTo>
                  <a:pt x="536485" y="-18173"/>
                  <a:pt x="672435" y="192420"/>
                  <a:pt x="684000" y="342000"/>
                </a:cubicBezTo>
                <a:cubicBezTo>
                  <a:pt x="691862" y="529140"/>
                  <a:pt x="541125" y="687516"/>
                  <a:pt x="342000" y="684000"/>
                </a:cubicBezTo>
                <a:cubicBezTo>
                  <a:pt x="145789" y="692857"/>
                  <a:pt x="3750" y="494700"/>
                  <a:pt x="0" y="342000"/>
                </a:cubicBezTo>
                <a:close/>
              </a:path>
            </a:pathLst>
          </a:custGeom>
          <a:solidFill>
            <a:srgbClr val="FF0000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229308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E78B2B1-97E2-C871-57A2-DC94AE88551B}"/>
              </a:ext>
            </a:extLst>
          </p:cNvPr>
          <p:cNvSpPr/>
          <p:nvPr/>
        </p:nvSpPr>
        <p:spPr>
          <a:xfrm>
            <a:off x="6720235" y="1620939"/>
            <a:ext cx="684000" cy="684000"/>
          </a:xfrm>
          <a:custGeom>
            <a:avLst/>
            <a:gdLst>
              <a:gd name="connsiteX0" fmla="*/ 0 w 684000"/>
              <a:gd name="connsiteY0" fmla="*/ 342000 h 684000"/>
              <a:gd name="connsiteX1" fmla="*/ 342000 w 684000"/>
              <a:gd name="connsiteY1" fmla="*/ 0 h 684000"/>
              <a:gd name="connsiteX2" fmla="*/ 684000 w 684000"/>
              <a:gd name="connsiteY2" fmla="*/ 342000 h 684000"/>
              <a:gd name="connsiteX3" fmla="*/ 342000 w 684000"/>
              <a:gd name="connsiteY3" fmla="*/ 684000 h 684000"/>
              <a:gd name="connsiteX4" fmla="*/ 0 w 684000"/>
              <a:gd name="connsiteY4" fmla="*/ 342000 h 68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4000" h="684000" fill="none" extrusionOk="0">
                <a:moveTo>
                  <a:pt x="0" y="342000"/>
                </a:moveTo>
                <a:cubicBezTo>
                  <a:pt x="-4929" y="166554"/>
                  <a:pt x="162137" y="55739"/>
                  <a:pt x="342000" y="0"/>
                </a:cubicBezTo>
                <a:cubicBezTo>
                  <a:pt x="524699" y="8084"/>
                  <a:pt x="641696" y="150574"/>
                  <a:pt x="684000" y="342000"/>
                </a:cubicBezTo>
                <a:cubicBezTo>
                  <a:pt x="679350" y="554031"/>
                  <a:pt x="514742" y="678101"/>
                  <a:pt x="342000" y="684000"/>
                </a:cubicBezTo>
                <a:cubicBezTo>
                  <a:pt x="145690" y="663003"/>
                  <a:pt x="-3886" y="519854"/>
                  <a:pt x="0" y="342000"/>
                </a:cubicBezTo>
                <a:close/>
              </a:path>
              <a:path w="684000" h="684000" stroke="0" extrusionOk="0">
                <a:moveTo>
                  <a:pt x="0" y="342000"/>
                </a:moveTo>
                <a:cubicBezTo>
                  <a:pt x="-18620" y="131790"/>
                  <a:pt x="155515" y="7742"/>
                  <a:pt x="342000" y="0"/>
                </a:cubicBezTo>
                <a:cubicBezTo>
                  <a:pt x="556257" y="50018"/>
                  <a:pt x="647962" y="135763"/>
                  <a:pt x="684000" y="342000"/>
                </a:cubicBezTo>
                <a:cubicBezTo>
                  <a:pt x="730777" y="529337"/>
                  <a:pt x="554740" y="656567"/>
                  <a:pt x="342000" y="684000"/>
                </a:cubicBezTo>
                <a:cubicBezTo>
                  <a:pt x="161553" y="733413"/>
                  <a:pt x="-22657" y="538439"/>
                  <a:pt x="0" y="342000"/>
                </a:cubicBezTo>
                <a:close/>
              </a:path>
            </a:pathLst>
          </a:custGeom>
          <a:solidFill>
            <a:srgbClr val="70AD47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4213990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976F92E-FAA8-E14D-00F4-292671203200}"/>
              </a:ext>
            </a:extLst>
          </p:cNvPr>
          <p:cNvSpPr/>
          <p:nvPr/>
        </p:nvSpPr>
        <p:spPr>
          <a:xfrm>
            <a:off x="8276705" y="1170991"/>
            <a:ext cx="684000" cy="684000"/>
          </a:xfrm>
          <a:custGeom>
            <a:avLst/>
            <a:gdLst>
              <a:gd name="connsiteX0" fmla="*/ 0 w 684000"/>
              <a:gd name="connsiteY0" fmla="*/ 342000 h 684000"/>
              <a:gd name="connsiteX1" fmla="*/ 342000 w 684000"/>
              <a:gd name="connsiteY1" fmla="*/ 0 h 684000"/>
              <a:gd name="connsiteX2" fmla="*/ 684000 w 684000"/>
              <a:gd name="connsiteY2" fmla="*/ 342000 h 684000"/>
              <a:gd name="connsiteX3" fmla="*/ 342000 w 684000"/>
              <a:gd name="connsiteY3" fmla="*/ 684000 h 684000"/>
              <a:gd name="connsiteX4" fmla="*/ 0 w 684000"/>
              <a:gd name="connsiteY4" fmla="*/ 342000 h 68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4000" h="684000" fill="none" extrusionOk="0">
                <a:moveTo>
                  <a:pt x="0" y="342000"/>
                </a:moveTo>
                <a:cubicBezTo>
                  <a:pt x="-4438" y="153309"/>
                  <a:pt x="159493" y="-17745"/>
                  <a:pt x="342000" y="0"/>
                </a:cubicBezTo>
                <a:cubicBezTo>
                  <a:pt x="573636" y="11568"/>
                  <a:pt x="667247" y="154977"/>
                  <a:pt x="684000" y="342000"/>
                </a:cubicBezTo>
                <a:cubicBezTo>
                  <a:pt x="719850" y="548969"/>
                  <a:pt x="539264" y="675228"/>
                  <a:pt x="342000" y="684000"/>
                </a:cubicBezTo>
                <a:cubicBezTo>
                  <a:pt x="145980" y="649068"/>
                  <a:pt x="-34402" y="524566"/>
                  <a:pt x="0" y="342000"/>
                </a:cubicBezTo>
                <a:close/>
              </a:path>
              <a:path w="684000" h="684000" stroke="0" extrusionOk="0">
                <a:moveTo>
                  <a:pt x="0" y="342000"/>
                </a:moveTo>
                <a:cubicBezTo>
                  <a:pt x="-52964" y="136282"/>
                  <a:pt x="136393" y="-5122"/>
                  <a:pt x="342000" y="0"/>
                </a:cubicBezTo>
                <a:cubicBezTo>
                  <a:pt x="555131" y="-34625"/>
                  <a:pt x="682246" y="133567"/>
                  <a:pt x="684000" y="342000"/>
                </a:cubicBezTo>
                <a:cubicBezTo>
                  <a:pt x="700720" y="521973"/>
                  <a:pt x="489745" y="687227"/>
                  <a:pt x="342000" y="684000"/>
                </a:cubicBezTo>
                <a:cubicBezTo>
                  <a:pt x="137512" y="645855"/>
                  <a:pt x="-21127" y="542300"/>
                  <a:pt x="0" y="34200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0582675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4A37722-D702-4DA9-7F93-EB2F00261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6561" y="2499344"/>
            <a:ext cx="853499" cy="699252"/>
          </a:xfrm>
          <a:prstGeom prst="rect">
            <a:avLst/>
          </a:prstGeom>
        </p:spPr>
      </p:pic>
      <p:sp>
        <p:nvSpPr>
          <p:cNvPr id="21" name="Parallelogram 20">
            <a:extLst>
              <a:ext uri="{FF2B5EF4-FFF2-40B4-BE49-F238E27FC236}">
                <a16:creationId xmlns:a16="http://schemas.microsoft.com/office/drawing/2014/main" id="{9DC3055E-7D99-8948-3DD4-18DEC6FB0EA0}"/>
              </a:ext>
            </a:extLst>
          </p:cNvPr>
          <p:cNvSpPr/>
          <p:nvPr/>
        </p:nvSpPr>
        <p:spPr>
          <a:xfrm>
            <a:off x="832756" y="3840996"/>
            <a:ext cx="307863" cy="111207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A21A10-2C29-C84D-0F5C-1CC505A2A165}"/>
              </a:ext>
            </a:extLst>
          </p:cNvPr>
          <p:cNvSpPr txBox="1"/>
          <p:nvPr/>
        </p:nvSpPr>
        <p:spPr>
          <a:xfrm>
            <a:off x="795152" y="2638543"/>
            <a:ext cx="4636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>
                <a:solidFill>
                  <a:srgbClr val="7C96BB"/>
                </a:solidFill>
                <a:latin typeface="Eurostile" panose="020B0504020202050204" pitchFamily="34" charset="77"/>
                <a:ea typeface="Krungthep" panose="02000400000000000000" pitchFamily="2" charset="-34"/>
                <a:cs typeface="Futura Medium" panose="020B0602020204020303" pitchFamily="34" charset="-79"/>
              </a:rPr>
              <a:t>QC-RSC Explorer</a:t>
            </a:r>
          </a:p>
        </p:txBody>
      </p: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A8F17FB-2641-AE3F-7742-9AE81665AA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938" y="2890169"/>
            <a:ext cx="426737" cy="327743"/>
          </a:xfrm>
          <a:prstGeom prst="rect">
            <a:avLst/>
          </a:prstGeom>
        </p:spPr>
      </p:pic>
      <p:sp>
        <p:nvSpPr>
          <p:cNvPr id="3" name="Bevel 2">
            <a:extLst>
              <a:ext uri="{FF2B5EF4-FFF2-40B4-BE49-F238E27FC236}">
                <a16:creationId xmlns:a16="http://schemas.microsoft.com/office/drawing/2014/main" id="{A3587EC3-5B8E-CC5C-2C47-32D4B15BF0B0}"/>
              </a:ext>
            </a:extLst>
          </p:cNvPr>
          <p:cNvSpPr/>
          <p:nvPr/>
        </p:nvSpPr>
        <p:spPr>
          <a:xfrm>
            <a:off x="4706716" y="434791"/>
            <a:ext cx="524086" cy="455508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8E4104-BFA4-0CC0-43F7-B655BFEC6067}"/>
              </a:ext>
            </a:extLst>
          </p:cNvPr>
          <p:cNvSpPr/>
          <p:nvPr/>
        </p:nvSpPr>
        <p:spPr>
          <a:xfrm>
            <a:off x="4768541" y="638053"/>
            <a:ext cx="283779" cy="1846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78C8F-A8FA-2C80-77A0-DCD219C8DFE0}"/>
              </a:ext>
            </a:extLst>
          </p:cNvPr>
          <p:cNvSpPr txBox="1"/>
          <p:nvPr/>
        </p:nvSpPr>
        <p:spPr>
          <a:xfrm>
            <a:off x="795152" y="3640089"/>
            <a:ext cx="41360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>
                <a:solidFill>
                  <a:srgbClr val="5C604D"/>
                </a:solidFill>
                <a:latin typeface="Eurostile" panose="020B0504020202050204" pitchFamily="34" charset="77"/>
                <a:ea typeface="Krungthep" panose="02000400000000000000" pitchFamily="2" charset="-34"/>
                <a:cs typeface="Futura Medium" panose="020B0602020204020303" pitchFamily="34" charset="-79"/>
              </a:rPr>
              <a:t>Batch Explorer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8DFEE07-3644-67D8-3A97-E0676CDD8F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938" y="3891715"/>
            <a:ext cx="426737" cy="32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0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27F671-43CF-5986-51C0-79F9F97E78D3}"/>
              </a:ext>
            </a:extLst>
          </p:cNvPr>
          <p:cNvSpPr/>
          <p:nvPr/>
        </p:nvSpPr>
        <p:spPr>
          <a:xfrm>
            <a:off x="860773" y="209599"/>
            <a:ext cx="9911256" cy="139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4B521-E15E-9949-B45A-FACD595B5309}"/>
              </a:ext>
            </a:extLst>
          </p:cNvPr>
          <p:cNvSpPr txBox="1"/>
          <p:nvPr/>
        </p:nvSpPr>
        <p:spPr>
          <a:xfrm>
            <a:off x="1349504" y="320569"/>
            <a:ext cx="53172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i="1" dirty="0">
                <a:solidFill>
                  <a:schemeClr val="bg1"/>
                </a:solidFill>
                <a:latin typeface="FUTURA MEDIUM" panose="020B0602020204020303" pitchFamily="34" charset="-79"/>
                <a:ea typeface="Krungthep" panose="02000400000000000000" pitchFamily="2" charset="-34"/>
                <a:cs typeface="FUTURA MEDIUM" panose="020B0602020204020303" pitchFamily="34" charset="-79"/>
              </a:rPr>
              <a:t>configExplorer</a:t>
            </a: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10E4B6CF-2586-7C74-8677-D3612A101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773" y="704192"/>
            <a:ext cx="525288" cy="4034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CBF9B2-4CA8-2523-A41B-DF13F6294C81}"/>
              </a:ext>
            </a:extLst>
          </p:cNvPr>
          <p:cNvSpPr txBox="1"/>
          <p:nvPr/>
        </p:nvSpPr>
        <p:spPr>
          <a:xfrm>
            <a:off x="860773" y="1713186"/>
            <a:ext cx="10958449" cy="5171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0"/>
              </a:lnSpc>
            </a:pPr>
            <a:r>
              <a:rPr lang="en-US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Noto Sans Adlam" pitchFamily="2" charset="0"/>
              </a:rPr>
              <a:t>Repeat-injection-based:</a:t>
            </a:r>
          </a:p>
          <a:p>
            <a:pPr>
              <a:lnSpc>
                <a:spcPts val="8000"/>
              </a:lnSpc>
            </a:pPr>
            <a:r>
              <a:rPr lang="en-US" sz="6000" dirty="0">
                <a:solidFill>
                  <a:srgbClr val="FF000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Noto Sans Adlam" pitchFamily="2" charset="0"/>
              </a:rPr>
              <a:t>Quality Control,</a:t>
            </a:r>
            <a:endParaRPr lang="en-US" sz="6000" dirty="0">
              <a:solidFill>
                <a:schemeClr val="tx1">
                  <a:lumMod val="50000"/>
                  <a:lumOff val="50000"/>
                </a:schemeClr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  <a:cs typeface="Noto Sans Adlam" pitchFamily="2" charset="0"/>
            </a:endParaRPr>
          </a:p>
          <a:p>
            <a:pPr>
              <a:lnSpc>
                <a:spcPts val="8000"/>
              </a:lnSpc>
            </a:pPr>
            <a:r>
              <a:rPr lang="en-US" sz="6000" dirty="0">
                <a:solidFill>
                  <a:srgbClr val="70AD47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Noto Sans Adlam" pitchFamily="2" charset="0"/>
              </a:rPr>
              <a:t>Batch Correction,</a:t>
            </a:r>
          </a:p>
          <a:p>
            <a:pPr>
              <a:lnSpc>
                <a:spcPts val="8000"/>
              </a:lnSpc>
            </a:pPr>
            <a:r>
              <a:rPr lang="en-US" sz="6000" dirty="0">
                <a:solidFill>
                  <a:srgbClr val="C0C059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Noto Sans Adlam" pitchFamily="2" charset="0"/>
              </a:rPr>
              <a:t>Exploration,</a:t>
            </a:r>
            <a:endParaRPr lang="en-US" sz="6000" dirty="0">
              <a:solidFill>
                <a:srgbClr val="00B0F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  <a:cs typeface="Noto Sans Adlam" pitchFamily="2" charset="0"/>
            </a:endParaRPr>
          </a:p>
          <a:p>
            <a:pPr>
              <a:lnSpc>
                <a:spcPts val="8000"/>
              </a:lnSpc>
            </a:pPr>
            <a:r>
              <a:rPr lang="en-US" sz="6000" dirty="0">
                <a:solidFill>
                  <a:srgbClr val="00B0F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Noto Sans Adlam" pitchFamily="2" charset="0"/>
              </a:rPr>
              <a:t>&amp; Data Cleaning</a:t>
            </a:r>
          </a:p>
        </p:txBody>
      </p:sp>
    </p:spTree>
    <p:extLst>
      <p:ext uri="{BB962C8B-B14F-4D97-AF65-F5344CB8AC3E}">
        <p14:creationId xmlns:p14="http://schemas.microsoft.com/office/powerpoint/2010/main" val="299679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96F392-C7CD-EE10-22FB-236D975A2A12}"/>
              </a:ext>
            </a:extLst>
          </p:cNvPr>
          <p:cNvSpPr txBox="1"/>
          <p:nvPr/>
        </p:nvSpPr>
        <p:spPr>
          <a:xfrm>
            <a:off x="276992" y="159503"/>
            <a:ext cx="4636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>
                <a:solidFill>
                  <a:srgbClr val="5C604D"/>
                </a:solidFill>
                <a:latin typeface="Eurostile" panose="020B0504020202050204" pitchFamily="34" charset="77"/>
                <a:ea typeface="Krungthep" panose="02000400000000000000" pitchFamily="2" charset="-34"/>
                <a:cs typeface="Futura Medium" panose="020B0602020204020303" pitchFamily="34" charset="-79"/>
              </a:rPr>
              <a:t>QC-RSC Explorer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8025DE8-938B-5277-B2FE-D64864914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5118" y="1121869"/>
            <a:ext cx="6339514" cy="519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0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063AA-291D-AEAF-852D-F6E5316DB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982974B-2546-00C9-E453-681AB2091ED9}"/>
              </a:ext>
            </a:extLst>
          </p:cNvPr>
          <p:cNvSpPr txBox="1"/>
          <p:nvPr/>
        </p:nvSpPr>
        <p:spPr>
          <a:xfrm>
            <a:off x="860773" y="1713186"/>
            <a:ext cx="10958449" cy="5171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0"/>
              </a:lnSpc>
            </a:pPr>
            <a:r>
              <a:rPr lang="en-US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Noto Sans Adlam" pitchFamily="2" charset="0"/>
              </a:rPr>
              <a:t>Repeat-injection-based:</a:t>
            </a:r>
          </a:p>
          <a:p>
            <a:pPr>
              <a:lnSpc>
                <a:spcPts val="8000"/>
              </a:lnSpc>
            </a:pPr>
            <a:r>
              <a:rPr lang="en-US" sz="6000" dirty="0">
                <a:solidFill>
                  <a:srgbClr val="FF000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Noto Sans Adlam" pitchFamily="2" charset="0"/>
              </a:rPr>
              <a:t>Quality Control,</a:t>
            </a:r>
            <a:endParaRPr lang="en-US" sz="6000" dirty="0">
              <a:solidFill>
                <a:schemeClr val="tx1">
                  <a:lumMod val="50000"/>
                  <a:lumOff val="50000"/>
                </a:schemeClr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  <a:cs typeface="Noto Sans Adlam" pitchFamily="2" charset="0"/>
            </a:endParaRPr>
          </a:p>
          <a:p>
            <a:pPr>
              <a:lnSpc>
                <a:spcPts val="8000"/>
              </a:lnSpc>
            </a:pPr>
            <a:r>
              <a:rPr lang="en-US" sz="6000" dirty="0">
                <a:solidFill>
                  <a:srgbClr val="70AD47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Noto Sans Adlam" pitchFamily="2" charset="0"/>
              </a:rPr>
              <a:t>Batch Correction,</a:t>
            </a:r>
          </a:p>
          <a:p>
            <a:pPr>
              <a:lnSpc>
                <a:spcPts val="8000"/>
              </a:lnSpc>
            </a:pPr>
            <a:r>
              <a:rPr lang="en-US" sz="6000" dirty="0">
                <a:solidFill>
                  <a:srgbClr val="C0C059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Noto Sans Adlam" pitchFamily="2" charset="0"/>
              </a:rPr>
              <a:t>Exploration,</a:t>
            </a:r>
            <a:endParaRPr lang="en-US" sz="6000" dirty="0">
              <a:solidFill>
                <a:srgbClr val="00B0F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  <a:cs typeface="Noto Sans Adlam" pitchFamily="2" charset="0"/>
            </a:endParaRPr>
          </a:p>
          <a:p>
            <a:pPr>
              <a:lnSpc>
                <a:spcPts val="8000"/>
              </a:lnSpc>
            </a:pPr>
            <a:r>
              <a:rPr lang="en-US" sz="6000" dirty="0">
                <a:solidFill>
                  <a:srgbClr val="5C604D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Noto Sans Adlam" pitchFamily="2" charset="0"/>
              </a:rPr>
              <a:t>&amp; Data Cleaning</a:t>
            </a:r>
          </a:p>
        </p:txBody>
      </p:sp>
    </p:spTree>
    <p:extLst>
      <p:ext uri="{BB962C8B-B14F-4D97-AF65-F5344CB8AC3E}">
        <p14:creationId xmlns:p14="http://schemas.microsoft.com/office/powerpoint/2010/main" val="22972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41E0502A-99D3-F2E6-AFE3-89CF550C6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820" y="666180"/>
            <a:ext cx="6051071" cy="496116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28B7C4-6566-8F40-368C-D9044F28582F}"/>
              </a:ext>
            </a:extLst>
          </p:cNvPr>
          <p:cNvSpPr/>
          <p:nvPr/>
        </p:nvSpPr>
        <p:spPr>
          <a:xfrm>
            <a:off x="8353170" y="1382764"/>
            <a:ext cx="3528000" cy="3528000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6CB259-5397-A643-F732-EB4BACA25A2D}"/>
              </a:ext>
            </a:extLst>
          </p:cNvPr>
          <p:cNvGrpSpPr/>
          <p:nvPr/>
        </p:nvGrpSpPr>
        <p:grpSpPr>
          <a:xfrm>
            <a:off x="9011397" y="1913200"/>
            <a:ext cx="2146229" cy="1515800"/>
            <a:chOff x="9044046" y="1898128"/>
            <a:chExt cx="2146229" cy="15158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183FB11-CE97-6096-E78C-B347EFC51A0C}"/>
                </a:ext>
              </a:extLst>
            </p:cNvPr>
            <p:cNvSpPr txBox="1"/>
            <p:nvPr/>
          </p:nvSpPr>
          <p:spPr>
            <a:xfrm>
              <a:off x="9044046" y="1898128"/>
              <a:ext cx="2146229" cy="1515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0000"/>
                </a:lnSpc>
              </a:pPr>
              <a:r>
                <a:rPr lang="en-US" sz="12000" b="1" dirty="0">
                  <a:solidFill>
                    <a:srgbClr val="FF0000"/>
                  </a:solidFill>
                  <a:latin typeface="Tenorite" pitchFamily="2" charset="0"/>
                  <a:ea typeface="Krungthep" panose="02000400000000000000" pitchFamily="2" charset="-34"/>
                  <a:cs typeface="Futura Medium" panose="020B0602020204020303" pitchFamily="34" charset="-79"/>
                </a:rPr>
                <a:t>OC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670610C-5F87-7171-F06B-DE280CE8C17A}"/>
                </a:ext>
              </a:extLst>
            </p:cNvPr>
            <p:cNvCxnSpPr>
              <a:cxnSpLocks/>
            </p:cNvCxnSpPr>
            <p:nvPr/>
          </p:nvCxnSpPr>
          <p:spPr>
            <a:xfrm>
              <a:off x="9678592" y="2509655"/>
              <a:ext cx="319895" cy="426300"/>
            </a:xfrm>
            <a:prstGeom prst="line">
              <a:avLst/>
            </a:prstGeom>
            <a:ln w="177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5AE962E-C5F2-E7EC-0D08-865F3EB736AC}"/>
              </a:ext>
            </a:extLst>
          </p:cNvPr>
          <p:cNvSpPr txBox="1"/>
          <p:nvPr/>
        </p:nvSpPr>
        <p:spPr>
          <a:xfrm>
            <a:off x="8794060" y="2721891"/>
            <a:ext cx="293221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rgbClr val="548235"/>
                </a:solidFill>
                <a:latin typeface="Nordique Inline" pitchFamily="2" charset="77"/>
                <a:ea typeface="Ebrima" panose="02000000000000000000" pitchFamily="2" charset="0"/>
                <a:cs typeface="Ebrima" panose="02000000000000000000" pitchFamily="2" charset="0"/>
              </a:rPr>
              <a:t>MXP</a:t>
            </a:r>
          </a:p>
        </p:txBody>
      </p:sp>
    </p:spTree>
    <p:extLst>
      <p:ext uri="{BB962C8B-B14F-4D97-AF65-F5344CB8AC3E}">
        <p14:creationId xmlns:p14="http://schemas.microsoft.com/office/powerpoint/2010/main" val="355245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CE376A6-26A9-54F6-A485-31F1E9B2B58D}"/>
              </a:ext>
            </a:extLst>
          </p:cNvPr>
          <p:cNvGrpSpPr/>
          <p:nvPr/>
        </p:nvGrpSpPr>
        <p:grpSpPr>
          <a:xfrm>
            <a:off x="935420" y="1373153"/>
            <a:ext cx="6931953" cy="3584028"/>
            <a:chOff x="767255" y="1313793"/>
            <a:chExt cx="6931953" cy="358402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911FA43-3713-700C-917C-9A678577E61D}"/>
                </a:ext>
              </a:extLst>
            </p:cNvPr>
            <p:cNvSpPr/>
            <p:nvPr/>
          </p:nvSpPr>
          <p:spPr>
            <a:xfrm>
              <a:off x="767255" y="1313793"/>
              <a:ext cx="6931953" cy="3584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B640AD55-A7A4-555C-5EF5-EED339831B57}"/>
                </a:ext>
              </a:extLst>
            </p:cNvPr>
            <p:cNvSpPr/>
            <p:nvPr/>
          </p:nvSpPr>
          <p:spPr>
            <a:xfrm>
              <a:off x="814551" y="1355835"/>
              <a:ext cx="6837360" cy="34999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DCA23DA-429A-8A10-9D62-F1CD6F3910E5}"/>
              </a:ext>
            </a:extLst>
          </p:cNvPr>
          <p:cNvSpPr txBox="1"/>
          <p:nvPr/>
        </p:nvSpPr>
        <p:spPr>
          <a:xfrm>
            <a:off x="9422905" y="242385"/>
            <a:ext cx="528061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DokChampa" panose="020B0604020202020204" pitchFamily="34" charset="-34"/>
                <a:ea typeface="Krungthep" panose="02000400000000000000" pitchFamily="2" charset="-34"/>
                <a:cs typeface="DokChampa" panose="020B0604020202020204" pitchFamily="34" charset="-34"/>
              </a:rPr>
              <a:t>Quality Control</a:t>
            </a:r>
          </a:p>
          <a:p>
            <a:r>
              <a:rPr lang="en-US" sz="3200" b="1" dirty="0">
                <a:solidFill>
                  <a:srgbClr val="00B0F1"/>
                </a:solidFill>
                <a:latin typeface="DokChampa" panose="020B0604020202020204" pitchFamily="34" charset="-34"/>
                <a:ea typeface="Krungthep" panose="02000400000000000000" pitchFamily="2" charset="-34"/>
                <a:cs typeface="DokChampa" panose="020B0604020202020204" pitchFamily="34" charset="-34"/>
              </a:rPr>
              <a:t>engine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7886E8-8E63-3189-8BC9-2E4756BE03F6}"/>
              </a:ext>
            </a:extLst>
          </p:cNvPr>
          <p:cNvSpPr/>
          <p:nvPr/>
        </p:nvSpPr>
        <p:spPr>
          <a:xfrm>
            <a:off x="1252282" y="5269566"/>
            <a:ext cx="9911256" cy="139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5FFCD4-261B-DFC5-7EAA-83F586C89447}"/>
              </a:ext>
            </a:extLst>
          </p:cNvPr>
          <p:cNvSpPr txBox="1"/>
          <p:nvPr/>
        </p:nvSpPr>
        <p:spPr>
          <a:xfrm>
            <a:off x="1741013" y="5218480"/>
            <a:ext cx="69123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i="1" dirty="0">
                <a:solidFill>
                  <a:schemeClr val="bg1"/>
                </a:solidFill>
                <a:latin typeface="FUTURA MEDIUM" panose="020B0602020204020303" pitchFamily="34" charset="-79"/>
                <a:ea typeface="Krungthep" panose="02000400000000000000" pitchFamily="2" charset="-34"/>
                <a:cs typeface="FUTURA MEDIUM" panose="020B0602020204020303" pitchFamily="34" charset="-79"/>
              </a:rPr>
              <a:t>calibrationExplorer</a:t>
            </a: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B6D61294-C326-5CE6-7A7D-6EB07B41D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354" y="5602101"/>
            <a:ext cx="525288" cy="403433"/>
          </a:xfrm>
          <a:prstGeom prst="rect">
            <a:avLst/>
          </a:prstGeom>
        </p:spPr>
      </p:pic>
      <p:pic>
        <p:nvPicPr>
          <p:cNvPr id="1026" name="Picture 2" descr="Coming Soon Png - Illustration | Full Size PNG Download | SeekPNG">
            <a:extLst>
              <a:ext uri="{FF2B5EF4-FFF2-40B4-BE49-F238E27FC236}">
                <a16:creationId xmlns:a16="http://schemas.microsoft.com/office/drawing/2014/main" id="{A360A7CF-E14C-ED3C-E330-CF7B48FFF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518" y="5152984"/>
            <a:ext cx="3083021" cy="125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36CAF3C-B54C-BA55-BF36-AD0378EC65EE}"/>
              </a:ext>
            </a:extLst>
          </p:cNvPr>
          <p:cNvGrpSpPr/>
          <p:nvPr/>
        </p:nvGrpSpPr>
        <p:grpSpPr>
          <a:xfrm>
            <a:off x="1252282" y="1639612"/>
            <a:ext cx="3960850" cy="3107355"/>
            <a:chOff x="1252282" y="1639612"/>
            <a:chExt cx="3960850" cy="310735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E9A9A12-E122-5FAC-1B57-05183FC18C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" r="37525" b="-1597"/>
            <a:stretch/>
          </p:blipFill>
          <p:spPr>
            <a:xfrm>
              <a:off x="1252282" y="1639612"/>
              <a:ext cx="3960850" cy="310735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90C1B1-6F2C-53F8-F2C2-73047B3F0EC8}"/>
                </a:ext>
              </a:extLst>
            </p:cNvPr>
            <p:cNvSpPr/>
            <p:nvPr/>
          </p:nvSpPr>
          <p:spPr>
            <a:xfrm>
              <a:off x="5002924" y="2958063"/>
              <a:ext cx="210208" cy="426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6CE3720-D98D-CC84-B89E-6252D777D8C2}"/>
              </a:ext>
            </a:extLst>
          </p:cNvPr>
          <p:cNvSpPr txBox="1"/>
          <p:nvPr/>
        </p:nvSpPr>
        <p:spPr>
          <a:xfrm>
            <a:off x="5049340" y="2368356"/>
            <a:ext cx="257474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>
                <a:solidFill>
                  <a:srgbClr val="548235"/>
                </a:solidFill>
                <a:latin typeface="Nordique Inline" pitchFamily="2" charset="77"/>
                <a:ea typeface="Apple SD Gothic Neo" panose="02000300000000000000" pitchFamily="2" charset="-127"/>
                <a:cs typeface="Malayalam MN" pitchFamily="2" charset="0"/>
              </a:rPr>
              <a:t>MXP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6C0B59-F4E6-18B2-08CB-7A722FD51C7C}"/>
              </a:ext>
            </a:extLst>
          </p:cNvPr>
          <p:cNvSpPr/>
          <p:nvPr/>
        </p:nvSpPr>
        <p:spPr>
          <a:xfrm>
            <a:off x="5012512" y="3137871"/>
            <a:ext cx="212554" cy="1108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44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03EA6B-0B97-61BF-3CF9-5D49517512DF}"/>
              </a:ext>
            </a:extLst>
          </p:cNvPr>
          <p:cNvSpPr/>
          <p:nvPr/>
        </p:nvSpPr>
        <p:spPr>
          <a:xfrm>
            <a:off x="3781168" y="729000"/>
            <a:ext cx="5400000" cy="54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C6E30-B895-C3D7-476A-8B8094E839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584" y="3596329"/>
            <a:ext cx="4807465" cy="140249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698A7E8-598D-887F-3960-4422E3779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868" y="1859176"/>
            <a:ext cx="5054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7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35485</TotalTime>
  <Words>74</Words>
  <Application>Microsoft Macintosh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Hiragino Kaku Gothic Std W8</vt:lpstr>
      <vt:lpstr>Arial</vt:lpstr>
      <vt:lpstr>Calibri</vt:lpstr>
      <vt:lpstr>Calibri Light</vt:lpstr>
      <vt:lpstr>DokChampa</vt:lpstr>
      <vt:lpstr>Eurostile</vt:lpstr>
      <vt:lpstr>FUTURA MEDIUM</vt:lpstr>
      <vt:lpstr>Helvetica Neue UltraLight</vt:lpstr>
      <vt:lpstr>Helvetica Neue UltraLight</vt:lpstr>
      <vt:lpstr>InaiMathi</vt:lpstr>
      <vt:lpstr>Nordique Inline</vt:lpstr>
      <vt:lpstr>Spongeboytt2</vt:lpstr>
      <vt:lpstr>Tenorite</vt:lpstr>
      <vt:lpstr>Trade Gothic Inline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BROADHURST</dc:creator>
  <cp:lastModifiedBy>David BROADHURST</cp:lastModifiedBy>
  <cp:revision>41</cp:revision>
  <dcterms:created xsi:type="dcterms:W3CDTF">2021-08-05T01:08:21Z</dcterms:created>
  <dcterms:modified xsi:type="dcterms:W3CDTF">2025-02-07T03:33:06Z</dcterms:modified>
</cp:coreProperties>
</file>