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2" r:id="rId5"/>
    <p:sldId id="269" r:id="rId6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2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7F33-7302-E647-9070-C6BD1608D5F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14AB-1DFD-674A-9BA0-D0A74369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3084-5B7B-F2C9-2610-4545E39C5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Tidy Data for Metabolomics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4ACC-1885-F4D8-8DD7-947F49F1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Broadhurst</a:t>
            </a:r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42880B3-8C5A-F198-6C39-DBEA0C3F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69" y="1122363"/>
            <a:ext cx="2908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AC43C35-60E9-BE5D-67FD-D822FBE1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51" y="246295"/>
            <a:ext cx="2074261" cy="79709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4296D1E-37DE-F10B-798B-E942501B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39" y="3856749"/>
            <a:ext cx="5740667" cy="2071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F9752F1-C934-2A30-04AE-3EEDBE3A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39" y="644843"/>
            <a:ext cx="5740667" cy="309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21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45DF614-6CEE-C713-C440-B5FD9A54C00C}"/>
              </a:ext>
            </a:extLst>
          </p:cNvPr>
          <p:cNvSpPr/>
          <p:nvPr/>
        </p:nvSpPr>
        <p:spPr>
          <a:xfrm>
            <a:off x="2245958" y="1458726"/>
            <a:ext cx="8818179" cy="4946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967D1-DC67-1745-83A6-D5602948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47" y="4222598"/>
            <a:ext cx="4653456" cy="2050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92A2D-D3DD-FEC7-2D73-D29605C84719}"/>
              </a:ext>
            </a:extLst>
          </p:cNvPr>
          <p:cNvSpPr txBox="1"/>
          <p:nvPr/>
        </p:nvSpPr>
        <p:spPr>
          <a:xfrm>
            <a:off x="2556191" y="3875470"/>
            <a:ext cx="1175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PeakTable</a:t>
            </a:r>
          </a:p>
        </p:txBody>
      </p:sp>
      <p:pic>
        <p:nvPicPr>
          <p:cNvPr id="7" name="Picture 2" descr="Cross PNG, Cross Transparent Background - FreeIconsPNG">
            <a:extLst>
              <a:ext uri="{FF2B5EF4-FFF2-40B4-BE49-F238E27FC236}">
                <a16:creationId xmlns:a16="http://schemas.microsoft.com/office/drawing/2014/main" id="{97BC7992-7159-3A36-E1B0-50551AEE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597" y="5509232"/>
            <a:ext cx="1791848" cy="179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D640B4-557E-102E-72C3-6E848691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61" y="4247652"/>
            <a:ext cx="3323974" cy="192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5926CB-573E-52CA-459D-AE7F0033F424}"/>
              </a:ext>
            </a:extLst>
          </p:cNvPr>
          <p:cNvSpPr txBox="1"/>
          <p:nvPr/>
        </p:nvSpPr>
        <p:spPr>
          <a:xfrm>
            <a:off x="7338276" y="38754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4B4F3-A07B-E951-7881-5F47F79831D5}"/>
              </a:ext>
            </a:extLst>
          </p:cNvPr>
          <p:cNvSpPr/>
          <p:nvPr/>
        </p:nvSpPr>
        <p:spPr>
          <a:xfrm>
            <a:off x="7454176" y="4265035"/>
            <a:ext cx="798786" cy="18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A9B2-676E-32FA-64D1-A4F558C8A2CA}"/>
              </a:ext>
            </a:extLst>
          </p:cNvPr>
          <p:cNvSpPr txBox="1"/>
          <p:nvPr/>
        </p:nvSpPr>
        <p:spPr>
          <a:xfrm>
            <a:off x="7445264" y="422113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SampleID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148028-5CB6-17E6-5977-3FFA211D06C8}"/>
              </a:ext>
            </a:extLst>
          </p:cNvPr>
          <p:cNvGrpSpPr/>
          <p:nvPr/>
        </p:nvGrpSpPr>
        <p:grpSpPr>
          <a:xfrm>
            <a:off x="2519304" y="1458727"/>
            <a:ext cx="8153956" cy="2303243"/>
            <a:chOff x="126202" y="1440186"/>
            <a:chExt cx="8153956" cy="23032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00E141-B221-BE91-6E83-07B0E66885CE}"/>
                </a:ext>
              </a:extLst>
            </p:cNvPr>
            <p:cNvSpPr txBox="1"/>
            <p:nvPr/>
          </p:nvSpPr>
          <p:spPr>
            <a:xfrm>
              <a:off x="126202" y="1440186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DataTable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33144-9227-F96E-AF0E-DB79BBCB1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202" y="1854829"/>
              <a:ext cx="8153956" cy="1888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E9C96E-2BEF-5F2F-02D5-0F79E8DCBDC2}"/>
                </a:ext>
              </a:extLst>
            </p:cNvPr>
            <p:cNvSpPr/>
            <p:nvPr/>
          </p:nvSpPr>
          <p:spPr>
            <a:xfrm>
              <a:off x="147145" y="1870842"/>
              <a:ext cx="798786" cy="189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EA3AAD-4A0B-B721-03DC-C322539C7F60}"/>
                </a:ext>
              </a:extLst>
            </p:cNvPr>
            <p:cNvSpPr txBox="1"/>
            <p:nvPr/>
          </p:nvSpPr>
          <p:spPr>
            <a:xfrm>
              <a:off x="126202" y="1821929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SampleID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27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2AE2-0CDD-28BC-2D1E-1FA61AA5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</a:p>
        </p:txBody>
      </p:sp>
      <p:pic>
        <p:nvPicPr>
          <p:cNvPr id="6" name="Picture 5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BE42C6-8674-DADE-0412-B06E69C0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27" y="4228849"/>
            <a:ext cx="3939362" cy="1513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00E141-B221-BE91-6E83-07B0E66885CE}"/>
              </a:ext>
            </a:extLst>
          </p:cNvPr>
          <p:cNvSpPr txBox="1"/>
          <p:nvPr/>
        </p:nvSpPr>
        <p:spPr>
          <a:xfrm>
            <a:off x="2267056" y="1474052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967D1-DC67-1745-83A6-D56029483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56" y="4018773"/>
            <a:ext cx="4736780" cy="2087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92A2D-D3DD-FEC7-2D73-D29605C84719}"/>
              </a:ext>
            </a:extLst>
          </p:cNvPr>
          <p:cNvSpPr txBox="1"/>
          <p:nvPr/>
        </p:nvSpPr>
        <p:spPr>
          <a:xfrm>
            <a:off x="2267057" y="3650348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PeakTable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1F7930-3451-1A30-B0AB-DC9851B8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57" y="1780870"/>
            <a:ext cx="10540717" cy="1877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293BF8-3C8A-A933-9AA2-2A069508380C}"/>
              </a:ext>
            </a:extLst>
          </p:cNvPr>
          <p:cNvSpPr/>
          <p:nvPr/>
        </p:nvSpPr>
        <p:spPr>
          <a:xfrm>
            <a:off x="2119833" y="1474052"/>
            <a:ext cx="10804634" cy="4863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293BF8-3C8A-A933-9AA2-2A069508380C}"/>
              </a:ext>
            </a:extLst>
          </p:cNvPr>
          <p:cNvSpPr/>
          <p:nvPr/>
        </p:nvSpPr>
        <p:spPr>
          <a:xfrm>
            <a:off x="2019322" y="2663190"/>
            <a:ext cx="13285448" cy="2743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A17F0C-FDEB-CE1F-AA93-157670DF0F82}"/>
              </a:ext>
            </a:extLst>
          </p:cNvPr>
          <p:cNvGrpSpPr/>
          <p:nvPr/>
        </p:nvGrpSpPr>
        <p:grpSpPr>
          <a:xfrm>
            <a:off x="2153161" y="2838395"/>
            <a:ext cx="4073468" cy="2026508"/>
            <a:chOff x="4477408" y="190425"/>
            <a:chExt cx="4073468" cy="20265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1F7930-3451-1A30-B0AB-DC9851B83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749"/>
            <a:stretch/>
          </p:blipFill>
          <p:spPr>
            <a:xfrm>
              <a:off x="4477408" y="333333"/>
              <a:ext cx="4073468" cy="174260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B00EF73-F077-931A-F235-C0226717506C}"/>
                </a:ext>
              </a:extLst>
            </p:cNvPr>
            <p:cNvCxnSpPr>
              <a:cxnSpLocks/>
            </p:cNvCxnSpPr>
            <p:nvPr/>
          </p:nvCxnSpPr>
          <p:spPr>
            <a:xfrm>
              <a:off x="4819135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83271B-1D0B-9943-8AD6-8344FEDEE39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414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AD99F7-8547-78C3-2274-CA8C4FB79C66}"/>
                </a:ext>
              </a:extLst>
            </p:cNvPr>
            <p:cNvCxnSpPr>
              <a:cxnSpLocks/>
            </p:cNvCxnSpPr>
            <p:nvPr/>
          </p:nvCxnSpPr>
          <p:spPr>
            <a:xfrm>
              <a:off x="7547507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A0F3B-7031-5D5A-45E4-1C0B8DB80617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5922AF-D8DB-4E3C-A4DC-36E492DDFB3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321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6DEC069-FDDB-3BEC-832F-C9F0CFAF6616}"/>
                </a:ext>
              </a:extLst>
            </p:cNvPr>
            <p:cNvCxnSpPr>
              <a:cxnSpLocks/>
            </p:cNvCxnSpPr>
            <p:nvPr/>
          </p:nvCxnSpPr>
          <p:spPr>
            <a:xfrm>
              <a:off x="5501228" y="190425"/>
              <a:ext cx="0" cy="2026508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FB81F97-8FFC-2BEF-70E2-E6C30229F410}"/>
              </a:ext>
            </a:extLst>
          </p:cNvPr>
          <p:cNvGrpSpPr/>
          <p:nvPr/>
        </p:nvGrpSpPr>
        <p:grpSpPr>
          <a:xfrm>
            <a:off x="6371907" y="2994902"/>
            <a:ext cx="4522573" cy="1742602"/>
            <a:chOff x="4257967" y="2413387"/>
            <a:chExt cx="4522573" cy="174260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287A843-F043-48C5-5658-1171452EC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749"/>
            <a:stretch/>
          </p:blipFill>
          <p:spPr>
            <a:xfrm>
              <a:off x="4477408" y="2413387"/>
              <a:ext cx="4073468" cy="1742602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B44D8D-DE40-3EFF-DA99-3469CE84FCA0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2730843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7976BA-25E3-48B2-39BC-BF53F9C2E5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2917644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ECB123-A4E9-B1DF-4DC6-D4ED94F0BDE3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3104445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DF36EE-16B7-B799-DA46-EF2D30E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3291246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2360009-AC73-AA70-4437-EE6245BA05F3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3478047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2DF79E-DA84-4212-3B8B-F20DAFF5E680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3664848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FAD633-BE00-D614-7090-92E41A0BBAA6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3851649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B9EB18-02F0-8256-86D2-B27B8053E6A9}"/>
                </a:ext>
              </a:extLst>
            </p:cNvPr>
            <p:cNvCxnSpPr>
              <a:cxnSpLocks/>
            </p:cNvCxnSpPr>
            <p:nvPr/>
          </p:nvCxnSpPr>
          <p:spPr>
            <a:xfrm>
              <a:off x="4257967" y="4038450"/>
              <a:ext cx="452257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68088A-81A5-D036-6086-F911D066064D}"/>
              </a:ext>
            </a:extLst>
          </p:cNvPr>
          <p:cNvGrpSpPr/>
          <p:nvPr/>
        </p:nvGrpSpPr>
        <p:grpSpPr>
          <a:xfrm>
            <a:off x="11039756" y="2980348"/>
            <a:ext cx="4073468" cy="1742602"/>
            <a:chOff x="4477408" y="4613821"/>
            <a:chExt cx="4073468" cy="174260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E61CF44-58EE-AE98-0237-2F2B2FC8C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749"/>
            <a:stretch/>
          </p:blipFill>
          <p:spPr>
            <a:xfrm>
              <a:off x="4477408" y="4613821"/>
              <a:ext cx="4073468" cy="1742602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4DFA6E2-CE42-8167-4027-CC88CB4C9B54}"/>
                </a:ext>
              </a:extLst>
            </p:cNvPr>
            <p:cNvGrpSpPr/>
            <p:nvPr/>
          </p:nvGrpSpPr>
          <p:grpSpPr>
            <a:xfrm>
              <a:off x="4548522" y="4866209"/>
              <a:ext cx="404648" cy="1439684"/>
              <a:chOff x="4560879" y="4862263"/>
              <a:chExt cx="404648" cy="143968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DF09DF6-D24E-2612-1155-8FC982C0C89B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789B357-15B6-245E-1E8D-F38EC6FAD49A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317CFC-2E01-186B-27DB-1667717FB0B2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B5B3721-9BEB-EC05-93A2-E6B8EA644FB2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17754F2-6599-D791-44D2-721A1067F03F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766E731-13FA-2ED5-0FA5-21CECF4E3EBA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7DC022-D3B9-8FC6-FE7E-F8B39CB32E93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9A75AA-7D8C-B858-5A0A-7256942A546B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D0C51E6-35EE-0D1D-C8A0-9E77660E0061}"/>
                </a:ext>
              </a:extLst>
            </p:cNvPr>
            <p:cNvGrpSpPr/>
            <p:nvPr/>
          </p:nvGrpSpPr>
          <p:grpSpPr>
            <a:xfrm>
              <a:off x="5241801" y="4866209"/>
              <a:ext cx="404648" cy="1439684"/>
              <a:chOff x="4560879" y="4862263"/>
              <a:chExt cx="404648" cy="1439684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4F82320-B960-2EC1-0110-7C1081FE475B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B361CA8-5E0F-A2A7-6FC1-9A8532850427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184497-3C3B-B1A0-4366-5F09CAC22803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27524A-B99C-82A2-8FBB-82CAD5C2B040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003DBAF-2347-E47E-4249-F33AEEB2926F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F0AFD3B-A93C-7674-0A1E-69C699B0F2B9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147DE8-CB87-7518-7B4B-DC0733F3E4FB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53D1E9A-3F1B-CBB8-7565-F1FA09F58D5D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D56EC9D-1571-7D18-6DC4-52D2995EFEDC}"/>
                </a:ext>
              </a:extLst>
            </p:cNvPr>
            <p:cNvGrpSpPr/>
            <p:nvPr/>
          </p:nvGrpSpPr>
          <p:grpSpPr>
            <a:xfrm>
              <a:off x="5935080" y="4866209"/>
              <a:ext cx="404648" cy="1439684"/>
              <a:chOff x="4560879" y="4862263"/>
              <a:chExt cx="404648" cy="143968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79FA419-03AF-66BF-601B-B227B22D4317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FAFF08-61A5-B9DD-8B0B-5D2F14F625F0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2FB96AB-2B6C-8A98-CBC9-6004474EDACB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C688552-65C6-ED2B-BDB8-6C8D2F1EC98A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5D05A7-147C-50D3-F243-BC2EF048CB03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28DBAFA-F5FC-8C0B-CD5E-0FE8021F3512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63EE921-02FD-A2F3-6453-EB0FFDE678BC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902B7DF-1C5B-6FCA-8259-D35D54C30F66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5E01D06-BFAB-1C2D-FE82-771D9AF5A58D}"/>
                </a:ext>
              </a:extLst>
            </p:cNvPr>
            <p:cNvGrpSpPr/>
            <p:nvPr/>
          </p:nvGrpSpPr>
          <p:grpSpPr>
            <a:xfrm>
              <a:off x="6628359" y="4866209"/>
              <a:ext cx="404648" cy="1439684"/>
              <a:chOff x="4560879" y="4862263"/>
              <a:chExt cx="404648" cy="1439684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4D391C7-D977-3088-11CA-BF5F5FD27611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CC329D-36C2-27FF-8390-939227DE0E5D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B8F22E8-0A53-3659-DAC5-3CFFA46BCAE7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A20E3FC-D9AF-28AD-19E9-28B970F4184B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101ED5C-9319-C3F3-2531-11522B47A43A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B6216-5223-872E-D8B1-4BE136633A93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8122FE6-2B3F-B835-51CA-38ECDBA063F3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B64CFA1-E9F8-3245-5131-03BAF8887991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698DA37-BA0B-22B4-94E8-4DDD79F0491F}"/>
                </a:ext>
              </a:extLst>
            </p:cNvPr>
            <p:cNvGrpSpPr/>
            <p:nvPr/>
          </p:nvGrpSpPr>
          <p:grpSpPr>
            <a:xfrm>
              <a:off x="7321638" y="4866209"/>
              <a:ext cx="404648" cy="1439684"/>
              <a:chOff x="4560879" y="4862263"/>
              <a:chExt cx="404648" cy="143968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1D241EB-C892-DDE5-B312-B40DD8A138E5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76074C3-8920-96C8-1E33-7191AA07463D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AF4F36F-B513-8BF8-05C5-59AD2153079B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652F35D-BA0B-1590-2C45-51071F6AC1FB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93E5624-F824-58CE-6B02-B75B42BD9616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9C0DFF3-8DA9-5020-9980-929854342E39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949D3CF-FAA5-5023-E0FE-44F0886CFD71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6C90904-B8A5-D0D6-E157-B944F452D47E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42AC0E-3C6C-186B-2747-DF061CFD18D2}"/>
                </a:ext>
              </a:extLst>
            </p:cNvPr>
            <p:cNvGrpSpPr/>
            <p:nvPr/>
          </p:nvGrpSpPr>
          <p:grpSpPr>
            <a:xfrm>
              <a:off x="8014919" y="4866209"/>
              <a:ext cx="404648" cy="1439684"/>
              <a:chOff x="4560879" y="4862263"/>
              <a:chExt cx="404648" cy="1439684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0318894-376D-E038-86A4-0D141E58048F}"/>
                  </a:ext>
                </a:extLst>
              </p:cNvPr>
              <p:cNvSpPr/>
              <p:nvPr/>
            </p:nvSpPr>
            <p:spPr>
              <a:xfrm>
                <a:off x="4560879" y="4862263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F40A9AA-B88C-DA3A-FFDC-BDE264A47610}"/>
                  </a:ext>
                </a:extLst>
              </p:cNvPr>
              <p:cNvSpPr/>
              <p:nvPr/>
            </p:nvSpPr>
            <p:spPr>
              <a:xfrm>
                <a:off x="4560879" y="5054804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F95F5D9-DA7A-8D4C-EE9B-AE77B99671E0}"/>
                  </a:ext>
                </a:extLst>
              </p:cNvPr>
              <p:cNvSpPr/>
              <p:nvPr/>
            </p:nvSpPr>
            <p:spPr>
              <a:xfrm>
                <a:off x="4560879" y="5247345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62E8974-365E-8EA0-49A5-CEBD39E32031}"/>
                  </a:ext>
                </a:extLst>
              </p:cNvPr>
              <p:cNvSpPr/>
              <p:nvPr/>
            </p:nvSpPr>
            <p:spPr>
              <a:xfrm>
                <a:off x="4560879" y="5439886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2A23C17-5930-E9D9-9723-16C9092D3CA7}"/>
                  </a:ext>
                </a:extLst>
              </p:cNvPr>
              <p:cNvSpPr/>
              <p:nvPr/>
            </p:nvSpPr>
            <p:spPr>
              <a:xfrm>
                <a:off x="4560879" y="5632427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187377-3B11-881C-408C-00D412220592}"/>
                  </a:ext>
                </a:extLst>
              </p:cNvPr>
              <p:cNvSpPr/>
              <p:nvPr/>
            </p:nvSpPr>
            <p:spPr>
              <a:xfrm>
                <a:off x="4560879" y="5824968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1F7207B-22A4-4E22-CBA3-32F38430A30D}"/>
                  </a:ext>
                </a:extLst>
              </p:cNvPr>
              <p:cNvSpPr/>
              <p:nvPr/>
            </p:nvSpPr>
            <p:spPr>
              <a:xfrm>
                <a:off x="4560879" y="6017509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9AE7738-F130-27BB-51C3-670052191375}"/>
                  </a:ext>
                </a:extLst>
              </p:cNvPr>
              <p:cNvSpPr/>
              <p:nvPr/>
            </p:nvSpPr>
            <p:spPr>
              <a:xfrm>
                <a:off x="4560879" y="6210052"/>
                <a:ext cx="404648" cy="9189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83BF78A-9A63-44D0-599E-62CDC86AAC2B}"/>
              </a:ext>
            </a:extLst>
          </p:cNvPr>
          <p:cNvSpPr txBox="1"/>
          <p:nvPr/>
        </p:nvSpPr>
        <p:spPr>
          <a:xfrm>
            <a:off x="3449372" y="4883274"/>
            <a:ext cx="148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AFCA75-6804-5E58-F5E2-C4128F4C2DC3}"/>
              </a:ext>
            </a:extLst>
          </p:cNvPr>
          <p:cNvSpPr txBox="1"/>
          <p:nvPr/>
        </p:nvSpPr>
        <p:spPr>
          <a:xfrm>
            <a:off x="7634649" y="4883274"/>
            <a:ext cx="2054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B4BAD0-791F-9829-90F4-D22ED038C711}"/>
              </a:ext>
            </a:extLst>
          </p:cNvPr>
          <p:cNvSpPr txBox="1"/>
          <p:nvPr/>
        </p:nvSpPr>
        <p:spPr>
          <a:xfrm>
            <a:off x="12561530" y="4883274"/>
            <a:ext cx="11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50796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1762</TotalTime>
  <Words>18</Words>
  <Application>Microsoft Macintosh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2013 - 2022 Theme</vt:lpstr>
      <vt:lpstr>Tidy Data for Metabolomics</vt:lpstr>
      <vt:lpstr>PowerPoint Presentation</vt:lpstr>
      <vt:lpstr>PowerPoint Presentation</vt:lpstr>
      <vt:lpstr>Solution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 for Metabolomics</dc:title>
  <dc:creator>David BROADHURST</dc:creator>
  <cp:lastModifiedBy>David BROADHURST</cp:lastModifiedBy>
  <cp:revision>6</cp:revision>
  <cp:lastPrinted>2022-11-12T00:00:47Z</cp:lastPrinted>
  <dcterms:created xsi:type="dcterms:W3CDTF">2022-11-11T02:36:13Z</dcterms:created>
  <dcterms:modified xsi:type="dcterms:W3CDTF">2024-05-01T07:09:00Z</dcterms:modified>
</cp:coreProperties>
</file>