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44E-FA74-4749-BCF1-758B8B9D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D008-F936-6146-AA22-A986732E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AD60-9C84-644A-8446-3FB02DC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CF74-30B4-3D42-BD74-6E6FC2B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DD96-AAD2-7944-AEB7-22A5258E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7BD1-1FEC-BE4A-8B65-35F2203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86A5-6C74-6F47-B7BB-168B2AD7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77DC-F4ED-2E4D-A0DC-23EAFDB1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BBA1-1470-B940-AC12-2F163F6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161C-885E-CA4E-B4A5-806BE556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62574-D0B5-0E46-839D-B3E8A2D0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EC2C7-BA26-A64D-AF8D-353A2F59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57DD-F5DF-9D4D-B2FF-6FDB9C8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7073-9B13-6246-B8D1-A0A56E8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9EB0-6E75-5B4B-8B51-7E54CA1E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552-2B79-334F-88FC-18DBAC8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29CD-061C-364D-8C7C-3FF50CE4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8514-6C18-AF45-9606-D61A368C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268-C9D5-BA45-92E2-322B4C8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9238-3F66-D34D-9FE6-FB5224BF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CB9-6980-C043-BFDF-FD9519C1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1101-11D6-C94F-B2EE-7BAD712D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F3D2-2E4E-6E44-AAAB-7EF85A41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05BD-5043-F944-96CF-FDE1A993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75D2-AA4F-FD46-ADA0-CA94CD1D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B0D1-FD29-4641-BA41-12A88426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63EF-75DA-4742-B129-F27247D1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FB25-4672-FD49-8B8F-7459BFE7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F02A-6AC1-5F4E-BC9D-3BD1144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F548-DA84-F94B-91C9-CFB11EBC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16CE-60C1-B04F-86D2-7F4424F6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1A04-EEAA-AC44-A59B-3C3E41C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ACEE-17A8-C547-8096-247143B5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4C07C-ED79-1746-9378-B3FCC95D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BFAF9-779B-A840-84CC-12613DF3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2E6BA-8ADA-E241-9328-65761EB8B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D06B8-BEA1-F845-9DF0-AFD4A5A6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F4CD4-4CA6-2D43-B1A9-C127566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7350-B9DF-2241-8CE4-38120585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C0B2-7746-184E-BF91-FF75481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68256-BCC2-8945-9D59-EE4EA2D8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624B-4747-7C41-B51C-90376680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B8B83-760B-EC44-914D-CB39BD1E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6A849-6206-C243-B166-047CE13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90B8C-FB91-0544-B8D3-34230AA9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8D9B2-15FA-2746-B15E-20631AFE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F305-4897-0B4C-A71C-C0C1C32E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9AFA-02F3-8E41-ACD5-0A897EE9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83914-C7F8-A044-AD5E-82240FA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B920-848C-C04E-AF97-BFBBE589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77F3-F1C8-5642-8833-7419543A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1AFD-F540-9F41-A9A6-012E5B7E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350F-F32F-A941-85B6-AC69FAF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85DB0-A1FB-3A44-A758-38298FEC9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0181F-DBE8-DB49-82A6-2827ABA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D67C-571D-E74F-8553-6D006A77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E8804-53AB-A642-ACAE-C0AEBBAD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5D7B-0CAB-7540-A8AB-C7E1723D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C316A-BA17-984F-A4FA-4E6F6CEF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7701-C901-0846-B557-768E4B93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6ED9-7A34-EF46-9869-7F783834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5AC1-3E5C-FC45-8D36-73B88AFA4361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E8B8-7681-A041-AA98-8A3990D7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5F57-3E38-B942-9221-36B2E0371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ACCFA-7FF8-8843-9E03-1D5D6E15B453}"/>
              </a:ext>
            </a:extLst>
          </p:cNvPr>
          <p:cNvSpPr txBox="1"/>
          <p:nvPr/>
        </p:nvSpPr>
        <p:spPr>
          <a:xfrm>
            <a:off x="2505694" y="2458191"/>
            <a:ext cx="65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Evidence of cell state switching in single cell drug response</a:t>
            </a:r>
          </a:p>
        </p:txBody>
      </p:sp>
    </p:spTree>
    <p:extLst>
      <p:ext uri="{BB962C8B-B14F-4D97-AF65-F5344CB8AC3E}">
        <p14:creationId xmlns:p14="http://schemas.microsoft.com/office/powerpoint/2010/main" val="9687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C152FE-D796-214D-8C1D-DF981271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58264"/>
              </p:ext>
            </p:extLst>
          </p:nvPr>
        </p:nvGraphicFramePr>
        <p:xfrm>
          <a:off x="2182421" y="2299085"/>
          <a:ext cx="8127999" cy="264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3357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21674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102292"/>
                    </a:ext>
                  </a:extLst>
                </a:gridCol>
              </a:tblGrid>
              <a:tr h="389801">
                <a:tc>
                  <a:txBody>
                    <a:bodyPr/>
                    <a:lstStyle/>
                    <a:p>
                      <a:r>
                        <a:rPr lang="en-US" dirty="0"/>
                        <a:t>No of 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DMSO Wells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94692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SQ00015142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68708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91727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17109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SQ00015144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1239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66987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33596"/>
                  </a:ext>
                </a:extLst>
              </a:tr>
              <a:tr h="789010">
                <a:tc>
                  <a:txBody>
                    <a:bodyPr/>
                    <a:lstStyle/>
                    <a:p>
                      <a:r>
                        <a:rPr lang="en-US" dirty="0"/>
                        <a:t>SQ00015201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158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490FBDC-1FA8-2543-9316-518EE98CC5DC}"/>
              </a:ext>
            </a:extLst>
          </p:cNvPr>
          <p:cNvSpPr/>
          <p:nvPr/>
        </p:nvSpPr>
        <p:spPr>
          <a:xfrm>
            <a:off x="985652" y="279507"/>
            <a:ext cx="1052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2015_10_05_DrugRepurposing_AravindSubramanian_GolubLab_Broad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15B25-15C8-A842-BAC7-A1C6E284D3C8}"/>
              </a:ext>
            </a:extLst>
          </p:cNvPr>
          <p:cNvSpPr/>
          <p:nvPr/>
        </p:nvSpPr>
        <p:spPr>
          <a:xfrm>
            <a:off x="923636" y="1419605"/>
            <a:ext cx="1258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DMSO</a:t>
            </a:r>
          </a:p>
        </p:txBody>
      </p:sp>
    </p:spTree>
    <p:extLst>
      <p:ext uri="{BB962C8B-B14F-4D97-AF65-F5344CB8AC3E}">
        <p14:creationId xmlns:p14="http://schemas.microsoft.com/office/powerpoint/2010/main" val="31086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A15B25-15C8-A842-BAC7-A1C6E284D3C8}"/>
              </a:ext>
            </a:extLst>
          </p:cNvPr>
          <p:cNvSpPr/>
          <p:nvPr/>
        </p:nvSpPr>
        <p:spPr>
          <a:xfrm>
            <a:off x="317994" y="125195"/>
            <a:ext cx="68784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 preprocessing</a:t>
            </a:r>
          </a:p>
          <a:p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Z-normalization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Features  [ 471 ]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7689A-C62F-6B45-8F86-334A78C1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68" y="467425"/>
            <a:ext cx="8179704" cy="51496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B3A33A-4DE4-D745-AE6E-E599A1DA649E}"/>
              </a:ext>
            </a:extLst>
          </p:cNvPr>
          <p:cNvSpPr/>
          <p:nvPr/>
        </p:nvSpPr>
        <p:spPr>
          <a:xfrm>
            <a:off x="317994" y="5813475"/>
            <a:ext cx="112960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can clearly see batch effects are predominant in the data and requires batch correction</a:t>
            </a:r>
          </a:p>
        </p:txBody>
      </p:sp>
    </p:spTree>
    <p:extLst>
      <p:ext uri="{BB962C8B-B14F-4D97-AF65-F5344CB8AC3E}">
        <p14:creationId xmlns:p14="http://schemas.microsoft.com/office/powerpoint/2010/main" val="35217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62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Hamdah Shafqat Abbasi</dc:creator>
  <cp:lastModifiedBy>Hamdah Shafqat Abbasi</cp:lastModifiedBy>
  <cp:revision>5</cp:revision>
  <dcterms:created xsi:type="dcterms:W3CDTF">2020-07-22T17:33:55Z</dcterms:created>
  <dcterms:modified xsi:type="dcterms:W3CDTF">2020-07-23T14:15:15Z</dcterms:modified>
</cp:coreProperties>
</file>