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6" r:id="rId8"/>
    <p:sldId id="262" r:id="rId9"/>
    <p:sldId id="264" r:id="rId10"/>
    <p:sldId id="270" r:id="rId11"/>
    <p:sldId id="267" r:id="rId12"/>
    <p:sldId id="268" r:id="rId13"/>
    <p:sldId id="271" r:id="rId14"/>
    <p:sldId id="272" r:id="rId15"/>
    <p:sldId id="26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4D9-F091-9314-3962-EEC91E65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B1E25-1C6D-4F5D-110D-79B92ACFA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B5F6-7CEC-87D6-EED3-4D9AB8C2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728B-CF47-D95E-D0DF-04388702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67B1-B4D7-99B8-77A6-18936472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61F6-37C5-5D55-512C-C14F24B2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7C912-BE12-A8C8-D286-437A985A0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2806-98BF-6A5E-EB85-ED9DE799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CDB7-011B-BDE3-95FD-7C7B5539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FD7C-7B58-2363-CD1F-3F06B6B7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1FB27-63CD-F2FA-F318-ECC8EBF52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60358-04E4-92C6-E2B1-A3A871378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8ABE-AB38-07D5-CAD2-EB0E341E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8686-19E3-ABB9-BA83-48979419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A9F4-6A68-A53F-F2DB-8AABCCBA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A344-6E4B-BCE5-A917-9F40E72E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1A1D-287F-050C-50CB-5D879E7D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FFE6-E0D0-8FF4-7B50-3199A7F5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BC28-4E45-042D-03C7-1CEBF826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3D2C-CE46-4441-2D51-8EFB5CA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0505-A3A3-A1BE-9171-201C4E26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CDED-D69F-D31A-F9BB-4FC0E417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5D79-BF86-844E-9602-71C391AD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1FBB-A1C7-FDCB-6E29-1DAB44DC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6DDD-0634-2EEF-B277-6B442366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9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0657-6488-5626-85A0-8087A3EC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832C-B8FB-8A93-2A29-E2B95C0D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1EBF-6B1E-4D8E-861B-BB13EB7F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23CA-016A-B9A7-BFAC-2F0A4714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8C570-F33F-92B8-98C2-33019CF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B9A0B-3A07-BE71-5052-C5E708B9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7456-7E0D-78D5-A0A1-43756BDA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3C57-7BFB-2BA9-2799-159310FA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49747-6356-2584-2B23-8A0B5849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2CFC6-3015-E4E7-BBAB-C255B9315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B3885-E38A-AE1D-1A19-108AF37C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E1AD0-69D2-9547-0F58-27756AB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747E1-3756-94D1-FB9B-9F564F3B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F180C-9AD0-4B33-86D1-51BF6C95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A01F-0D9F-EC2C-ABD7-A6E207F9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ED11A-E627-858D-CDF0-3CB11139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18E29-A716-ED6F-C1A8-10834AB3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EE401-3142-E610-E055-DBEB543D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EB1D9-EA29-50BD-D96A-9464C485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9E44E-A33B-66CD-005A-5DF8D460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D143-1832-DAF4-3A38-82CAA954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56FB-4A39-9C64-2DBF-AE059E0B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2C39-CABD-A52F-8B0B-76BE7C96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297E3-AFEC-AED7-1554-C13BD3BBA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41DAF-3917-2FB2-43D1-5F2800B1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2455F-E87D-6A4F-1659-A2DFB59B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739F-3FC7-B9D2-2451-BA04DD56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5DC3-C4FF-9A48-BF2F-607F7BFA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7047B-83A3-0C5D-B3AD-7ADD87BE0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515F-D0CD-871F-248A-0DB9DE5D1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F263-A715-25B8-3D97-63684698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FDC5B-4FAB-B28E-F3FA-023BBF8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DD841-67B0-3FFD-4E4D-9ECD9F1B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DAF27-DEAE-07C9-2386-25A484B6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27CCE-DF7D-DED6-8B12-7234FDB2C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CB91E-553F-AF1F-D0AF-10B2092EC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0C68-924F-412B-B907-381877D0E45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31AB-C792-BDBD-E224-580021FBC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27D6-2870-DB25-0278-7B87102C4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E909-E1EE-4B0F-9F16-041CDEF7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broadinstitute/CP-Bootcamp-202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5D363E-BD30-3407-EF7F-ED58D128D7F0}"/>
              </a:ext>
            </a:extLst>
          </p:cNvPr>
          <p:cNvSpPr txBox="1"/>
          <p:nvPr/>
        </p:nvSpPr>
        <p:spPr>
          <a:xfrm>
            <a:off x="987380" y="1822361"/>
            <a:ext cx="101163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git from </a:t>
            </a:r>
            <a:r>
              <a:rPr lang="en-US" sz="4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endParaRPr lang="en-US" sz="4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CP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76017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9510F5-5573-0A73-3F4F-62059135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50" y="723044"/>
            <a:ext cx="10250642" cy="579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745A4-0425-BE1F-F659-C0B867C79D6C}"/>
              </a:ext>
            </a:extLst>
          </p:cNvPr>
          <p:cNvSpPr txBox="1"/>
          <p:nvPr/>
        </p:nvSpPr>
        <p:spPr>
          <a:xfrm>
            <a:off x="250019" y="199001"/>
            <a:ext cx="1011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new scripts and changes in these scripts in your GitHub directory</a:t>
            </a:r>
          </a:p>
        </p:txBody>
      </p:sp>
    </p:spTree>
    <p:extLst>
      <p:ext uri="{BB962C8B-B14F-4D97-AF65-F5344CB8AC3E}">
        <p14:creationId xmlns:p14="http://schemas.microsoft.com/office/powerpoint/2010/main" val="4373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8D99AE-5A54-CEF4-128C-BC4978FBF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r="687" b="23275"/>
          <a:stretch/>
        </p:blipFill>
        <p:spPr>
          <a:xfrm>
            <a:off x="933450" y="738945"/>
            <a:ext cx="9208770" cy="2682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0F008-C0FD-CA7A-5862-B50D53EEF9E2}"/>
              </a:ext>
            </a:extLst>
          </p:cNvPr>
          <p:cNvSpPr/>
          <p:nvPr/>
        </p:nvSpPr>
        <p:spPr>
          <a:xfrm>
            <a:off x="9262700" y="2809640"/>
            <a:ext cx="1001440" cy="446253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B6F696-F4B2-E009-A74E-9891DAAF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3954952"/>
            <a:ext cx="9208770" cy="2737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0C0487-5CB8-B01F-0437-659610E78515}"/>
              </a:ext>
            </a:extLst>
          </p:cNvPr>
          <p:cNvSpPr/>
          <p:nvPr/>
        </p:nvSpPr>
        <p:spPr>
          <a:xfrm>
            <a:off x="9559880" y="4240047"/>
            <a:ext cx="871900" cy="339573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C8BED-01A4-EC7C-0F0C-04ED5106F9F6}"/>
              </a:ext>
            </a:extLst>
          </p:cNvPr>
          <p:cNvSpPr txBox="1"/>
          <p:nvPr/>
        </p:nvSpPr>
        <p:spPr>
          <a:xfrm>
            <a:off x="582293" y="3501757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Push the changes you made in the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23B42-9D0E-F046-4114-22903CCC506D}"/>
              </a:ext>
            </a:extLst>
          </p:cNvPr>
          <p:cNvSpPr txBox="1"/>
          <p:nvPr/>
        </p:nvSpPr>
        <p:spPr>
          <a:xfrm>
            <a:off x="582294" y="348688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Commit the changes you made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37191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65A88-89C9-03C7-61BB-FC314AA2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281945"/>
            <a:ext cx="10713720" cy="3987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8EA58-03BA-DA23-268B-B68DFEABEB61}"/>
              </a:ext>
            </a:extLst>
          </p:cNvPr>
          <p:cNvSpPr txBox="1"/>
          <p:nvPr/>
        </p:nvSpPr>
        <p:spPr>
          <a:xfrm>
            <a:off x="559433" y="507097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Changes are in the GitHub now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683D5-464F-AB52-AB5E-3C668C175059}"/>
              </a:ext>
            </a:extLst>
          </p:cNvPr>
          <p:cNvSpPr/>
          <p:nvPr/>
        </p:nvSpPr>
        <p:spPr>
          <a:xfrm>
            <a:off x="985094" y="4613544"/>
            <a:ext cx="1605705" cy="461665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6B0E64-F969-E0B8-D896-1425947A9C46}"/>
              </a:ext>
            </a:extLst>
          </p:cNvPr>
          <p:cNvSpPr txBox="1"/>
          <p:nvPr/>
        </p:nvSpPr>
        <p:spPr>
          <a:xfrm>
            <a:off x="250019" y="199001"/>
            <a:ext cx="1011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new files from GitHub to your RStudio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71D8D-AA4A-A57F-69EC-EE79D373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03" y="3648020"/>
            <a:ext cx="8987441" cy="2707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F23D5-F058-865F-5833-BBC4998C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04" y="1183586"/>
            <a:ext cx="8949690" cy="2368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BCCB5-3A02-E765-C560-CC8C0B90368B}"/>
              </a:ext>
            </a:extLst>
          </p:cNvPr>
          <p:cNvSpPr txBox="1"/>
          <p:nvPr/>
        </p:nvSpPr>
        <p:spPr>
          <a:xfrm>
            <a:off x="658493" y="713462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Generate new files in your GitHub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E87637-F66C-29AA-DD7B-DB09BCAEEAD5}"/>
              </a:ext>
            </a:extLst>
          </p:cNvPr>
          <p:cNvSpPr/>
          <p:nvPr/>
        </p:nvSpPr>
        <p:spPr>
          <a:xfrm>
            <a:off x="5869070" y="2367944"/>
            <a:ext cx="1605705" cy="1068989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16A66C-E8E5-07C2-5E71-14CD04BE3E37}"/>
              </a:ext>
            </a:extLst>
          </p:cNvPr>
          <p:cNvSpPr/>
          <p:nvPr/>
        </p:nvSpPr>
        <p:spPr>
          <a:xfrm>
            <a:off x="8757051" y="4328159"/>
            <a:ext cx="1117593" cy="495301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29402-7242-D0A1-EDA4-38BB42F7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298837"/>
            <a:ext cx="10749942" cy="508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99FEB-8070-8763-5EA2-8BCDA0B7D422}"/>
              </a:ext>
            </a:extLst>
          </p:cNvPr>
          <p:cNvSpPr txBox="1"/>
          <p:nvPr/>
        </p:nvSpPr>
        <p:spPr>
          <a:xfrm>
            <a:off x="487680" y="629017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Pull the changes you made in the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F05FA-4287-FF6C-E99D-1B69ECAE6FA2}"/>
              </a:ext>
            </a:extLst>
          </p:cNvPr>
          <p:cNvSpPr/>
          <p:nvPr/>
        </p:nvSpPr>
        <p:spPr>
          <a:xfrm>
            <a:off x="7865511" y="2087879"/>
            <a:ext cx="562209" cy="281941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56782-8F01-4E31-6D12-8E09B8E8DEBB}"/>
              </a:ext>
            </a:extLst>
          </p:cNvPr>
          <p:cNvSpPr/>
          <p:nvPr/>
        </p:nvSpPr>
        <p:spPr>
          <a:xfrm>
            <a:off x="6692031" y="5536303"/>
            <a:ext cx="1347069" cy="281941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428B84-5B8C-972B-D8C7-392A8A1AE116}"/>
              </a:ext>
            </a:extLst>
          </p:cNvPr>
          <p:cNvSpPr txBox="1"/>
          <p:nvPr/>
        </p:nvSpPr>
        <p:spPr>
          <a:xfrm>
            <a:off x="334912" y="681259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From an existing repository, let’s access our lecture notes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52DD2-FCFB-8176-25A4-44AF0E1C78AF}"/>
              </a:ext>
            </a:extLst>
          </p:cNvPr>
          <p:cNvSpPr txBox="1"/>
          <p:nvPr/>
        </p:nvSpPr>
        <p:spPr>
          <a:xfrm>
            <a:off x="140549" y="123698"/>
            <a:ext cx="1011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new files from GitHub to your RStudio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5416C-EEBB-DF90-50AA-09F2A138E6EF}"/>
              </a:ext>
            </a:extLst>
          </p:cNvPr>
          <p:cNvSpPr txBox="1"/>
          <p:nvPr/>
        </p:nvSpPr>
        <p:spPr>
          <a:xfrm>
            <a:off x="896692" y="6036910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https://github.com/broadinstitute/CP-Bootcamp-2024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0C43F0-52B4-6C73-2852-5893C5A06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7" y="1177266"/>
            <a:ext cx="5979495" cy="45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81C0B-30DF-11D4-3C59-2F04A5FF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885116"/>
            <a:ext cx="11172912" cy="5584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FC28A6-6639-6425-9E74-39E0136AABB0}"/>
              </a:ext>
            </a:extLst>
          </p:cNvPr>
          <p:cNvSpPr/>
          <p:nvPr/>
        </p:nvSpPr>
        <p:spPr>
          <a:xfrm>
            <a:off x="6775851" y="4614283"/>
            <a:ext cx="4593189" cy="1077857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71DC4-A3AF-7A5C-2554-437EF3A37DAA}"/>
              </a:ext>
            </a:extLst>
          </p:cNvPr>
          <p:cNvSpPr txBox="1"/>
          <p:nvPr/>
        </p:nvSpPr>
        <p:spPr>
          <a:xfrm>
            <a:off x="350520" y="330739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lecture materials are now in your local machine</a:t>
            </a:r>
          </a:p>
        </p:txBody>
      </p:sp>
    </p:spTree>
    <p:extLst>
      <p:ext uri="{BB962C8B-B14F-4D97-AF65-F5344CB8AC3E}">
        <p14:creationId xmlns:p14="http://schemas.microsoft.com/office/powerpoint/2010/main" val="269928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5412F-C9DE-A36C-7770-B9416E563262}"/>
              </a:ext>
            </a:extLst>
          </p:cNvPr>
          <p:cNvSpPr txBox="1"/>
          <p:nvPr/>
        </p:nvSpPr>
        <p:spPr>
          <a:xfrm>
            <a:off x="480873" y="270949"/>
            <a:ext cx="101163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version control?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Git?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GitHub?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84839DE-38D9-9E81-E1FA-F06FE5F2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07" y="1177340"/>
            <a:ext cx="8093893" cy="4503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DB72E-0F4A-9E08-D81D-6843E003BB24}"/>
              </a:ext>
            </a:extLst>
          </p:cNvPr>
          <p:cNvSpPr txBox="1"/>
          <p:nvPr/>
        </p:nvSpPr>
        <p:spPr>
          <a:xfrm>
            <a:off x="7287297" y="6433161"/>
            <a:ext cx="4904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https://malikaihle.github.io/Introduction-RStudio-Git-GitHub/</a:t>
            </a:r>
          </a:p>
        </p:txBody>
      </p:sp>
    </p:spTree>
    <p:extLst>
      <p:ext uri="{BB962C8B-B14F-4D97-AF65-F5344CB8AC3E}">
        <p14:creationId xmlns:p14="http://schemas.microsoft.com/office/powerpoint/2010/main" val="17309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94F34-14BF-0019-693D-DC130EBF1AF5}"/>
              </a:ext>
            </a:extLst>
          </p:cNvPr>
          <p:cNvSpPr txBox="1"/>
          <p:nvPr/>
        </p:nvSpPr>
        <p:spPr>
          <a:xfrm>
            <a:off x="785673" y="202369"/>
            <a:ext cx="1011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85379C-2164-3267-A5CB-911E2F42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3" y="1337575"/>
            <a:ext cx="767252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Downloading Git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http://git-scm.com/downloads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Downloading GitHub Desktop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https://desktop.github.com/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6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01BD55-4E26-BB57-4DA2-116BF67A4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9" t="8222" r="24949" b="1496"/>
          <a:stretch/>
        </p:blipFill>
        <p:spPr>
          <a:xfrm>
            <a:off x="6149662" y="440759"/>
            <a:ext cx="5619481" cy="6043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043C7-B834-A19D-910D-8B87423D308E}"/>
              </a:ext>
            </a:extLst>
          </p:cNvPr>
          <p:cNvSpPr txBox="1"/>
          <p:nvPr/>
        </p:nvSpPr>
        <p:spPr>
          <a:xfrm>
            <a:off x="304924" y="1430943"/>
            <a:ext cx="5393978" cy="3462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Go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Global Options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(from the Tools menu)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Click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Git/SVN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Click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Enable version control interface for RStudio projects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If necessary, enter the path for your Git executable where provided. 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Re-start RStudio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04883-5FDE-123A-0C61-83F825C3AF3E}"/>
              </a:ext>
            </a:extLst>
          </p:cNvPr>
          <p:cNvSpPr txBox="1"/>
          <p:nvPr/>
        </p:nvSpPr>
        <p:spPr>
          <a:xfrm>
            <a:off x="785673" y="202369"/>
            <a:ext cx="1011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up GitHub in RStudio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5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D043C7-B834-A19D-910D-8B87423D308E}"/>
              </a:ext>
            </a:extLst>
          </p:cNvPr>
          <p:cNvSpPr txBox="1"/>
          <p:nvPr/>
        </p:nvSpPr>
        <p:spPr>
          <a:xfrm>
            <a:off x="304924" y="1430943"/>
            <a:ext cx="5393978" cy="3462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Go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Global Options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(from the Tools menu)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Click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Git/SVN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Click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Enable version control interface for RStudio projects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If necessary, enter the path for your Git executable where provided. 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Re-start RStudio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04883-5FDE-123A-0C61-83F825C3AF3E}"/>
              </a:ext>
            </a:extLst>
          </p:cNvPr>
          <p:cNvSpPr txBox="1"/>
          <p:nvPr/>
        </p:nvSpPr>
        <p:spPr>
          <a:xfrm>
            <a:off x="785673" y="202369"/>
            <a:ext cx="1011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up GitHub in RStudio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96FDF-8F78-CD5C-0E57-90CA071F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63" y="471301"/>
            <a:ext cx="5821733" cy="57161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3EC14C-BBE7-E239-E83B-40491544135F}"/>
              </a:ext>
            </a:extLst>
          </p:cNvPr>
          <p:cNvCxnSpPr/>
          <p:nvPr/>
        </p:nvCxnSpPr>
        <p:spPr>
          <a:xfrm flipV="1">
            <a:off x="9789232" y="1102002"/>
            <a:ext cx="0" cy="1501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4B19ED-3810-3235-4C3E-B1287EC84F15}"/>
              </a:ext>
            </a:extLst>
          </p:cNvPr>
          <p:cNvSpPr/>
          <p:nvPr/>
        </p:nvSpPr>
        <p:spPr>
          <a:xfrm>
            <a:off x="9369380" y="605307"/>
            <a:ext cx="811368" cy="461665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DA18AA-9E81-842D-D003-AE4D855D51DA}"/>
              </a:ext>
            </a:extLst>
          </p:cNvPr>
          <p:cNvSpPr txBox="1"/>
          <p:nvPr/>
        </p:nvSpPr>
        <p:spPr>
          <a:xfrm>
            <a:off x="206124" y="176612"/>
            <a:ext cx="1011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GitHub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AC3E8-06D0-B488-7122-86613A41AFA3}"/>
              </a:ext>
            </a:extLst>
          </p:cNvPr>
          <p:cNvSpPr txBox="1"/>
          <p:nvPr/>
        </p:nvSpPr>
        <p:spPr>
          <a:xfrm>
            <a:off x="206124" y="9132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the website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hlinkClick r:id="rId2"/>
              </a:rPr>
              <a:t>https://github.com/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B4449-C211-62A4-34C1-0006826F8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5"/>
          <a:stretch/>
        </p:blipFill>
        <p:spPr>
          <a:xfrm>
            <a:off x="342900" y="1455420"/>
            <a:ext cx="10660380" cy="50615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957DF1-FFD1-FEC0-310D-0EBA717ACFDE}"/>
              </a:ext>
            </a:extLst>
          </p:cNvPr>
          <p:cNvCxnSpPr/>
          <p:nvPr/>
        </p:nvCxnSpPr>
        <p:spPr>
          <a:xfrm flipV="1">
            <a:off x="10617527" y="2389899"/>
            <a:ext cx="0" cy="1501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75F9A-9C8A-4252-E31F-8053B08A84F8}"/>
              </a:ext>
            </a:extLst>
          </p:cNvPr>
          <p:cNvSpPr/>
          <p:nvPr/>
        </p:nvSpPr>
        <p:spPr>
          <a:xfrm>
            <a:off x="10197675" y="1893204"/>
            <a:ext cx="811368" cy="461665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940052-9A08-A2EA-34DD-61E8FF9A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1160255"/>
            <a:ext cx="9031872" cy="4829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7B616-E4C2-E81E-DD4B-A9940E61ACD7}"/>
              </a:ext>
            </a:extLst>
          </p:cNvPr>
          <p:cNvSpPr txBox="1"/>
          <p:nvPr/>
        </p:nvSpPr>
        <p:spPr>
          <a:xfrm>
            <a:off x="257639" y="668625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Create a new repository in your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71858-EF5C-B36F-A875-94DA1ECF5F7E}"/>
              </a:ext>
            </a:extLst>
          </p:cNvPr>
          <p:cNvSpPr txBox="1"/>
          <p:nvPr/>
        </p:nvSpPr>
        <p:spPr>
          <a:xfrm>
            <a:off x="206124" y="176612"/>
            <a:ext cx="1011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git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70337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A9EF23-C827-5035-0EBD-8EDF3CB67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" t="1223" b="19961"/>
          <a:stretch/>
        </p:blipFill>
        <p:spPr>
          <a:xfrm>
            <a:off x="206123" y="1743628"/>
            <a:ext cx="4707487" cy="2904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BE695-439E-3BB9-4EF0-C5FB47418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" t="2720" r="1673" b="2799"/>
          <a:stretch/>
        </p:blipFill>
        <p:spPr>
          <a:xfrm>
            <a:off x="5264301" y="1826206"/>
            <a:ext cx="6054540" cy="2739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29E16E-FCFC-DA6C-5867-B4D382D8BCD6}"/>
              </a:ext>
            </a:extLst>
          </p:cNvPr>
          <p:cNvSpPr txBox="1"/>
          <p:nvPr/>
        </p:nvSpPr>
        <p:spPr>
          <a:xfrm>
            <a:off x="257639" y="668625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Clone a project from a version control repository</a:t>
            </a:r>
          </a:p>
        </p:txBody>
      </p:sp>
    </p:spTree>
    <p:extLst>
      <p:ext uri="{BB962C8B-B14F-4D97-AF65-F5344CB8AC3E}">
        <p14:creationId xmlns:p14="http://schemas.microsoft.com/office/powerpoint/2010/main" val="231666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0A0183-4579-787D-5FCD-B2F811878161}"/>
              </a:ext>
            </a:extLst>
          </p:cNvPr>
          <p:cNvSpPr txBox="1"/>
          <p:nvPr/>
        </p:nvSpPr>
        <p:spPr>
          <a:xfrm>
            <a:off x="295095" y="495216"/>
            <a:ext cx="1011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Clone a project from a version control repository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E8657-1230-B99B-3CD7-6F8DA3E6B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 t="1389"/>
          <a:stretch/>
        </p:blipFill>
        <p:spPr>
          <a:xfrm>
            <a:off x="2948940" y="1177266"/>
            <a:ext cx="6040681" cy="45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9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298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 Aygun</dc:creator>
  <cp:lastModifiedBy>Nil Aygun</cp:lastModifiedBy>
  <cp:revision>26</cp:revision>
  <dcterms:created xsi:type="dcterms:W3CDTF">2024-03-01T18:31:16Z</dcterms:created>
  <dcterms:modified xsi:type="dcterms:W3CDTF">2024-03-04T01:36:57Z</dcterms:modified>
</cp:coreProperties>
</file>