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41" d="100"/>
          <a:sy n="141" d="100"/>
        </p:scale>
        <p:origin x="-136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FC34-1954-2AFF-F33B-F285209B1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5D185-53BC-BE54-7EF4-5832BE46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835B-6044-D529-71C4-B283A2AD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DF2-4472-66B6-749D-4CE26FA9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5C09-6224-8C3B-27D5-05A2E73E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466B-5AF6-3F34-74C0-DB5E984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84D4-BAAB-3062-53D4-DF729F8D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1525-7695-E935-E554-8A2F3D70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714E-9ACF-F864-0250-BA8957A3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38A1-6409-EFD8-D750-4E854622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C4D00-E083-7452-E513-6F7BCB60C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BC149-7BF7-A6A8-DE60-23155FD9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BA06-45BC-D86C-6F58-017E945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AFC9-4D92-636A-24ED-61D5D973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388B-B09F-36F7-642B-541BDB2B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B1A5-22BD-2D4A-9362-AC6F9154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3B6A-3F72-FA9A-7EE5-F1ACC311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E66A-E392-1768-7F6D-108E51B0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7B95-CDB2-52BE-A4CB-976A81A0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2218-6143-4DC5-5BB5-2CF7C00D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C28-BC76-F954-9C87-46FE347B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ACDD-184E-20C3-7565-2DF4BD3A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8FC3-CA7B-A6D4-F267-E014F454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18EB-9E2B-DA01-B4C9-38E48C79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468C-69D0-F280-0C27-CCA0CB3D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BAC-767E-3800-2E08-9DF031CD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983-FA6E-9338-33AD-ADC229DC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4829-AA8E-C45B-4BA2-80A39630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C315-E111-F663-E594-ECE5A04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FAE3E-9EB3-6114-9897-E850253F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144A4-BF20-CB65-DF87-040B54C4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43A7-FC38-30E4-5D83-5917336B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D51F2-FCE1-3C5C-59E0-1019DA1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7954-78AF-3654-2980-99E77F71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02522-F4D9-DF0A-253C-ECC0E7F5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EAD9E-B73D-DE67-DDBF-7D4B03A21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56E-1D57-6BFB-D3BD-B178F8D0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E2B5F-2528-7146-DA33-24370BFE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2081B-5082-9B9A-76FB-06CF3A2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5CD-016E-B156-E83D-B739AC8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C6B8F-3B8D-3CC4-9512-AE505027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F77D9-E125-4D94-FE9A-0B3A481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44DA0-2B28-00CF-BA20-85B64C07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421D4-C7E6-9F4B-F088-95E859FD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50758-2FDC-6D94-DD63-58F1792B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3718-46D5-C5FD-4685-C0EA76D7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4D54-D5DA-521D-D383-53988A83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C165-FF71-218C-7514-209C285E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000A-EA83-D9CC-6F52-087322154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CC725-7ED7-7C4E-0E01-82682574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E86D7-FD3B-B373-08DF-FB8537B7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FAE65-6CB4-F437-520E-D222EF18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81F5-BDE1-2D8D-453F-9AF1139F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ABAE8-DF60-C18B-E905-EE15BB531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76612-A399-A2D6-7023-56555CB33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2B92B-6375-0DEA-500F-C753CFEB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C9C6F-91CE-B18F-DA16-588CB27F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03C8-912E-D863-2691-F6A0F1CB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7F619-7FAE-503C-4C0C-4F0265F7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7032-626F-CDB7-8D92-9469B97A3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FCA0-A100-BC20-ED2C-8BB7D4151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9C7AA-3DB5-0142-A38F-739F4F3478EB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C6D2-B1C5-0E8F-2888-628756755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EC30-E077-D52A-D646-5FF2FDEF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9F5D5-C38F-ED46-AF30-4750A525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B8918-B271-CFA9-C2CC-A5E3483F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7" y="381685"/>
            <a:ext cx="4847485" cy="299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828C1-0921-8939-01B1-9AA04028229F}"/>
              </a:ext>
            </a:extLst>
          </p:cNvPr>
          <p:cNvSpPr txBox="1"/>
          <p:nvPr/>
        </p:nvSpPr>
        <p:spPr>
          <a:xfrm>
            <a:off x="1140844" y="21898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– </a:t>
            </a:r>
            <a:r>
              <a:rPr lang="en-US" dirty="0" err="1"/>
              <a:t>ax_splice</a:t>
            </a:r>
            <a:r>
              <a:rPr lang="en-US" dirty="0"/>
              <a:t> for </a:t>
            </a:r>
            <a:r>
              <a:rPr lang="en-US" dirty="0" err="1"/>
              <a:t>pbio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52514-172A-3BAB-B8C5-A52158D1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" y="3774997"/>
            <a:ext cx="4989166" cy="3085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06FC6-9096-4FA4-E6ED-4FD3604C1FD7}"/>
              </a:ext>
            </a:extLst>
          </p:cNvPr>
          <p:cNvSpPr txBox="1"/>
          <p:nvPr/>
        </p:nvSpPr>
        <p:spPr>
          <a:xfrm>
            <a:off x="1049939" y="3478428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PR-AUC – </a:t>
            </a:r>
            <a:r>
              <a:rPr lang="en-US" dirty="0" err="1"/>
              <a:t>ax_splice</a:t>
            </a:r>
            <a:r>
              <a:rPr lang="en-US" dirty="0"/>
              <a:t> for </a:t>
            </a:r>
            <a:r>
              <a:rPr lang="en-US" dirty="0" err="1"/>
              <a:t>pbio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B87DA-F845-E33A-DBF7-FA6761C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30" y="451094"/>
            <a:ext cx="4563321" cy="2822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29E7F-1896-4A50-175D-15FC1BDE5713}"/>
              </a:ext>
            </a:extLst>
          </p:cNvPr>
          <p:cNvSpPr txBox="1"/>
          <p:nvPr/>
        </p:nvSpPr>
        <p:spPr>
          <a:xfrm>
            <a:off x="6676715" y="64431"/>
            <a:ext cx="30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– </a:t>
            </a:r>
            <a:r>
              <a:rPr lang="en-US" dirty="0" err="1"/>
              <a:t>PacBioIsoSeqUb</a:t>
            </a:r>
            <a:r>
              <a:rPr lang="en-US" dirty="0"/>
              <a:t> for </a:t>
            </a:r>
            <a:r>
              <a:rPr lang="en-US" dirty="0" err="1"/>
              <a:t>pbio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DE0FF-D649-7331-68B4-5E37D9777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30" y="3971419"/>
            <a:ext cx="4563323" cy="2822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89793A-3D68-A5AB-5324-B534CBC7DF3A}"/>
              </a:ext>
            </a:extLst>
          </p:cNvPr>
          <p:cNvSpPr txBox="1"/>
          <p:nvPr/>
        </p:nvSpPr>
        <p:spPr>
          <a:xfrm>
            <a:off x="6584566" y="3564088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PR-AUC – </a:t>
            </a:r>
            <a:r>
              <a:rPr lang="en-US" dirty="0" err="1"/>
              <a:t>PacBioIsoSeqUb</a:t>
            </a:r>
            <a:r>
              <a:rPr lang="en-US" dirty="0"/>
              <a:t> for </a:t>
            </a:r>
            <a:r>
              <a:rPr lang="en-US" dirty="0" err="1"/>
              <a:t>pbio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Haas</dc:creator>
  <cp:lastModifiedBy>Brian Haas</cp:lastModifiedBy>
  <cp:revision>1</cp:revision>
  <dcterms:created xsi:type="dcterms:W3CDTF">2024-08-09T00:33:00Z</dcterms:created>
  <dcterms:modified xsi:type="dcterms:W3CDTF">2024-08-09T13:41:11Z</dcterms:modified>
</cp:coreProperties>
</file>