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D4BC-594D-423F-A5BC-6BED1602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DEB40-4142-4D5B-843F-6B1E77268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4C88-CA4E-411E-8B22-5A22E892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2C5E-8C77-4D50-AF88-799B55D2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B6BB-F2C1-49C0-8127-B0235442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0FC2-851A-4513-A09B-96E61E69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35B0-993C-4048-A5F1-6C6C85BB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6796-FD45-4B8B-8E59-FAF5127A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334-576A-478D-A620-A2933A90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7D65-5D19-4757-A5AC-DB275AC8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EA892-B293-438A-846D-59B70DB2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E1F7-837A-4366-902D-23AE0E05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08B5-2664-48C9-AAA4-1F7DA28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EFFE-10AE-41C8-8467-D6A3258D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B3D0-8630-4F99-9603-2332C601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3398-FF43-487D-8B36-A6278F5A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1568-F4AC-411F-864C-05C8A0F7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6F28-1DA2-4995-95ED-2420F4A5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7E6B-B498-4869-B188-8FFBE72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7EEF-EE6A-4B7D-B5EE-505048DE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6E6D-1743-45E8-82C9-A4F55A3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3B03-0047-4316-9AD4-8B973B0D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D54D-73B5-4DA1-9DA1-2CDD4A70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615E-0828-453F-A79D-668FA035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F094-6060-4EA8-8540-2E9BBDA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D295-7A57-436C-A251-704FC6AD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E04A-6B8F-4916-96A3-D0B3008ED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5005-6165-4C0D-9702-2AAC405A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CD72-292E-41A1-A42F-AEB2132F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F763-5C7D-4A38-A7A6-54F3F32A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345C-D6F9-4373-8748-55B82C7A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904-D697-4E02-84DE-BE33561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1B6B-3B86-40D2-81EF-89B69385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F70D-5E3B-4481-82E4-261BF4C5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43584-D7E2-42E0-B6B9-58C483F3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B8A9B-FA1C-47FA-8AD7-92979F85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2D879-F76B-4D76-AA5F-EE89993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465F1-EDF8-4A37-ABF6-C0BC351B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C1742-A805-40AF-B1A9-DC6DBF68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7783-0621-4CC0-95E5-14C4EAC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7C9F-9B50-4D49-A827-61F0766E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C2B95-74E9-4145-9CD0-39C44A92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2821-54A4-4AF9-AE8C-E2B719E6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ACAAD-33BE-41DC-A350-762BDBF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38BE7-A5B6-493D-9AEA-B4CB6EE6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B6FDD-5527-41AE-B8C9-46D85830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FD94-5D46-459E-8B24-A4995699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F4B-4C47-44D3-9195-E4C4D90B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27D7-EC63-4F03-A1B5-32AE6AD8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611F-FEB6-4356-9F28-44685EC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0B55-34AF-47A0-9A16-EB7A435C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A7C0-84D2-4A3E-9D58-C234363B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5BC0-DEA7-409F-9E82-1756E356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E82B6-382C-49AD-A2EE-12D0B0238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7900-88B2-41C0-8608-1ED96258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18A6-852F-4A5F-B92F-D96ABC8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F46FC-17F1-4D22-B4F7-95A9EF6D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B23F-C2C0-4190-B67D-7514658C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E36B9-EF10-4967-BAAD-4680592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DF7F-D05C-4D23-98C5-0189739A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0E65-9F44-45A0-9A0D-E32200EE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FB0B-FBA8-4713-AC6D-FCC2617B865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8F64-434C-481A-B2F4-85323A7E3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4992-3544-495D-8AC1-A032C8D1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1D18-AC6B-4EF1-8DF5-D143FB64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8DDD-9E82-403F-B109-A71B6FFC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1595-C912-4B7A-A4B6-DBB886FD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255F-41AB-47A1-93B8-48DDAD07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A97F-0411-45DE-B2BE-F39CF39F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9D64-E4F4-442C-AE96-56A6AAD2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PCA, Progenitors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317318-97E2-4B9E-A326-2DCBB71F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6" y="927238"/>
            <a:ext cx="7400273" cy="58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C163E8-9248-4D50-BFD2-202D1054385B}"/>
              </a:ext>
            </a:extLst>
          </p:cNvPr>
          <p:cNvSpPr/>
          <p:nvPr/>
        </p:nvSpPr>
        <p:spPr>
          <a:xfrm>
            <a:off x="5343787" y="1174458"/>
            <a:ext cx="2634142" cy="2787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08394-D133-40D8-B849-E0DD7BE98F56}"/>
              </a:ext>
            </a:extLst>
          </p:cNvPr>
          <p:cNvSpPr txBox="1"/>
          <p:nvPr/>
        </p:nvSpPr>
        <p:spPr>
          <a:xfrm>
            <a:off x="7218944" y="5498876"/>
            <a:ext cx="21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controls 5,6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E208-0DA4-4EAE-A75F-411C00A843A2}"/>
              </a:ext>
            </a:extLst>
          </p:cNvPr>
          <p:cNvSpPr/>
          <p:nvPr/>
        </p:nvSpPr>
        <p:spPr>
          <a:xfrm>
            <a:off x="6930705" y="4179116"/>
            <a:ext cx="2508308" cy="137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9926C-447D-4486-B9B7-FE8DE30A2C5C}"/>
              </a:ext>
            </a:extLst>
          </p:cNvPr>
          <p:cNvSpPr txBox="1"/>
          <p:nvPr/>
        </p:nvSpPr>
        <p:spPr>
          <a:xfrm>
            <a:off x="3336239" y="1641339"/>
            <a:ext cx="21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deletion 33</a:t>
            </a:r>
          </a:p>
          <a:p>
            <a:r>
              <a:rPr lang="en-US" dirty="0"/>
              <a:t>(Other 4 missing)</a:t>
            </a:r>
          </a:p>
        </p:txBody>
      </p:sp>
    </p:spTree>
    <p:extLst>
      <p:ext uri="{BB962C8B-B14F-4D97-AF65-F5344CB8AC3E}">
        <p14:creationId xmlns:p14="http://schemas.microsoft.com/office/powerpoint/2010/main" val="26473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PCA, Progenitors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Ruifan Pei</dc:creator>
  <cp:lastModifiedBy>Ruifan Pei</cp:lastModifiedBy>
  <cp:revision>3</cp:revision>
  <dcterms:created xsi:type="dcterms:W3CDTF">2021-07-15T12:37:14Z</dcterms:created>
  <dcterms:modified xsi:type="dcterms:W3CDTF">2021-07-15T12:51:17Z</dcterms:modified>
</cp:coreProperties>
</file>