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5148-5881-4799-B69A-03E7F6C5A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7A231-0383-4AA7-9131-385EEEAED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D6240-FF6B-453A-92D9-09B73236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8BCC-5110-4EDF-B495-8D259AE013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B043D-D661-472A-8AAD-FECEE3D3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26AC8-3FB8-44F8-8E65-ED31D9D0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0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620F-6627-4C2A-82CF-84DDE57A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DF588-8981-49B7-B87A-4DD41C524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85CED-B750-412D-B695-7628BE12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8BCC-5110-4EDF-B495-8D259AE013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94BF0-767C-4002-8D90-F67910FD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CC28B-9AE5-4162-9B49-0A9FEDF4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0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35D7E-F0AD-4C0D-885D-E0854A0A6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010BA-C91C-47E5-BE7C-0CE164AAB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6FF5D-CBE7-49A8-99B5-2380B887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8BCC-5110-4EDF-B495-8D259AE013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56A1B-087C-4001-9548-58605C7F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12243-C960-4A0D-A765-8FEAE3B3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4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15AC-38AC-4A0B-8A9B-7B5BA72B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53B3-A47C-4818-94FD-C8FA2F49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2770B-B51B-4C64-8F37-BD272A65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8BCC-5110-4EDF-B495-8D259AE013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DFE73-CA3B-45A2-A7FB-631728EE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37D88-C32B-4E8E-B6DF-E5A5F815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2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9C2A-BE78-4438-A56F-99E7BC15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96084-8108-4792-BBA8-26E4B80CF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5097C-A1CC-4B28-9FAB-975D4C10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8BCC-5110-4EDF-B495-8D259AE013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E7C90-2E42-4345-9CEF-A32A4170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4F98-193F-4626-AE28-1AED036D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7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2258-CA86-4F43-8874-3DA83592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71D02-D7E5-4A60-A5B0-28B82C8D4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65FF1-7814-4463-A7DF-AA8E612AE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E269A-1DFD-4CB6-B60F-2BC5CCF7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8BCC-5110-4EDF-B495-8D259AE013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70ED8-BC5B-4B50-A678-D4F648A4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8599-096E-4D6C-93E3-B3F6CBD3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5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AECC-9A45-4DCB-926E-D48F5035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94479-6CF9-43C4-8BED-995DBF6D7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4D4D2-72BE-48A1-876A-F00F12417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19D22-BF8A-45DC-B6B9-553946A74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40747-AE9E-4B46-9C39-5B63EDBC5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E0712-1CD2-434D-BB19-125D4246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8BCC-5110-4EDF-B495-8D259AE013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B40BC-ED31-4A2F-AFA9-9B0DC80A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4F072-DD69-4568-842C-4C5D98FC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9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EA53-58F7-41E6-9C38-14E67336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D8A85-AA16-4D81-BF03-C80E702D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8BCC-5110-4EDF-B495-8D259AE013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F531D-9074-4F28-B546-448CADC3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E0F21-8701-47AE-9B6F-9515D946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5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E175C-FA6C-49A6-8BAB-6A50ACB0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8BCC-5110-4EDF-B495-8D259AE013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F05D8-D69F-471C-92CF-43E2606F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2AD18-49E5-461E-A9C4-52CAC4B5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FECB-EC3B-43F2-B0B3-E7F1E102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D0A4-D7C8-435A-B511-8447FF125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5F5AE-6AD3-48D1-9A4F-C93104993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46A7F-E46E-469C-A9D5-A6E44B3F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8BCC-5110-4EDF-B495-8D259AE013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6141B-F4B1-407E-81ED-A44406D4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F4C0F-ACA8-4B85-B6EE-2168B98D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2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E887-9DAB-4611-8213-75E163A7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D65EC-F074-4485-964E-7B44405D3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D1411-3D5F-48E2-B766-ADDE22E56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A3B8E-82F0-4802-88E3-DC7E5E19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8BCC-5110-4EDF-B495-8D259AE013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33E2E-756D-4231-97C0-CC105778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11911-A91D-41CE-B420-DD92507F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6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2C76A-F714-4098-A18F-ECD41D4B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32F3D-0193-4D1E-BF67-DC87E4644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239C3-8960-43EE-B7D1-0A02B6EEA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D8BCC-5110-4EDF-B495-8D259AE013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48CA2-286E-42FC-B2DC-9CB46676D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FAAD9-1747-45F5-9BAA-4310F61ED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8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586D-FB61-445E-83B3-8A8D3CF7A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73CBE-4188-4EDC-8304-4E2FA762C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8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3B6E8F-BFC9-42B9-BC2A-D2F4C4972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99818"/>
              </p:ext>
            </p:extLst>
          </p:nvPr>
        </p:nvGraphicFramePr>
        <p:xfrm>
          <a:off x="2032000" y="719666"/>
          <a:ext cx="736366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278">
                  <a:extLst>
                    <a:ext uri="{9D8B030D-6E8A-4147-A177-3AD203B41FA5}">
                      <a16:colId xmlns:a16="http://schemas.microsoft.com/office/drawing/2014/main" val="1171058629"/>
                    </a:ext>
                  </a:extLst>
                </a:gridCol>
                <a:gridCol w="1227278">
                  <a:extLst>
                    <a:ext uri="{9D8B030D-6E8A-4147-A177-3AD203B41FA5}">
                      <a16:colId xmlns:a16="http://schemas.microsoft.com/office/drawing/2014/main" val="838326377"/>
                    </a:ext>
                  </a:extLst>
                </a:gridCol>
                <a:gridCol w="1227278">
                  <a:extLst>
                    <a:ext uri="{9D8B030D-6E8A-4147-A177-3AD203B41FA5}">
                      <a16:colId xmlns:a16="http://schemas.microsoft.com/office/drawing/2014/main" val="4017900258"/>
                    </a:ext>
                  </a:extLst>
                </a:gridCol>
                <a:gridCol w="1227278">
                  <a:extLst>
                    <a:ext uri="{9D8B030D-6E8A-4147-A177-3AD203B41FA5}">
                      <a16:colId xmlns:a16="http://schemas.microsoft.com/office/drawing/2014/main" val="114895349"/>
                    </a:ext>
                  </a:extLst>
                </a:gridCol>
                <a:gridCol w="1227278">
                  <a:extLst>
                    <a:ext uri="{9D8B030D-6E8A-4147-A177-3AD203B41FA5}">
                      <a16:colId xmlns:a16="http://schemas.microsoft.com/office/drawing/2014/main" val="2234755486"/>
                    </a:ext>
                  </a:extLst>
                </a:gridCol>
                <a:gridCol w="1227278">
                  <a:extLst>
                    <a:ext uri="{9D8B030D-6E8A-4147-A177-3AD203B41FA5}">
                      <a16:colId xmlns:a16="http://schemas.microsoft.com/office/drawing/2014/main" val="3655598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Human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Exclude low cell </a:t>
                      </a:r>
                      <a:r>
                        <a:rPr lang="en-US" dirty="0" err="1"/>
                        <a:t>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Swap isogenic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 on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 on residuals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32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8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6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1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3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009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38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3B6E8F-BFC9-42B9-BC2A-D2F4C4972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860877"/>
              </p:ext>
            </p:extLst>
          </p:nvPr>
        </p:nvGraphicFramePr>
        <p:xfrm>
          <a:off x="2031997" y="719666"/>
          <a:ext cx="705328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547">
                  <a:extLst>
                    <a:ext uri="{9D8B030D-6E8A-4147-A177-3AD203B41FA5}">
                      <a16:colId xmlns:a16="http://schemas.microsoft.com/office/drawing/2014/main" val="1171058629"/>
                    </a:ext>
                  </a:extLst>
                </a:gridCol>
                <a:gridCol w="1175547">
                  <a:extLst>
                    <a:ext uri="{9D8B030D-6E8A-4147-A177-3AD203B41FA5}">
                      <a16:colId xmlns:a16="http://schemas.microsoft.com/office/drawing/2014/main" val="838326377"/>
                    </a:ext>
                  </a:extLst>
                </a:gridCol>
                <a:gridCol w="1175547">
                  <a:extLst>
                    <a:ext uri="{9D8B030D-6E8A-4147-A177-3AD203B41FA5}">
                      <a16:colId xmlns:a16="http://schemas.microsoft.com/office/drawing/2014/main" val="4017900258"/>
                    </a:ext>
                  </a:extLst>
                </a:gridCol>
                <a:gridCol w="1175547">
                  <a:extLst>
                    <a:ext uri="{9D8B030D-6E8A-4147-A177-3AD203B41FA5}">
                      <a16:colId xmlns:a16="http://schemas.microsoft.com/office/drawing/2014/main" val="3583425985"/>
                    </a:ext>
                  </a:extLst>
                </a:gridCol>
                <a:gridCol w="1175547">
                  <a:extLst>
                    <a:ext uri="{9D8B030D-6E8A-4147-A177-3AD203B41FA5}">
                      <a16:colId xmlns:a16="http://schemas.microsoft.com/office/drawing/2014/main" val="636403300"/>
                    </a:ext>
                  </a:extLst>
                </a:gridCol>
                <a:gridCol w="1175547">
                  <a:extLst>
                    <a:ext uri="{9D8B030D-6E8A-4147-A177-3AD203B41FA5}">
                      <a16:colId xmlns:a16="http://schemas.microsoft.com/office/drawing/2014/main" val="475560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Human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Exclude low cell </a:t>
                      </a:r>
                      <a:r>
                        <a:rPr lang="en-US" sz="1600" dirty="0" err="1"/>
                        <a:t>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Swap isogenic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Split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Score on residuals,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Score on residuals,</a:t>
                      </a:r>
                    </a:p>
                    <a:p>
                      <a:r>
                        <a:rPr lang="en-US" sz="1600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32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0.996 ± 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0.924 ± 0.032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8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By cell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0.998 ± 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0.672 ± 0.112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14539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52C3491-4FB3-4791-B827-A24F5BDA1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6594"/>
              </p:ext>
            </p:extLst>
          </p:nvPr>
        </p:nvGraphicFramePr>
        <p:xfrm>
          <a:off x="2031997" y="3429000"/>
          <a:ext cx="705328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547">
                  <a:extLst>
                    <a:ext uri="{9D8B030D-6E8A-4147-A177-3AD203B41FA5}">
                      <a16:colId xmlns:a16="http://schemas.microsoft.com/office/drawing/2014/main" val="1171058629"/>
                    </a:ext>
                  </a:extLst>
                </a:gridCol>
                <a:gridCol w="1175547">
                  <a:extLst>
                    <a:ext uri="{9D8B030D-6E8A-4147-A177-3AD203B41FA5}">
                      <a16:colId xmlns:a16="http://schemas.microsoft.com/office/drawing/2014/main" val="838326377"/>
                    </a:ext>
                  </a:extLst>
                </a:gridCol>
                <a:gridCol w="1175547">
                  <a:extLst>
                    <a:ext uri="{9D8B030D-6E8A-4147-A177-3AD203B41FA5}">
                      <a16:colId xmlns:a16="http://schemas.microsoft.com/office/drawing/2014/main" val="4017900258"/>
                    </a:ext>
                  </a:extLst>
                </a:gridCol>
                <a:gridCol w="1175547">
                  <a:extLst>
                    <a:ext uri="{9D8B030D-6E8A-4147-A177-3AD203B41FA5}">
                      <a16:colId xmlns:a16="http://schemas.microsoft.com/office/drawing/2014/main" val="3583425985"/>
                    </a:ext>
                  </a:extLst>
                </a:gridCol>
                <a:gridCol w="1175547">
                  <a:extLst>
                    <a:ext uri="{9D8B030D-6E8A-4147-A177-3AD203B41FA5}">
                      <a16:colId xmlns:a16="http://schemas.microsoft.com/office/drawing/2014/main" val="636403300"/>
                    </a:ext>
                  </a:extLst>
                </a:gridCol>
                <a:gridCol w="1175547">
                  <a:extLst>
                    <a:ext uri="{9D8B030D-6E8A-4147-A177-3AD203B41FA5}">
                      <a16:colId xmlns:a16="http://schemas.microsoft.com/office/drawing/2014/main" val="475560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Human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Exclude low cell </a:t>
                      </a:r>
                      <a:r>
                        <a:rPr lang="en-US" sz="1600" dirty="0" err="1"/>
                        <a:t>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Swap isogenic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Split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Score on residuals,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Score on residuals,</a:t>
                      </a:r>
                    </a:p>
                    <a:p>
                      <a:r>
                        <a:rPr lang="en-US" sz="1600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32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1.00 ± 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0.967 ± 0.031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8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By cell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1.00 ± 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0.868 ± 0.062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14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19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A51885C-8E2B-4B00-9F49-684C7F67E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15230"/>
            <a:ext cx="6505575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50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144053D-0D58-4ED2-B085-AB0D612B5F20}"/>
              </a:ext>
            </a:extLst>
          </p:cNvPr>
          <p:cNvGrpSpPr/>
          <p:nvPr/>
        </p:nvGrpSpPr>
        <p:grpSpPr>
          <a:xfrm>
            <a:off x="1157025" y="257175"/>
            <a:ext cx="9530549" cy="6343650"/>
            <a:chOff x="1157025" y="257175"/>
            <a:chExt cx="9530549" cy="634365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48E6E24-D091-4480-A410-0E577EA78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025" y="257175"/>
              <a:ext cx="6505575" cy="6343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28DEF3-110D-42E6-A859-130D2A7EC396}"/>
                </a:ext>
              </a:extLst>
            </p:cNvPr>
            <p:cNvSpPr txBox="1"/>
            <p:nvPr/>
          </p:nvSpPr>
          <p:spPr>
            <a:xfrm>
              <a:off x="8212822" y="1157681"/>
              <a:ext cx="2474752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Num removed due to low cell count:</a:t>
              </a:r>
            </a:p>
            <a:p>
              <a:endParaRPr lang="en-US" dirty="0"/>
            </a:p>
            <a:p>
              <a:r>
                <a:rPr lang="en-US" dirty="0"/>
                <a:t>5: 8</a:t>
              </a:r>
            </a:p>
            <a:p>
              <a:r>
                <a:rPr lang="en-US" dirty="0"/>
                <a:t>6: 8</a:t>
              </a:r>
            </a:p>
            <a:p>
              <a:r>
                <a:rPr lang="en-US" dirty="0"/>
                <a:t>8: 5</a:t>
              </a:r>
            </a:p>
            <a:p>
              <a:r>
                <a:rPr lang="en-US" dirty="0"/>
                <a:t>12: 2</a:t>
              </a:r>
            </a:p>
            <a:p>
              <a:r>
                <a:rPr lang="en-US" dirty="0"/>
                <a:t>16: 3</a:t>
              </a:r>
            </a:p>
            <a:p>
              <a:r>
                <a:rPr lang="en-US" dirty="0"/>
                <a:t>21: 8</a:t>
              </a:r>
            </a:p>
            <a:p>
              <a:r>
                <a:rPr lang="en-US" dirty="0"/>
                <a:t>31: 4</a:t>
              </a:r>
            </a:p>
            <a:p>
              <a:r>
                <a:rPr lang="en-US" dirty="0"/>
                <a:t>33: 8</a:t>
              </a:r>
            </a:p>
            <a:p>
              <a:r>
                <a:rPr lang="en-US" dirty="0"/>
                <a:t>41: 2</a:t>
              </a:r>
            </a:p>
            <a:p>
              <a:r>
                <a:rPr lang="en-US" dirty="0"/>
                <a:t>46: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090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170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Ruifan Pei</dc:creator>
  <cp:lastModifiedBy>Ruifan Pei</cp:lastModifiedBy>
  <cp:revision>4</cp:revision>
  <dcterms:created xsi:type="dcterms:W3CDTF">2021-08-08T19:49:54Z</dcterms:created>
  <dcterms:modified xsi:type="dcterms:W3CDTF">2021-08-18T20:04:24Z</dcterms:modified>
</cp:coreProperties>
</file>