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6"/>
  </p:normalViewPr>
  <p:slideViewPr>
    <p:cSldViewPr snapToGrid="0" snapToObjects="1" showGuides="1">
      <p:cViewPr>
        <p:scale>
          <a:sx n="126" d="100"/>
          <a:sy n="126" d="100"/>
        </p:scale>
        <p:origin x="-632" y="-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CC4E6-60C6-7843-A49A-94F0049F58F5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13F6-5629-5648-86F1-A6B87043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2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0A21-D8B3-A84B-9498-25E107303C4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39AB-12C5-7D43-B756-CF61335D0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0A21-D8B3-A84B-9498-25E107303C4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39AB-12C5-7D43-B756-CF61335D0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0A21-D8B3-A84B-9498-25E107303C4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39AB-12C5-7D43-B756-CF61335D0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0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0A21-D8B3-A84B-9498-25E107303C4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39AB-12C5-7D43-B756-CF61335D0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0A21-D8B3-A84B-9498-25E107303C4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39AB-12C5-7D43-B756-CF61335D0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3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0A21-D8B3-A84B-9498-25E107303C4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39AB-12C5-7D43-B756-CF61335D0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2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0A21-D8B3-A84B-9498-25E107303C4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39AB-12C5-7D43-B756-CF61335D0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0A21-D8B3-A84B-9498-25E107303C4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39AB-12C5-7D43-B756-CF61335D0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0A21-D8B3-A84B-9498-25E107303C4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39AB-12C5-7D43-B756-CF61335D0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8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0A21-D8B3-A84B-9498-25E107303C4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39AB-12C5-7D43-B756-CF61335D0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0A21-D8B3-A84B-9498-25E107303C4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39AB-12C5-7D43-B756-CF61335D0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B0A21-D8B3-A84B-9498-25E107303C4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39AB-12C5-7D43-B756-CF61335D0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2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cells were classified as “isolated” or “colony” depending on the number of neighbors and percent touching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for each well, morphological features were averaged across the isolated cells and colony cells.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data representation: 4 matrices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Colony cells at 6 </a:t>
            </a:r>
            <a:r>
              <a:rPr lang="en-US" sz="1800" dirty="0" err="1" smtClean="0"/>
              <a:t>hrs</a:t>
            </a:r>
            <a:r>
              <a:rPr lang="en-US" sz="1800" dirty="0" smtClean="0"/>
              <a:t> (347 wells x 588 features)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Isolated cells at 6 </a:t>
            </a:r>
            <a:r>
              <a:rPr lang="en-US" sz="1800" dirty="0" err="1" smtClean="0"/>
              <a:t>hrs</a:t>
            </a:r>
            <a:r>
              <a:rPr lang="en-US" sz="1800" dirty="0" smtClean="0"/>
              <a:t> </a:t>
            </a:r>
            <a:r>
              <a:rPr lang="en-US" sz="1800" dirty="0" smtClean="0"/>
              <a:t>(384 wells x 588 features)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Colony cells at 24 </a:t>
            </a:r>
            <a:r>
              <a:rPr lang="en-US" sz="1800" dirty="0" err="1" smtClean="0"/>
              <a:t>hrs</a:t>
            </a:r>
            <a:r>
              <a:rPr lang="en-US" sz="1800" dirty="0" smtClean="0"/>
              <a:t> (345 wells x 588 features)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Isolated cells at 24 </a:t>
            </a:r>
            <a:r>
              <a:rPr lang="en-US" sz="1800" dirty="0" err="1" smtClean="0"/>
              <a:t>hrs</a:t>
            </a:r>
            <a:r>
              <a:rPr lang="en-US" sz="1800" dirty="0" smtClean="0"/>
              <a:t> (384 wells x 588 features)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7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3413"/>
            <a:ext cx="12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hours: concatenated isolated and </a:t>
            </a:r>
            <a:r>
              <a:rPr lang="en-US" smtClean="0"/>
              <a:t>colony feature matrix, PCA, UMAP with top 30 PCs (30 PCs chosen based on elbow graph)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13262"/>
            <a:ext cx="968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isolated </a:t>
            </a:r>
          </a:p>
          <a:p>
            <a:r>
              <a:rPr lang="en-US" dirty="0" smtClean="0"/>
              <a:t>v</a:t>
            </a:r>
          </a:p>
          <a:p>
            <a:r>
              <a:rPr lang="en-US" dirty="0" smtClean="0"/>
              <a:t>colony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573136"/>
            <a:ext cx="96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lines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at 6 hours, colony and isolated separate cleanly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at 6 hours, the cell lines are very separable from one another, however within a cell line, there isn’t separation based on density.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913262"/>
            <a:ext cx="968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isolated </a:t>
            </a:r>
          </a:p>
          <a:p>
            <a:r>
              <a:rPr lang="en-US" dirty="0" smtClean="0"/>
              <a:t>v</a:t>
            </a:r>
          </a:p>
          <a:p>
            <a:r>
              <a:rPr lang="en-US" dirty="0" smtClean="0"/>
              <a:t>colony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573136"/>
            <a:ext cx="96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lines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-3413"/>
            <a:ext cx="12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 hours: concatenated isolated and colony feature matrix, PCA, UMAP with top 30 PCs (30 PCs chosen based on elbow graph) 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2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at 24 hours, colony and isolated separate less cleanly than at 6 hrs.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at 24 hours, there is not clean separation between cell lines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at 24 hours, within a cell line, there isn’t separation based on density.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tight cluster of isolated cells at 24 hours has no noticeably different features except significantly more “</a:t>
            </a:r>
            <a:r>
              <a:rPr lang="en-US" dirty="0" err="1" smtClean="0"/>
              <a:t>Inf</a:t>
            </a:r>
            <a:r>
              <a:rPr lang="en-US" dirty="0" smtClean="0"/>
              <a:t>” values than the others (which doesn’t affect the UMAP- removal of “</a:t>
            </a:r>
            <a:r>
              <a:rPr lang="en-US" dirty="0" err="1" smtClean="0"/>
              <a:t>Inf</a:t>
            </a:r>
            <a:r>
              <a:rPr lang="en-US" dirty="0" smtClean="0"/>
              <a:t>” and </a:t>
            </a:r>
            <a:r>
              <a:rPr lang="en-US" dirty="0" err="1" smtClean="0"/>
              <a:t>NaN</a:t>
            </a:r>
            <a:r>
              <a:rPr lang="en-US" dirty="0" smtClean="0"/>
              <a:t> values did not change the visualization)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3413"/>
            <a:ext cx="1282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combining isolated and colony data and plotting together (one PCA, one UMAP)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after combining the data, it seems that 6 hours and 24 hours separate mostly within isolated and colony clusters.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coloring by density doesn't separate the data very well.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coloring by cell line reveals separation at two levels: isolated v colony and 6 </a:t>
            </a:r>
            <a:r>
              <a:rPr lang="en-US" dirty="0" err="1" smtClean="0"/>
              <a:t>hrs</a:t>
            </a:r>
            <a:r>
              <a:rPr lang="en-US" dirty="0" smtClean="0"/>
              <a:t> v 24 hrs. </a:t>
            </a:r>
          </a:p>
        </p:txBody>
      </p:sp>
    </p:spTree>
    <p:extLst>
      <p:ext uri="{BB962C8B-B14F-4D97-AF65-F5344CB8AC3E}">
        <p14:creationId xmlns:p14="http://schemas.microsoft.com/office/powerpoint/2010/main" val="20580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" y="-3413"/>
            <a:ext cx="162929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combining isolated and colony data and plotting together (one PCA, one UMAP)</a:t>
            </a:r>
          </a:p>
          <a:p>
            <a:endParaRPr lang="en-US" dirty="0"/>
          </a:p>
          <a:p>
            <a:r>
              <a:rPr lang="en-US" dirty="0" smtClean="0"/>
              <a:t>but only coloring the optimal time point and graying out the rest.</a:t>
            </a:r>
          </a:p>
          <a:p>
            <a:endParaRPr lang="en-US" dirty="0"/>
          </a:p>
          <a:p>
            <a:r>
              <a:rPr lang="en-US" dirty="0" smtClean="0"/>
              <a:t>Better separation in the isolated cells.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378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Data </vt:lpstr>
      <vt:lpstr>PowerPoint Presentation</vt:lpstr>
      <vt:lpstr>Observations</vt:lpstr>
      <vt:lpstr>PowerPoint Presentation</vt:lpstr>
      <vt:lpstr>Observations</vt:lpstr>
      <vt:lpstr>PowerPoint Presentation</vt:lpstr>
      <vt:lpstr>Observations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Amariuta, Tiffany June</dc:creator>
  <cp:lastModifiedBy>Amariuta, Tiffany June</cp:lastModifiedBy>
  <cp:revision>9</cp:revision>
  <dcterms:created xsi:type="dcterms:W3CDTF">2019-05-30T12:35:09Z</dcterms:created>
  <dcterms:modified xsi:type="dcterms:W3CDTF">2019-05-30T13:33:37Z</dcterms:modified>
</cp:coreProperties>
</file>