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4E7"/>
    <a:srgbClr val="F7DAEA"/>
    <a:srgbClr val="CCBFE2"/>
    <a:srgbClr val="B3C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F1B-C45B-F54C-96C9-EB03FD55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41D6-9F5C-664E-8D1A-C6C5BC864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9896-1601-094D-9DD8-726FF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F1B8-F74D-2A45-B2ED-770F43F6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E1EE-2520-904C-A5A3-8531167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7DEE-D4D7-7442-BD8B-D15047D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35E0-4495-664F-B62C-9F21B701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1844-60CE-8842-B607-B202EA0B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BD6B-8F9A-E047-A0A0-55F41615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9B5D-CDF5-1046-90D8-9F7E6A2A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C8D11-C8D6-C345-9E28-203C16F7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FCD2-25F1-CE41-83CD-DD740BA7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A44D-ED4A-7D47-ADE9-C6BCEB0B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15EA-C607-8446-B2E6-D3ADB7AB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89D0-33D6-0641-892F-DC14B72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4E5-31D5-B444-BCEE-1C6FEAF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68EB-2844-0340-92A3-C4EDAFD7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5D4-12E4-614B-ABEA-BA4D579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75E2-0D52-BD43-B5B6-B9F8DBD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627C-2086-ED46-A917-C5827FD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EC14-0EC7-024F-A13D-95E00921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4243-1A70-724A-8791-F1EA2AFB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E531-1F10-2F4F-838F-D719D0A6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E82-5C13-7240-AB0D-E18ECEE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E91-4685-F048-B3FF-D3937C0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A92A-E2B3-3E45-9F3F-22C4226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4511-5ECD-264F-ACAF-2A7928EA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100BD-6499-6A49-8C75-C0C50B1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3CDB-F7DF-BC4E-A0ED-A43C3C1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40B79-DFE3-374D-A017-492312F5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A3A0-F985-5B40-AF91-E811C686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40F-55A7-F84E-BEA3-85EF85DB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833B-A9C8-E74A-8F10-DEBA5C03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B5FE5-B6AF-2843-BB5A-30550833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E48D0-9E7E-6746-BE9B-72B79D82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C505D-92CC-8145-9B49-127C63176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DEE8A-8555-7047-A2BB-58730BC5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37C05-6465-104E-A5C2-7F396FB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A15C-FE74-9445-A621-5387F19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6F9F-5A98-0F4A-B83F-583C482B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FC117-DF62-D540-849F-EC7B29D0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00E2-F300-8749-B82A-5E02CC9C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3B254-A1E2-2749-BECC-CFF92D12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55D0-28CF-974B-9812-3FDCC651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8C245-7C38-9B44-AD88-A8C48FD8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6EFDD-745A-AF4C-8C4A-837EBEB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0575-F830-6B4C-A018-E6C982B4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9EA7-FB38-0E47-89EA-D453C8B2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5832-BE1D-8249-BB0D-E71269FB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69E5-68B2-E446-9058-557ADE5D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6C69-F896-BD43-AB39-88660320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200B-D4DA-2F4C-A5C4-40F343CC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D3FB-BCFD-7A4C-AF4F-CE43C83B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B0BF3-4F1F-DF4E-86EB-683EAC30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B9FFE-CF38-4A46-8864-581D85A5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041B-24D4-2D4F-B035-865B3D83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7CE1A-85A6-A54F-A2C1-29BE0983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1DAB-DDF9-0343-93BF-F1538BD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5632-C3F9-F244-8B4A-C7B8395A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97419-F7B2-FF40-A257-8270C989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4097-DF55-544F-A2DF-142A12ECE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FB6B-D340-4C4C-9D9B-691BC316EED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1E0D-0C9F-AB49-A290-CF6E99AEB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6011-B794-DD4F-8B94-E97FD28E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97FD37-8C61-5242-8BB6-6758C5B916A4}"/>
              </a:ext>
            </a:extLst>
          </p:cNvPr>
          <p:cNvGrpSpPr/>
          <p:nvPr/>
        </p:nvGrpSpPr>
        <p:grpSpPr>
          <a:xfrm>
            <a:off x="916328" y="71761"/>
            <a:ext cx="8698091" cy="6490190"/>
            <a:chOff x="916328" y="71761"/>
            <a:chExt cx="8698091" cy="64901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98C0A4F-50D5-A44B-B7C1-FDD5D29A6319}"/>
                </a:ext>
              </a:extLst>
            </p:cNvPr>
            <p:cNvSpPr/>
            <p:nvPr/>
          </p:nvSpPr>
          <p:spPr>
            <a:xfrm>
              <a:off x="5060066" y="71761"/>
              <a:ext cx="2071869" cy="6925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Trim adaptor sequences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36AA6DC-9408-2C4C-90CF-86F940BC5566}"/>
                </a:ext>
              </a:extLst>
            </p:cNvPr>
            <p:cNvSpPr/>
            <p:nvPr/>
          </p:nvSpPr>
          <p:spPr>
            <a:xfrm>
              <a:off x="2988197" y="703323"/>
              <a:ext cx="2071869" cy="126618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1: Trim index and degenerate bases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E41A831-500D-FE4C-B26D-DBA7A922B9C5}"/>
                </a:ext>
              </a:extLst>
            </p:cNvPr>
            <p:cNvSpPr/>
            <p:nvPr/>
          </p:nvSpPr>
          <p:spPr>
            <a:xfrm>
              <a:off x="7131935" y="996400"/>
              <a:ext cx="2071869" cy="73148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2: Trim C/T </a:t>
              </a:r>
              <a:r>
                <a:rPr lang="en-US" sz="2000" dirty="0" err="1">
                  <a:solidFill>
                    <a:schemeClr val="tx1"/>
                  </a:solidFill>
                </a:rPr>
                <a:t>Adaptase</a:t>
              </a:r>
              <a:r>
                <a:rPr lang="en-US" sz="2000" dirty="0">
                  <a:solidFill>
                    <a:schemeClr val="tx1"/>
                  </a:solidFill>
                </a:rPr>
                <a:t> tail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75F7AD1-B5D4-5240-9AF0-ACB88D0F9970}"/>
                </a:ext>
              </a:extLst>
            </p:cNvPr>
            <p:cNvSpPr/>
            <p:nvPr/>
          </p:nvSpPr>
          <p:spPr>
            <a:xfrm>
              <a:off x="916328" y="1305216"/>
              <a:ext cx="1646990" cy="12131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1: Extract and attach cell barcodes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140F4F3-95AA-A546-BEBE-9F5DEC81163D}"/>
                </a:ext>
              </a:extLst>
            </p:cNvPr>
            <p:cNvSpPr/>
            <p:nvPr/>
          </p:nvSpPr>
          <p:spPr>
            <a:xfrm>
              <a:off x="6578199" y="2347637"/>
              <a:ext cx="2251008" cy="516058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Map as paired-end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E50666-21B8-D54C-8407-92A0FC899B8F}"/>
                </a:ext>
              </a:extLst>
            </p:cNvPr>
            <p:cNvSpPr/>
            <p:nvPr/>
          </p:nvSpPr>
          <p:spPr>
            <a:xfrm>
              <a:off x="5030085" y="3223835"/>
              <a:ext cx="2071869" cy="4977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Sort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06E56B8-581D-4647-B220-7BF3F715915B}"/>
                </a:ext>
              </a:extLst>
            </p:cNvPr>
            <p:cNvSpPr/>
            <p:nvPr/>
          </p:nvSpPr>
          <p:spPr>
            <a:xfrm>
              <a:off x="5060066" y="4184588"/>
              <a:ext cx="2071869" cy="625761"/>
            </a:xfrm>
            <a:prstGeom prst="roundRect">
              <a:avLst/>
            </a:prstGeom>
            <a:solidFill>
              <a:srgbClr val="F7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Filter and remove duplicates 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A6E4CC0-9495-8745-A0A7-8B536AC2DC6D}"/>
                </a:ext>
              </a:extLst>
            </p:cNvPr>
            <p:cNvSpPr/>
            <p:nvPr/>
          </p:nvSpPr>
          <p:spPr>
            <a:xfrm>
              <a:off x="5060065" y="5042440"/>
              <a:ext cx="2071869" cy="625760"/>
            </a:xfrm>
            <a:prstGeom prst="roundRect">
              <a:avLst/>
            </a:prstGeom>
            <a:solidFill>
              <a:srgbClr val="F7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Filter by map quality (optional)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C272DB0-89EA-564B-BCD2-3A04C8C7CE45}"/>
                </a:ext>
              </a:extLst>
            </p:cNvPr>
            <p:cNvSpPr/>
            <p:nvPr/>
          </p:nvSpPr>
          <p:spPr>
            <a:xfrm>
              <a:off x="2563318" y="6064239"/>
              <a:ext cx="2071869" cy="4977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80DB956-11A6-FD4A-9FD6-D315FAC77E99}"/>
                </a:ext>
              </a:extLst>
            </p:cNvPr>
            <p:cNvSpPr/>
            <p:nvPr/>
          </p:nvSpPr>
          <p:spPr>
            <a:xfrm>
              <a:off x="7542550" y="6064239"/>
              <a:ext cx="2071869" cy="497712"/>
            </a:xfrm>
            <a:prstGeom prst="roundRect">
              <a:avLst/>
            </a:prstGeom>
            <a:solidFill>
              <a:srgbClr val="C1F4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Produce VCF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36DE961-16C7-3E4F-9FE1-AC4C9BAFED89}"/>
                </a:ext>
              </a:extLst>
            </p:cNvPr>
            <p:cNvCxnSpPr>
              <a:cxnSpLocks/>
              <a:stCxn id="4" idx="1"/>
              <a:endCxn id="5" idx="0"/>
            </p:cNvCxnSpPr>
            <p:nvPr/>
          </p:nvCxnSpPr>
          <p:spPr>
            <a:xfrm rot="10800000" flipV="1">
              <a:off x="4024132" y="418035"/>
              <a:ext cx="1035934" cy="2852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B08A4A7A-2A7A-6A48-A1ED-818020A584F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131934" y="459809"/>
              <a:ext cx="1035936" cy="536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42CE4B5-D851-FB4D-8594-340FEAD3B81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0800000" flipV="1">
              <a:off x="1739823" y="563750"/>
              <a:ext cx="2284310" cy="741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8FDB7A0-1568-6048-AD4D-9ADC6E1F1C18}"/>
                </a:ext>
              </a:extLst>
            </p:cNvPr>
            <p:cNvCxnSpPr>
              <a:cxnSpLocks/>
              <a:stCxn id="5" idx="2"/>
              <a:endCxn id="41" idx="0"/>
            </p:cNvCxnSpPr>
            <p:nvPr/>
          </p:nvCxnSpPr>
          <p:spPr>
            <a:xfrm rot="16200000" flipH="1">
              <a:off x="4878349" y="1115293"/>
              <a:ext cx="329685" cy="20381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7C67F2D-B2A8-3A45-9D9F-C758D8BDB4FB}"/>
                </a:ext>
              </a:extLst>
            </p:cNvPr>
            <p:cNvSpPr/>
            <p:nvPr/>
          </p:nvSpPr>
          <p:spPr>
            <a:xfrm>
              <a:off x="3219738" y="2486776"/>
              <a:ext cx="2071869" cy="497712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807A80-5037-C04C-9AE0-73D826E34068}"/>
                </a:ext>
              </a:extLst>
            </p:cNvPr>
            <p:cNvSpPr/>
            <p:nvPr/>
          </p:nvSpPr>
          <p:spPr>
            <a:xfrm>
              <a:off x="3095627" y="2306516"/>
              <a:ext cx="2179945" cy="557179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Map as single-end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C1E820-8441-7E4B-9DA9-D458DB9D6C52}"/>
                </a:ext>
              </a:extLst>
            </p:cNvPr>
            <p:cNvSpPr txBox="1"/>
            <p:nvPr/>
          </p:nvSpPr>
          <p:spPr>
            <a:xfrm>
              <a:off x="5857707" y="22991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CC6503-22BF-2444-92E7-F1B6AB973ECD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43" y="2668527"/>
              <a:ext cx="0" cy="555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638CBE0-C51B-8C4A-A193-8D8C3F5855BF}"/>
                </a:ext>
              </a:extLst>
            </p:cNvPr>
            <p:cNvCxnSpPr>
              <a:cxnSpLocks/>
            </p:cNvCxnSpPr>
            <p:nvPr/>
          </p:nvCxnSpPr>
          <p:spPr>
            <a:xfrm>
              <a:off x="6008554" y="3749423"/>
              <a:ext cx="0" cy="40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367288-C0C0-DB4E-8DAE-65DDAE6AED5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43" y="4872078"/>
              <a:ext cx="0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118ECE83-356A-3047-918A-0A6EB730A8E1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4649608" y="4617846"/>
              <a:ext cx="396039" cy="24967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BE7F120-5527-3B43-97AA-02A0A25C172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095999" y="5866219"/>
              <a:ext cx="2482486" cy="198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191B8937-3152-D94B-ABFA-AADFF242F7B4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 rot="5400000">
              <a:off x="6829403" y="960727"/>
              <a:ext cx="571315" cy="21056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611008-EFF6-8346-8C58-6781A8B591B2}"/>
                </a:ext>
              </a:extLst>
            </p:cNvPr>
            <p:cNvSpPr txBox="1"/>
            <p:nvPr/>
          </p:nvSpPr>
          <p:spPr>
            <a:xfrm>
              <a:off x="2381015" y="2525141"/>
              <a:ext cx="751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Read 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FD6216-AD50-AB4D-A95C-DEBB643B078F}"/>
                </a:ext>
              </a:extLst>
            </p:cNvPr>
            <p:cNvSpPr txBox="1"/>
            <p:nvPr/>
          </p:nvSpPr>
          <p:spPr>
            <a:xfrm>
              <a:off x="2481401" y="2812655"/>
              <a:ext cx="751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Read 2</a:t>
              </a:r>
            </a:p>
          </p:txBody>
        </p: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26B0B288-10A0-3044-B3D9-EB2B61068B4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3532531" y="725639"/>
              <a:ext cx="632863" cy="42182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61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2021-01-11T16:52:09Z</cp:lastPrinted>
  <dcterms:created xsi:type="dcterms:W3CDTF">2020-08-03T21:38:40Z</dcterms:created>
  <dcterms:modified xsi:type="dcterms:W3CDTF">2021-01-11T16:52:52Z</dcterms:modified>
</cp:coreProperties>
</file>