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FA226-AB79-4C8B-BCE0-BAEB486D9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1970F-7494-4E37-98AB-737192759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C5CAD-4AA5-47AD-B532-47134911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875F-5599-4E14-9511-3DC74F590B56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EB457-8414-4F31-BBAE-6F4FC837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87437-08A2-440F-8BF2-69066898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F324-A642-4376-B894-E83687AB5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52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0AA63-B849-40D7-BB71-0D60EBC6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D4B7A6-D492-423E-8AD2-F3EBF08A8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341DB-D703-4067-A44C-E442B948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875F-5599-4E14-9511-3DC74F590B56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268D8-09BA-4A00-A5D6-E37EBB60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B62A8-76B2-46D1-967A-82108DD9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F324-A642-4376-B894-E83687AB5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77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E16903-FA74-45A7-A419-64503B040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93D6E8-824A-455B-8C23-3B0FBA4C3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CEE1B-7726-4FD6-86F0-5DB79D98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875F-5599-4E14-9511-3DC74F590B56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8AD81-33F4-4811-B76D-66D60D07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59899-DA2C-4BAF-9A03-CB6A50DC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F324-A642-4376-B894-E83687AB5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14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37839-05C0-48D2-80D0-114B0595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DBB5A-B570-4527-949C-2C795D836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4DB8A-0222-481F-B02B-80648BF0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875F-5599-4E14-9511-3DC74F590B56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4A165-E8CF-4105-B1CE-8B9EAE88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07DB0-8C12-43BA-9689-9CEC9B43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F324-A642-4376-B894-E83687AB5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7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37362-9248-4741-8360-9F3861D8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B2CF4-82CE-4E94-8A87-DAAA1DF3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55C89-BA7A-4928-9302-F39C1AC6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875F-5599-4E14-9511-3DC74F590B56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31A51-894D-4A25-AD55-148822EC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6DBCE-A1D8-4427-8FC3-6E73B289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F324-A642-4376-B894-E83687AB5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82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7AEF2-B1F2-4E50-B721-C35B5674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84DF6-3180-4DEB-B5BC-BBC0DC28D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4FDECA-2159-41BA-AFC2-438A47844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614959-F9A9-4947-A1C9-1EAA7AD5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875F-5599-4E14-9511-3DC74F590B56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3C5885-65AD-4140-AE8F-4C58FC27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4702D8-8CA0-44F2-9A2B-C591F376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F324-A642-4376-B894-E83687AB5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15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95407-A62A-423A-B5DD-16398806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4B8E31-B6B5-440A-AB83-DF1A436CF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22BF7B-7C8F-4992-9A0A-74B0E7342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1EF23D-4535-4073-AE08-B9CB616DF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EF7773-6725-4E93-BA43-A50F89657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A4D613-0C88-4BB4-B381-81092183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875F-5599-4E14-9511-3DC74F590B56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10D669-068E-42A4-9663-B7A6437A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54D34D-3CC7-4028-AAB8-8811F951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F324-A642-4376-B894-E83687AB5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90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527F2-4C32-4278-9896-F1872770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804614-5933-402C-93E5-81C4E35D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875F-5599-4E14-9511-3DC74F590B56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940697-FE8C-4137-8F61-1F7F26DF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E5E25D-83C8-40DD-BB6D-F121913C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F324-A642-4376-B894-E83687AB5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59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7FD99D-A840-422F-B72D-A78454FF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875F-5599-4E14-9511-3DC74F590B56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885AD1-84E0-4E77-835D-EB395831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F39AC8-0652-41EE-B232-830703FC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F324-A642-4376-B894-E83687AB5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97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0062F-B414-45D6-9B6B-AF1ABC7E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0D3216-BD0A-419F-BE75-20F789C6E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9E6D06-53DE-4DEF-AF96-EDBFCC7FD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EDD712-9928-4147-B022-6857EBE9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875F-5599-4E14-9511-3DC74F590B56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09554B-EDAC-4F1C-99A5-2F3B051D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35F109-2523-46AB-8710-C9D60B19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F324-A642-4376-B894-E83687AB5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87B2B-E91D-4498-8CF5-B39CF013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502AF9-61DF-4040-A90A-D2E6FC12F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5631AB-C530-477F-830A-FCA8178C4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F7F854-7AEC-4AB7-82C3-8CDF370C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875F-5599-4E14-9511-3DC74F590B56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6A89A-FC7C-491B-9F35-7F3FD753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45760B-B321-4677-B899-9F668F89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F324-A642-4376-B894-E83687AB5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72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90F533-1F83-4D39-8F17-D18E197A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7BA461-BA45-4751-BDA4-A3F40C014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A67C1-E09A-4559-A834-EA2AE4A4C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1875F-5599-4E14-9511-3DC74F590B56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A0353-7F8A-4969-9201-55D814116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7DF0A-D278-4F9C-BEDB-2CD58B15C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2F324-A642-4376-B894-E83687AB5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11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0498A81-06D4-44DE-BE55-017447BF5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10863"/>
              </p:ext>
            </p:extLst>
          </p:nvPr>
        </p:nvGraphicFramePr>
        <p:xfrm>
          <a:off x="0" y="2991775"/>
          <a:ext cx="12191998" cy="43722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18693651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3443011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98539461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82540165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8736463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96104117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1534963"/>
                    </a:ext>
                  </a:extLst>
                </a:gridCol>
              </a:tblGrid>
              <a:tr h="437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Improving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Charactistic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Gameplay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Heroes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Join Us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4214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8D9010E3-96D5-4071-A7EE-792177577729}"/>
              </a:ext>
            </a:extLst>
          </p:cNvPr>
          <p:cNvSpPr/>
          <p:nvPr/>
        </p:nvSpPr>
        <p:spPr>
          <a:xfrm>
            <a:off x="68966" y="492543"/>
            <a:ext cx="1440000" cy="1440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Home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46A135-35E4-4862-A51E-06F64BFD0BCF}"/>
              </a:ext>
            </a:extLst>
          </p:cNvPr>
          <p:cNvSpPr/>
          <p:nvPr/>
        </p:nvSpPr>
        <p:spPr>
          <a:xfrm>
            <a:off x="9039286" y="489869"/>
            <a:ext cx="1440000" cy="1440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Heroes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EB519C-5038-4F3E-BF5A-848D4B39C1F2}"/>
              </a:ext>
            </a:extLst>
          </p:cNvPr>
          <p:cNvSpPr/>
          <p:nvPr/>
        </p:nvSpPr>
        <p:spPr>
          <a:xfrm>
            <a:off x="1850083" y="492543"/>
            <a:ext cx="1440000" cy="1440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Improving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2C48BF-F298-49A4-91C0-DD72D9768A92}"/>
              </a:ext>
            </a:extLst>
          </p:cNvPr>
          <p:cNvSpPr/>
          <p:nvPr/>
        </p:nvSpPr>
        <p:spPr>
          <a:xfrm>
            <a:off x="3631200" y="492543"/>
            <a:ext cx="1440000" cy="1440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Charactistic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9129E4-BE2D-4B02-BD1C-8423B2B1921E}"/>
              </a:ext>
            </a:extLst>
          </p:cNvPr>
          <p:cNvSpPr/>
          <p:nvPr/>
        </p:nvSpPr>
        <p:spPr>
          <a:xfrm>
            <a:off x="7282136" y="492543"/>
            <a:ext cx="1440000" cy="1440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Gameplay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33A85FC-88B1-4CEF-9384-056BE2C42213}"/>
              </a:ext>
            </a:extLst>
          </p:cNvPr>
          <p:cNvSpPr/>
          <p:nvPr/>
        </p:nvSpPr>
        <p:spPr>
          <a:xfrm>
            <a:off x="5445087" y="492543"/>
            <a:ext cx="1440000" cy="1440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Story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F54DC7C-871A-40B5-9B59-B0F9B9A59C4D}"/>
              </a:ext>
            </a:extLst>
          </p:cNvPr>
          <p:cNvSpPr/>
          <p:nvPr/>
        </p:nvSpPr>
        <p:spPr>
          <a:xfrm>
            <a:off x="7377344" y="4488232"/>
            <a:ext cx="2090468" cy="1440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Output information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1975E5-C86C-4E9F-8578-65C7C0BF5C27}"/>
              </a:ext>
            </a:extLst>
          </p:cNvPr>
          <p:cNvSpPr/>
          <p:nvPr/>
        </p:nvSpPr>
        <p:spPr>
          <a:xfrm>
            <a:off x="10547812" y="4488232"/>
            <a:ext cx="1440000" cy="1440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Join Us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DE6FFEE-0DF9-47E5-840F-A501286E0E9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788966" y="1932543"/>
            <a:ext cx="0" cy="105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69D9639-C6DE-4B54-B653-23741408051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570083" y="1932543"/>
            <a:ext cx="0" cy="105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9FCBA8C-4797-41CC-AB4A-008393E485F2}"/>
              </a:ext>
            </a:extLst>
          </p:cNvPr>
          <p:cNvCxnSpPr>
            <a:cxnSpLocks/>
          </p:cNvCxnSpPr>
          <p:nvPr/>
        </p:nvCxnSpPr>
        <p:spPr>
          <a:xfrm flipV="1">
            <a:off x="9540534" y="1929869"/>
            <a:ext cx="0" cy="105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B99D69F-9CF5-484A-B410-F7ACFC845E36}"/>
              </a:ext>
            </a:extLst>
          </p:cNvPr>
          <p:cNvCxnSpPr>
            <a:cxnSpLocks/>
          </p:cNvCxnSpPr>
          <p:nvPr/>
        </p:nvCxnSpPr>
        <p:spPr>
          <a:xfrm flipV="1">
            <a:off x="8002136" y="1932543"/>
            <a:ext cx="0" cy="105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FD74CC2-B9A0-45F9-84B5-28752975F105}"/>
              </a:ext>
            </a:extLst>
          </p:cNvPr>
          <p:cNvCxnSpPr>
            <a:cxnSpLocks/>
          </p:cNvCxnSpPr>
          <p:nvPr/>
        </p:nvCxnSpPr>
        <p:spPr>
          <a:xfrm flipV="1">
            <a:off x="6087119" y="1932543"/>
            <a:ext cx="0" cy="105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0F29A0F-F38A-403C-8BEF-7A6C56ED8D77}"/>
              </a:ext>
            </a:extLst>
          </p:cNvPr>
          <p:cNvCxnSpPr>
            <a:cxnSpLocks/>
          </p:cNvCxnSpPr>
          <p:nvPr/>
        </p:nvCxnSpPr>
        <p:spPr>
          <a:xfrm flipV="1">
            <a:off x="4351200" y="1932543"/>
            <a:ext cx="0" cy="105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B5600E9-EF98-4A07-B981-044FB508BDDF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1267812" y="3429000"/>
            <a:ext cx="0" cy="105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D84D45D-A87C-4867-8BEA-939697585668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9467812" y="5208232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46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8B1DE68-4984-45FE-B7C1-BCB65C3702C0}"/>
              </a:ext>
            </a:extLst>
          </p:cNvPr>
          <p:cNvSpPr/>
          <p:nvPr/>
        </p:nvSpPr>
        <p:spPr>
          <a:xfrm>
            <a:off x="301840" y="461639"/>
            <a:ext cx="11390051" cy="4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navigation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3253D0-CCE8-458E-9267-BD3150967486}"/>
              </a:ext>
            </a:extLst>
          </p:cNvPr>
          <p:cNvSpPr/>
          <p:nvPr/>
        </p:nvSpPr>
        <p:spPr>
          <a:xfrm>
            <a:off x="301840" y="461639"/>
            <a:ext cx="1340529" cy="479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55D4BB-7852-40F0-ABD3-8B975346EB4E}"/>
              </a:ext>
            </a:extLst>
          </p:cNvPr>
          <p:cNvSpPr/>
          <p:nvPr/>
        </p:nvSpPr>
        <p:spPr>
          <a:xfrm>
            <a:off x="301840" y="949911"/>
            <a:ext cx="11390051" cy="2050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 image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14291B-BBB7-4C7D-B9E2-1E19B8D3CC35}"/>
              </a:ext>
            </a:extLst>
          </p:cNvPr>
          <p:cNvSpPr/>
          <p:nvPr/>
        </p:nvSpPr>
        <p:spPr>
          <a:xfrm>
            <a:off x="301840" y="3000652"/>
            <a:ext cx="11390051" cy="2831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section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3E947F-4A87-474A-90AA-15FD8DA2C730}"/>
              </a:ext>
            </a:extLst>
          </p:cNvPr>
          <p:cNvSpPr/>
          <p:nvPr/>
        </p:nvSpPr>
        <p:spPr>
          <a:xfrm>
            <a:off x="301840" y="5832629"/>
            <a:ext cx="11390051" cy="563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95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8B1DE68-4984-45FE-B7C1-BCB65C3702C0}"/>
              </a:ext>
            </a:extLst>
          </p:cNvPr>
          <p:cNvSpPr/>
          <p:nvPr/>
        </p:nvSpPr>
        <p:spPr>
          <a:xfrm>
            <a:off x="233779" y="1340528"/>
            <a:ext cx="11390051" cy="4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navigation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3253D0-CCE8-458E-9267-BD3150967486}"/>
              </a:ext>
            </a:extLst>
          </p:cNvPr>
          <p:cNvSpPr/>
          <p:nvPr/>
        </p:nvSpPr>
        <p:spPr>
          <a:xfrm>
            <a:off x="233779" y="1349406"/>
            <a:ext cx="1340529" cy="479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55D4BB-7852-40F0-ABD3-8B975346EB4E}"/>
              </a:ext>
            </a:extLst>
          </p:cNvPr>
          <p:cNvSpPr/>
          <p:nvPr/>
        </p:nvSpPr>
        <p:spPr>
          <a:xfrm>
            <a:off x="233779" y="217503"/>
            <a:ext cx="11390051" cy="1123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 image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14291B-BBB7-4C7D-B9E2-1E19B8D3CC35}"/>
              </a:ext>
            </a:extLst>
          </p:cNvPr>
          <p:cNvSpPr/>
          <p:nvPr/>
        </p:nvSpPr>
        <p:spPr>
          <a:xfrm>
            <a:off x="233779" y="1828800"/>
            <a:ext cx="11390051" cy="3883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section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3E947F-4A87-474A-90AA-15FD8DA2C730}"/>
              </a:ext>
            </a:extLst>
          </p:cNvPr>
          <p:cNvSpPr/>
          <p:nvPr/>
        </p:nvSpPr>
        <p:spPr>
          <a:xfrm>
            <a:off x="233778" y="5712780"/>
            <a:ext cx="11390051" cy="563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36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8B1DE68-4984-45FE-B7C1-BCB65C3702C0}"/>
              </a:ext>
            </a:extLst>
          </p:cNvPr>
          <p:cNvSpPr/>
          <p:nvPr/>
        </p:nvSpPr>
        <p:spPr>
          <a:xfrm>
            <a:off x="233779" y="1340528"/>
            <a:ext cx="11390051" cy="4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navigation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3253D0-CCE8-458E-9267-BD3150967486}"/>
              </a:ext>
            </a:extLst>
          </p:cNvPr>
          <p:cNvSpPr/>
          <p:nvPr/>
        </p:nvSpPr>
        <p:spPr>
          <a:xfrm>
            <a:off x="233779" y="1349406"/>
            <a:ext cx="1340529" cy="479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55D4BB-7852-40F0-ABD3-8B975346EB4E}"/>
              </a:ext>
            </a:extLst>
          </p:cNvPr>
          <p:cNvSpPr/>
          <p:nvPr/>
        </p:nvSpPr>
        <p:spPr>
          <a:xfrm>
            <a:off x="233779" y="217503"/>
            <a:ext cx="11390051" cy="1123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 image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14291B-BBB7-4C7D-B9E2-1E19B8D3CC35}"/>
              </a:ext>
            </a:extLst>
          </p:cNvPr>
          <p:cNvSpPr/>
          <p:nvPr/>
        </p:nvSpPr>
        <p:spPr>
          <a:xfrm>
            <a:off x="233779" y="1828799"/>
            <a:ext cx="11390051" cy="1438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section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3E947F-4A87-474A-90AA-15FD8DA2C730}"/>
              </a:ext>
            </a:extLst>
          </p:cNvPr>
          <p:cNvSpPr/>
          <p:nvPr/>
        </p:nvSpPr>
        <p:spPr>
          <a:xfrm>
            <a:off x="233772" y="5861480"/>
            <a:ext cx="11390051" cy="563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B999D7-50F2-454D-82CE-480C67E237CF}"/>
              </a:ext>
            </a:extLst>
          </p:cNvPr>
          <p:cNvSpPr/>
          <p:nvPr/>
        </p:nvSpPr>
        <p:spPr>
          <a:xfrm>
            <a:off x="233772" y="3266982"/>
            <a:ext cx="11390051" cy="1438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section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704BE1-143C-4CCF-94BC-37599FF1360F}"/>
              </a:ext>
            </a:extLst>
          </p:cNvPr>
          <p:cNvSpPr/>
          <p:nvPr/>
        </p:nvSpPr>
        <p:spPr>
          <a:xfrm>
            <a:off x="233772" y="4705164"/>
            <a:ext cx="11390051" cy="12251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14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8B1DE68-4984-45FE-B7C1-BCB65C3702C0}"/>
              </a:ext>
            </a:extLst>
          </p:cNvPr>
          <p:cNvSpPr/>
          <p:nvPr/>
        </p:nvSpPr>
        <p:spPr>
          <a:xfrm>
            <a:off x="233779" y="1340528"/>
            <a:ext cx="11390051" cy="4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navigation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3253D0-CCE8-458E-9267-BD3150967486}"/>
              </a:ext>
            </a:extLst>
          </p:cNvPr>
          <p:cNvSpPr/>
          <p:nvPr/>
        </p:nvSpPr>
        <p:spPr>
          <a:xfrm>
            <a:off x="233779" y="1349406"/>
            <a:ext cx="1340529" cy="479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55D4BB-7852-40F0-ABD3-8B975346EB4E}"/>
              </a:ext>
            </a:extLst>
          </p:cNvPr>
          <p:cNvSpPr/>
          <p:nvPr/>
        </p:nvSpPr>
        <p:spPr>
          <a:xfrm>
            <a:off x="233779" y="217503"/>
            <a:ext cx="11390051" cy="1123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 image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14291B-BBB7-4C7D-B9E2-1E19B8D3CC35}"/>
              </a:ext>
            </a:extLst>
          </p:cNvPr>
          <p:cNvSpPr/>
          <p:nvPr/>
        </p:nvSpPr>
        <p:spPr>
          <a:xfrm>
            <a:off x="233776" y="1828800"/>
            <a:ext cx="11390051" cy="3883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section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3E947F-4A87-474A-90AA-15FD8DA2C730}"/>
              </a:ext>
            </a:extLst>
          </p:cNvPr>
          <p:cNvSpPr/>
          <p:nvPr/>
        </p:nvSpPr>
        <p:spPr>
          <a:xfrm>
            <a:off x="233778" y="5712780"/>
            <a:ext cx="11390051" cy="563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A18E4F-E1F6-44E5-95E9-3E18781922B7}"/>
              </a:ext>
            </a:extLst>
          </p:cNvPr>
          <p:cNvSpPr/>
          <p:nvPr/>
        </p:nvSpPr>
        <p:spPr>
          <a:xfrm>
            <a:off x="568171" y="1846554"/>
            <a:ext cx="10682796" cy="843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C3C074-6CCC-455C-B9D5-9EF00A79AAC1}"/>
              </a:ext>
            </a:extLst>
          </p:cNvPr>
          <p:cNvSpPr/>
          <p:nvPr/>
        </p:nvSpPr>
        <p:spPr>
          <a:xfrm>
            <a:off x="568168" y="2689933"/>
            <a:ext cx="10682795" cy="843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table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20929E7-0DD1-442D-81ED-074A8226A0D9}"/>
              </a:ext>
            </a:extLst>
          </p:cNvPr>
          <p:cNvSpPr/>
          <p:nvPr/>
        </p:nvSpPr>
        <p:spPr>
          <a:xfrm>
            <a:off x="568167" y="3972755"/>
            <a:ext cx="10682796" cy="843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47598D3-C729-4485-B4EE-A7294559F518}"/>
              </a:ext>
            </a:extLst>
          </p:cNvPr>
          <p:cNvSpPr/>
          <p:nvPr/>
        </p:nvSpPr>
        <p:spPr>
          <a:xfrm>
            <a:off x="568164" y="4816134"/>
            <a:ext cx="10682795" cy="843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67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8B1DE68-4984-45FE-B7C1-BCB65C3702C0}"/>
              </a:ext>
            </a:extLst>
          </p:cNvPr>
          <p:cNvSpPr/>
          <p:nvPr/>
        </p:nvSpPr>
        <p:spPr>
          <a:xfrm>
            <a:off x="233779" y="1340528"/>
            <a:ext cx="11390051" cy="4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navigation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3253D0-CCE8-458E-9267-BD3150967486}"/>
              </a:ext>
            </a:extLst>
          </p:cNvPr>
          <p:cNvSpPr/>
          <p:nvPr/>
        </p:nvSpPr>
        <p:spPr>
          <a:xfrm>
            <a:off x="233779" y="1349406"/>
            <a:ext cx="1340529" cy="479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55D4BB-7852-40F0-ABD3-8B975346EB4E}"/>
              </a:ext>
            </a:extLst>
          </p:cNvPr>
          <p:cNvSpPr/>
          <p:nvPr/>
        </p:nvSpPr>
        <p:spPr>
          <a:xfrm>
            <a:off x="233779" y="217503"/>
            <a:ext cx="11390051" cy="1123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 image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14291B-BBB7-4C7D-B9E2-1E19B8D3CC35}"/>
              </a:ext>
            </a:extLst>
          </p:cNvPr>
          <p:cNvSpPr/>
          <p:nvPr/>
        </p:nvSpPr>
        <p:spPr>
          <a:xfrm>
            <a:off x="233779" y="1828800"/>
            <a:ext cx="11390051" cy="3883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section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3E947F-4A87-474A-90AA-15FD8DA2C730}"/>
              </a:ext>
            </a:extLst>
          </p:cNvPr>
          <p:cNvSpPr/>
          <p:nvPr/>
        </p:nvSpPr>
        <p:spPr>
          <a:xfrm>
            <a:off x="233778" y="5712780"/>
            <a:ext cx="11390051" cy="563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74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8B1DE68-4984-45FE-B7C1-BCB65C3702C0}"/>
              </a:ext>
            </a:extLst>
          </p:cNvPr>
          <p:cNvSpPr/>
          <p:nvPr/>
        </p:nvSpPr>
        <p:spPr>
          <a:xfrm>
            <a:off x="233779" y="1340528"/>
            <a:ext cx="11390051" cy="4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navigation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3253D0-CCE8-458E-9267-BD3150967486}"/>
              </a:ext>
            </a:extLst>
          </p:cNvPr>
          <p:cNvSpPr/>
          <p:nvPr/>
        </p:nvSpPr>
        <p:spPr>
          <a:xfrm>
            <a:off x="233779" y="1349406"/>
            <a:ext cx="1340529" cy="479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55D4BB-7852-40F0-ABD3-8B975346EB4E}"/>
              </a:ext>
            </a:extLst>
          </p:cNvPr>
          <p:cNvSpPr/>
          <p:nvPr/>
        </p:nvSpPr>
        <p:spPr>
          <a:xfrm>
            <a:off x="233779" y="217503"/>
            <a:ext cx="11390051" cy="1123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 image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14291B-BBB7-4C7D-B9E2-1E19B8D3CC35}"/>
              </a:ext>
            </a:extLst>
          </p:cNvPr>
          <p:cNvSpPr/>
          <p:nvPr/>
        </p:nvSpPr>
        <p:spPr>
          <a:xfrm>
            <a:off x="233779" y="1828800"/>
            <a:ext cx="11390051" cy="3883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section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3E947F-4A87-474A-90AA-15FD8DA2C730}"/>
              </a:ext>
            </a:extLst>
          </p:cNvPr>
          <p:cNvSpPr/>
          <p:nvPr/>
        </p:nvSpPr>
        <p:spPr>
          <a:xfrm>
            <a:off x="233778" y="5712780"/>
            <a:ext cx="11390051" cy="563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48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8B1DE68-4984-45FE-B7C1-BCB65C3702C0}"/>
              </a:ext>
            </a:extLst>
          </p:cNvPr>
          <p:cNvSpPr/>
          <p:nvPr/>
        </p:nvSpPr>
        <p:spPr>
          <a:xfrm>
            <a:off x="233779" y="1340528"/>
            <a:ext cx="11390051" cy="4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navigation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3253D0-CCE8-458E-9267-BD3150967486}"/>
              </a:ext>
            </a:extLst>
          </p:cNvPr>
          <p:cNvSpPr/>
          <p:nvPr/>
        </p:nvSpPr>
        <p:spPr>
          <a:xfrm>
            <a:off x="233779" y="1349406"/>
            <a:ext cx="1340529" cy="479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55D4BB-7852-40F0-ABD3-8B975346EB4E}"/>
              </a:ext>
            </a:extLst>
          </p:cNvPr>
          <p:cNvSpPr/>
          <p:nvPr/>
        </p:nvSpPr>
        <p:spPr>
          <a:xfrm>
            <a:off x="233779" y="217503"/>
            <a:ext cx="11390051" cy="1123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 image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14291B-BBB7-4C7D-B9E2-1E19B8D3CC35}"/>
              </a:ext>
            </a:extLst>
          </p:cNvPr>
          <p:cNvSpPr/>
          <p:nvPr/>
        </p:nvSpPr>
        <p:spPr>
          <a:xfrm>
            <a:off x="233778" y="1828800"/>
            <a:ext cx="11390051" cy="1970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section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3E947F-4A87-474A-90AA-15FD8DA2C730}"/>
              </a:ext>
            </a:extLst>
          </p:cNvPr>
          <p:cNvSpPr/>
          <p:nvPr/>
        </p:nvSpPr>
        <p:spPr>
          <a:xfrm>
            <a:off x="233778" y="5712780"/>
            <a:ext cx="11390051" cy="563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34872F-6435-4016-AA1F-3CA28DC2FCB8}"/>
              </a:ext>
            </a:extLst>
          </p:cNvPr>
          <p:cNvSpPr/>
          <p:nvPr/>
        </p:nvSpPr>
        <p:spPr>
          <a:xfrm>
            <a:off x="233778" y="3801123"/>
            <a:ext cx="11390051" cy="1970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section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4097C5-4F98-48E4-B264-2964106BBA69}"/>
              </a:ext>
            </a:extLst>
          </p:cNvPr>
          <p:cNvSpPr/>
          <p:nvPr/>
        </p:nvSpPr>
        <p:spPr>
          <a:xfrm>
            <a:off x="1574308" y="2112885"/>
            <a:ext cx="3595456" cy="1420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form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11BEE3-E4B5-4957-9F76-5546B6E8FB56}"/>
              </a:ext>
            </a:extLst>
          </p:cNvPr>
          <p:cNvSpPr/>
          <p:nvPr/>
        </p:nvSpPr>
        <p:spPr>
          <a:xfrm>
            <a:off x="7068105" y="2112885"/>
            <a:ext cx="3595456" cy="1420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36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69</Words>
  <Application>Microsoft Office PowerPoint</Application>
  <PresentationFormat>宽屏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学翔 吕</dc:creator>
  <cp:lastModifiedBy>学翔 吕</cp:lastModifiedBy>
  <cp:revision>5</cp:revision>
  <dcterms:created xsi:type="dcterms:W3CDTF">2019-11-03T08:28:22Z</dcterms:created>
  <dcterms:modified xsi:type="dcterms:W3CDTF">2019-11-03T09:16:27Z</dcterms:modified>
</cp:coreProperties>
</file>