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21fc776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21fc776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21fc776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21fc776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1fc776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21fc776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21fc7769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21fc7769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1fc776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1fc776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1fc7769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1fc7769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21fc7769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21fc7769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arashnic/fitbit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Bellabeat Case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analysis on fitbits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50" y="4350900"/>
            <a:ext cx="2503748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Project Overview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Data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Findings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Recommendations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24313"/>
            <a:ext cx="32194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Analyze smart device data in order to create and recommend marketing strategies for the Bellabeat app and increase revenue.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24313"/>
            <a:ext cx="32194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Fitbit data comes from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https://www.kaggle.com/arashnic/fitbit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Dataset comes from 30 users from 5 years ago by a third party organization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24313"/>
            <a:ext cx="32194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active minutes had the highest correlation and was the best indicator of caloric output.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24313"/>
            <a:ext cx="32194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200" y="1152475"/>
            <a:ext cx="3699800" cy="25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0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very active distance increases the calories exerted also increase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24313"/>
            <a:ext cx="32194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650" y="1152463"/>
            <a:ext cx="44386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7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70075" y="1152475"/>
            <a:ext cx="290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users use 2330 calories per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minimum number of calories is 1540 while the maximum is 3430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linear regression we find that very active minutes and total distance are statistically significant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24313"/>
            <a:ext cx="32194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725" y="1271900"/>
            <a:ext cx="5473426" cy="35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Based on the tests above, it appears that we can accept the null hypothesis that activity has an impact on caloric output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The company can use this data to improve their app and fitbit tracker by implementing programs that reward high intensity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workouts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Adding a feature to the app that allows users to see their predicted caloric output based on intensity and duration of a planned workout would be attractive . Additionally, the app could create programs that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incentivise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hitting a certain number of steps for a day. With this program customers with a need for tracking a daily caloric output will be drawn to our product and increase sales.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24313"/>
            <a:ext cx="32194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