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71" r:id="rId5"/>
    <p:sldId id="272" r:id="rId6"/>
    <p:sldId id="274" r:id="rId7"/>
    <p:sldId id="273" r:id="rId8"/>
    <p:sldId id="266" r:id="rId9"/>
    <p:sldId id="257" r:id="rId10"/>
    <p:sldId id="260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ACA1B26-74AF-40AD-B544-87A0B2078F64}">
          <p14:sldIdLst>
            <p14:sldId id="256"/>
            <p14:sldId id="269"/>
          </p14:sldIdLst>
        </p14:section>
        <p14:section name="Introduction and Demo" id="{C7E96563-6F06-493B-B1A2-A51C161748DC}">
          <p14:sldIdLst>
            <p14:sldId id="268"/>
            <p14:sldId id="271"/>
            <p14:sldId id="272"/>
            <p14:sldId id="274"/>
            <p14:sldId id="273"/>
          </p14:sldIdLst>
        </p14:section>
        <p14:section name="DC Analysis" id="{954AF4E5-A62B-40FB-9607-D2A68B73C8D9}">
          <p14:sldIdLst>
            <p14:sldId id="266"/>
            <p14:sldId id="257"/>
            <p14:sldId id="260"/>
          </p14:sldIdLst>
        </p14:section>
        <p14:section name="AC Analysis" id="{419311E7-28BF-4A52-B280-74BDCB579A57}">
          <p14:sldIdLst>
            <p14:sldId id="267"/>
          </p14:sldIdLst>
        </p14:section>
        <p14:section name="End" id="{5FC3FA28-F244-4A76-8B88-13C4C11A89A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Wingdings" panose="05000000000000000000" pitchFamily="2" charset="2"/>
              <a:buChar char="§"/>
              <a:defRPr/>
            </a:lvl1pPr>
            <a:lvl2pPr marL="720000" indent="-270000">
              <a:buFont typeface="Wingdings" panose="05000000000000000000" pitchFamily="2" charset="2"/>
              <a:buChar char="§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§"/>
              <a:defRPr/>
            </a:lvl4pPr>
            <a:lvl5pPr marL="1674000" indent="-216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947387"/>
            <a:ext cx="9440034" cy="1828801"/>
          </a:xfrm>
        </p:spPr>
        <p:txBody>
          <a:bodyPr/>
          <a:lstStyle/>
          <a:p>
            <a:r>
              <a:rPr lang="zh-TW" altLang="en-US" dirty="0"/>
              <a:t>電路模擬器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</a:t>
            </a:r>
            <a:r>
              <a:rPr lang="en-US" altLang="zh-TW" dirty="0" err="1" smtClean="0"/>
              <a:t>iniPSPICE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3996212"/>
            <a:ext cx="9440034" cy="1049867"/>
          </a:xfrm>
        </p:spPr>
        <p:txBody>
          <a:bodyPr/>
          <a:lstStyle/>
          <a:p>
            <a:r>
              <a:rPr lang="en-US" altLang="zh-TW" dirty="0"/>
              <a:t>B09901034 </a:t>
            </a:r>
            <a:r>
              <a:rPr lang="zh-TW" altLang="en-US" dirty="0"/>
              <a:t>戴瑋佑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B09901170 </a:t>
            </a:r>
            <a:r>
              <a:rPr lang="zh-TW" altLang="en-US" dirty="0"/>
              <a:t>黃元顥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B09901175</a:t>
            </a:r>
            <a:r>
              <a:rPr lang="zh-TW" altLang="en-US" dirty="0"/>
              <a:t> 楊博宇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85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程式說明 </a:t>
            </a:r>
            <a:r>
              <a:rPr lang="en-US" altLang="zh-TW" dirty="0"/>
              <a:t>(1/5)</a:t>
            </a:r>
            <a:r>
              <a:rPr lang="zh-TW" altLang="en-US" dirty="0"/>
              <a:t>：設定參數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44" y="1731963"/>
            <a:ext cx="8797300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AC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B09901134</a:t>
            </a:r>
            <a:r>
              <a:rPr lang="zh-TW" altLang="en-US" dirty="0"/>
              <a:t> 戴瑋佑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320EAE6-3C1B-42C7-AAAC-D712DAC2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17DCBC-4BC0-435B-ABB6-E96C7CB6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0540"/>
            <a:ext cx="10353762" cy="38026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  <a:p>
            <a:r>
              <a:rPr lang="en-US" sz="3200" dirty="0"/>
              <a:t>DC Analysis (with multiple voltage sources)</a:t>
            </a:r>
          </a:p>
          <a:p>
            <a:r>
              <a:rPr lang="en-US" sz="3200" dirty="0"/>
              <a:t>AC Analysis (with one voltage source)</a:t>
            </a:r>
          </a:p>
        </p:txBody>
      </p:sp>
    </p:spTree>
    <p:extLst>
      <p:ext uri="{BB962C8B-B14F-4D97-AF65-F5344CB8AC3E}">
        <p14:creationId xmlns:p14="http://schemas.microsoft.com/office/powerpoint/2010/main" val="69735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B09901170</a:t>
            </a:r>
            <a:r>
              <a:rPr lang="zh-TW" altLang="en-US" dirty="0"/>
              <a:t> 黃元顥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7089" y="1894339"/>
            <a:ext cx="3300984" cy="576262"/>
          </a:xfrm>
        </p:spPr>
        <p:txBody>
          <a:bodyPr/>
          <a:lstStyle/>
          <a:p>
            <a:r>
              <a:rPr lang="en-US" altLang="zh-TW" dirty="0" smtClean="0"/>
              <a:t>Target Circuit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45508" y="1885950"/>
            <a:ext cx="3300984" cy="576262"/>
          </a:xfrm>
        </p:spPr>
        <p:txBody>
          <a:bodyPr/>
          <a:lstStyle/>
          <a:p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8437182" y="1885950"/>
            <a:ext cx="3300984" cy="576262"/>
          </a:xfrm>
        </p:spPr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402671" y="3226795"/>
            <a:ext cx="3489820" cy="20102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37" y="2776113"/>
            <a:ext cx="3539274" cy="29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61" y="3544832"/>
            <a:ext cx="3749879" cy="137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0393" y="1602297"/>
            <a:ext cx="10957164" cy="456361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zh-TW" dirty="0" smtClean="0"/>
              <a:t>Assign nodes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 smtClean="0"/>
              <a:t>AC/DC  (specify frequency for AC)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 smtClean="0"/>
              <a:t>Components</a:t>
            </a:r>
          </a:p>
          <a:p>
            <a:pPr marL="871200" lvl="1" indent="-457200"/>
            <a:r>
              <a:rPr lang="en-US" altLang="zh-TW" dirty="0" smtClean="0"/>
              <a:t>Voltage Source: V mag (phase) node+ node-</a:t>
            </a:r>
          </a:p>
          <a:p>
            <a:pPr marL="871200" lvl="1" indent="-457200"/>
            <a:r>
              <a:rPr lang="en-US" altLang="zh-TW" dirty="0" smtClean="0"/>
              <a:t>Resistor: R value node1 node2</a:t>
            </a:r>
          </a:p>
          <a:p>
            <a:pPr marL="871200" lvl="1" indent="-457200"/>
            <a:r>
              <a:rPr lang="en-US" altLang="zh-TW" dirty="0" smtClean="0"/>
              <a:t>Inductor: L value node1 node2</a:t>
            </a:r>
          </a:p>
          <a:p>
            <a:pPr marL="871200" lvl="1" indent="-457200"/>
            <a:r>
              <a:rPr lang="en-US" altLang="zh-TW" dirty="0" smtClean="0"/>
              <a:t>Capacitor: C value node1 node2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 smtClean="0"/>
              <a:t>Specify node display order:  &amp; node1 node2 …</a:t>
            </a:r>
          </a:p>
          <a:p>
            <a:pPr marL="494100" indent="-457200"/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Comments: # (whole line), // (behind)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Units are in Hz, Ohm, H, F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8" y="4211273"/>
            <a:ext cx="5506097" cy="20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8094704" y="1702433"/>
            <a:ext cx="3790936" cy="2399783"/>
            <a:chOff x="746618" y="3453047"/>
            <a:chExt cx="4773336" cy="27496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b="3959"/>
            <a:stretch/>
          </p:blipFill>
          <p:spPr>
            <a:xfrm>
              <a:off x="746618" y="3453047"/>
              <a:ext cx="4773336" cy="2749611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291905" y="3737052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054991" y="5223301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33286" y="366522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51695" y="380835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94" y="1732449"/>
            <a:ext cx="10806163" cy="4058751"/>
          </a:xfrm>
        </p:spPr>
        <p:txBody>
          <a:bodyPr/>
          <a:lstStyle/>
          <a:p>
            <a:r>
              <a:rPr lang="en-US" altLang="zh-TW" dirty="0" smtClean="0"/>
              <a:t>Generate circuit diagram </a:t>
            </a:r>
          </a:p>
          <a:p>
            <a:r>
              <a:rPr lang="en-US" altLang="zh-TW" dirty="0" smtClean="0"/>
              <a:t>Calculate voltage of each node</a:t>
            </a:r>
          </a:p>
          <a:p>
            <a:r>
              <a:rPr lang="en-US" altLang="zh-TW" dirty="0" smtClean="0"/>
              <a:t>Calculate terminal voltage of each component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1" y="1954635"/>
            <a:ext cx="4607040" cy="379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1837189" y="3734409"/>
            <a:ext cx="3489820" cy="20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Structure</a:t>
            </a:r>
            <a:endParaRPr lang="zh-TW" altLang="en-US" dirty="0"/>
          </a:p>
        </p:txBody>
      </p:sp>
      <p:pic>
        <p:nvPicPr>
          <p:cNvPr id="2057" name="Picture 9" descr="D:\半個新元顥\台大\一下\普物\專題\MainStru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1656" r="1880" b="1375"/>
          <a:stretch/>
        </p:blipFill>
        <p:spPr bwMode="auto">
          <a:xfrm>
            <a:off x="3948418" y="1761688"/>
            <a:ext cx="4295163" cy="47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DC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B09901175</a:t>
            </a:r>
            <a:r>
              <a:rPr lang="zh-TW" altLang="en-US" dirty="0"/>
              <a:t> 楊博宇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Nodal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032628" cy="4404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Take one node as the ground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Select node voltages (vs. ground) as the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If node voltages are known, all the other branch variables can be calculated.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 marL="3690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8591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PT3">
      <a:majorFont>
        <a:latin typeface="Calisto MT"/>
        <a:ea typeface="華康行楷體W5"/>
        <a:cs typeface=""/>
      </a:majorFont>
      <a:minorFont>
        <a:latin typeface="Calisto MT"/>
        <a:ea typeface="華康行楷體W5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197</TotalTime>
  <Words>188</Words>
  <Application>Microsoft Office PowerPoint</Application>
  <PresentationFormat>自訂</PresentationFormat>
  <Paragraphs>44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石板</vt:lpstr>
      <vt:lpstr>電路模擬器 MiniPSPICE</vt:lpstr>
      <vt:lpstr>Table of contents</vt:lpstr>
      <vt:lpstr>Introduction</vt:lpstr>
      <vt:lpstr>Procedure</vt:lpstr>
      <vt:lpstr>Circuit Description</vt:lpstr>
      <vt:lpstr>Result</vt:lpstr>
      <vt:lpstr>Main Structure</vt:lpstr>
      <vt:lpstr>DC Analysis</vt:lpstr>
      <vt:lpstr>Nodal Analysis</vt:lpstr>
      <vt:lpstr>程式說明 (1/5)：設定參數</vt:lpstr>
      <vt:lpstr>AC Analysis</vt:lpstr>
      <vt:lpstr>Thank you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Howard Huang</cp:lastModifiedBy>
  <cp:revision>20</cp:revision>
  <dcterms:created xsi:type="dcterms:W3CDTF">2021-01-01T09:08:32Z</dcterms:created>
  <dcterms:modified xsi:type="dcterms:W3CDTF">2021-06-13T15:36:04Z</dcterms:modified>
</cp:coreProperties>
</file>