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9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7240" y="365125"/>
            <a:ext cx="77952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93" y="1709738"/>
            <a:ext cx="10617157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93" y="4589463"/>
            <a:ext cx="106171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3903"/>
            <a:ext cx="52203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737063"/>
            <a:ext cx="5220335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39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7063"/>
            <a:ext cx="5183188" cy="345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26364"/>
            <a:ext cx="3994785" cy="364262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0" y="457200"/>
            <a:ext cx="405400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020" y="2250218"/>
            <a:ext cx="4054006" cy="361876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AA7F-BE72-4467-897E-7A302F46504F}" type="datetimeFigureOut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2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D62DB5A-5AA0-4E7E-94AB-AD20F02CA8DF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086ECE-EF43-4B07-9DD0-59679471A067}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2" y="365125"/>
            <a:ext cx="10637518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2" y="1825625"/>
            <a:ext cx="10637518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2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00">
                <a:solidFill>
                  <a:schemeClr val="tx1"/>
                </a:solidFill>
              </a:defRPr>
            </a:lvl1pPr>
          </a:lstStyle>
          <a:p>
            <a:fld id="{3657AA7F-BE72-4467-897E-7A302F46504F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1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156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00">
                <a:solidFill>
                  <a:schemeClr val="tx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2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89" r:id="rId6"/>
    <p:sldLayoutId id="2147483790" r:id="rId7"/>
    <p:sldLayoutId id="2147483791" r:id="rId8"/>
    <p:sldLayoutId id="2147483788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D04CF648-5CB3-49E4-BE34-8A059890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69E559C-09DA-4586-86C9-F3C05D9A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43C7B7-CBC2-D442-93F3-1E0C58D9C58E}"/>
              </a:ext>
            </a:extLst>
          </p:cNvPr>
          <p:cNvSpPr txBox="1"/>
          <p:nvPr/>
        </p:nvSpPr>
        <p:spPr>
          <a:xfrm>
            <a:off x="3638681" y="1122363"/>
            <a:ext cx="48936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5400" spc="-50" dirty="0">
                <a:latin typeface="+mj-lt"/>
                <a:ea typeface="+mj-ea"/>
                <a:cs typeface="+mj-cs"/>
              </a:rPr>
              <a:t>HAPPY BIRTHDAY SACHI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ED0EEA0-F821-4F0C-B78E-25855FBB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6" y="0"/>
            <a:ext cx="3433756" cy="3429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Graphic 164">
            <a:extLst>
              <a:ext uri="{FF2B5EF4-FFF2-40B4-BE49-F238E27FC236}">
                <a16:creationId xmlns:a16="http://schemas.microsoft.com/office/drawing/2014/main" id="{14548BC0-162E-4107-81DF-7389BF82F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429000" cy="3429000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432C5BC4-015B-41F9-B453-DBEC7124E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00" y="0"/>
            <a:ext cx="3429000" cy="3429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poleon Cake Imperial Stout 12% 33cl（ナポレオン ケーキ インペリアルスタウト） – DIG THE LINE  ONLINE STORE">
            <a:extLst>
              <a:ext uri="{FF2B5EF4-FFF2-40B4-BE49-F238E27FC236}">
                <a16:creationId xmlns:a16="http://schemas.microsoft.com/office/drawing/2014/main" id="{F78DB8A0-332C-0F47-85A6-BB8E81A5D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4974" y="252537"/>
            <a:ext cx="2934559" cy="29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9D6650AA-9995-401C-A354-276AB7A38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6" y="3427200"/>
            <a:ext cx="3435556" cy="3430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poleon Cake Imperial Stout 12% 33cl（ナポレオン ケーキ インペリアルスタウト）">
            <a:extLst>
              <a:ext uri="{FF2B5EF4-FFF2-40B4-BE49-F238E27FC236}">
                <a16:creationId xmlns:a16="http://schemas.microsoft.com/office/drawing/2014/main" id="{4A762C0A-AF12-4445-91BA-B247F1F25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 r="4389"/>
          <a:stretch/>
        </p:blipFill>
        <p:spPr bwMode="auto">
          <a:xfrm>
            <a:off x="440408" y="3676220"/>
            <a:ext cx="2608500" cy="293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0D0A4853-EC6F-4CC5-A9EC-F91612C6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200" y="3427200"/>
            <a:ext cx="3430800" cy="34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Graphic 172">
            <a:extLst>
              <a:ext uri="{FF2B5EF4-FFF2-40B4-BE49-F238E27FC236}">
                <a16:creationId xmlns:a16="http://schemas.microsoft.com/office/drawing/2014/main" id="{DF2AA3CE-B974-48CA-96E0-5573A78E3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67754" y="3424500"/>
            <a:ext cx="3429000" cy="3429000"/>
          </a:xfrm>
          <a:prstGeom prst="rect">
            <a:avLst/>
          </a:prstGeom>
        </p:spPr>
      </p:pic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3E2C1BC3-9241-F84D-A04E-34CDF7EBD761}"/>
              </a:ext>
            </a:extLst>
          </p:cNvPr>
          <p:cNvSpPr txBox="1"/>
          <p:nvPr/>
        </p:nvSpPr>
        <p:spPr>
          <a:xfrm>
            <a:off x="3662752" y="3676220"/>
            <a:ext cx="489361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5400" spc="-50" dirty="0">
                <a:latin typeface="+mj-lt"/>
                <a:ea typeface="+mj-ea"/>
                <a:cs typeface="+mj-cs"/>
              </a:rPr>
              <a:t>BY DEV8</a:t>
            </a:r>
            <a:endParaRPr kumimoji="1" lang="en-US" altLang="ja-JP" sz="5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1470213"/>
      </p:ext>
    </p:extLst>
  </p:cSld>
  <p:clrMapOvr>
    <a:masterClrMapping/>
  </p:clrMapOvr>
</p:sld>
</file>

<file path=ppt/theme/theme1.xml><?xml version="1.0" encoding="utf-8"?>
<a:theme xmlns:a="http://schemas.openxmlformats.org/drawingml/2006/main" name="CelebrationVTI">
  <a:themeElements>
    <a:clrScheme name="Custom 25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1274F"/>
      </a:accent1>
      <a:accent2>
        <a:srgbClr val="97446E"/>
      </a:accent2>
      <a:accent3>
        <a:srgbClr val="24BEEE"/>
      </a:accent3>
      <a:accent4>
        <a:srgbClr val="A52B3A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brationVTI" id="{BAD6E4D6-FB5F-472A-BAD2-154760D77BE0}" vid="{59D360FE-6438-46F1-A5A6-11415132A2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</vt:lpstr>
      <vt:lpstr>Arial</vt:lpstr>
      <vt:lpstr>CelebrationVTI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KOISHI DAISUKE</dc:creator>
  <cp:lastModifiedBy>KOISHI DAISUKE</cp:lastModifiedBy>
  <cp:revision>1</cp:revision>
  <dcterms:created xsi:type="dcterms:W3CDTF">2021-11-06T04:44:29Z</dcterms:created>
  <dcterms:modified xsi:type="dcterms:W3CDTF">2021-11-06T04:52:08Z</dcterms:modified>
</cp:coreProperties>
</file>