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89" r:id="rId6"/>
    <p:sldLayoutId id="2147483790" r:id="rId7"/>
    <p:sldLayoutId id="2147483791" r:id="rId8"/>
    <p:sldLayoutId id="2147483788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04B3D3-3E17-3443-BEDB-2AA785B03FC6}"/>
              </a:ext>
            </a:extLst>
          </p:cNvPr>
          <p:cNvSpPr/>
          <p:nvPr/>
        </p:nvSpPr>
        <p:spPr>
          <a:xfrm>
            <a:off x="64294" y="64293"/>
            <a:ext cx="12063412" cy="67294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FD0308-B6DF-5D41-B7E7-928F349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0"/>
            <a:ext cx="6096000" cy="342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6CBCDF-D91A-5E44-9296-1CC06E5B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6096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20304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</vt:lpstr>
      <vt:lpstr>Arial</vt:lpstr>
      <vt:lpstr>CelebrationVTI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KOISHI DAISUKE</dc:creator>
  <cp:lastModifiedBy>KOISHI DAISUKE</cp:lastModifiedBy>
  <cp:revision>2</cp:revision>
  <dcterms:created xsi:type="dcterms:W3CDTF">2021-11-06T04:44:29Z</dcterms:created>
  <dcterms:modified xsi:type="dcterms:W3CDTF">2021-11-06T05:04:18Z</dcterms:modified>
</cp:coreProperties>
</file>