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0"/>
  </p:notesMasterIdLst>
  <p:sldIdLst>
    <p:sldId id="256" r:id="rId2"/>
    <p:sldId id="269" r:id="rId3"/>
    <p:sldId id="270" r:id="rId4"/>
    <p:sldId id="271" r:id="rId5"/>
    <p:sldId id="273" r:id="rId6"/>
    <p:sldId id="278" r:id="rId7"/>
    <p:sldId id="279" r:id="rId8"/>
    <p:sldId id="282" r:id="rId9"/>
    <p:sldId id="309" r:id="rId10"/>
    <p:sldId id="281" r:id="rId11"/>
    <p:sldId id="308" r:id="rId12"/>
    <p:sldId id="293" r:id="rId13"/>
    <p:sldId id="283" r:id="rId14"/>
    <p:sldId id="284" r:id="rId15"/>
    <p:sldId id="285" r:id="rId16"/>
    <p:sldId id="286" r:id="rId17"/>
    <p:sldId id="294" r:id="rId18"/>
    <p:sldId id="295" r:id="rId19"/>
    <p:sldId id="296" r:id="rId20"/>
    <p:sldId id="297" r:id="rId21"/>
    <p:sldId id="298" r:id="rId22"/>
    <p:sldId id="303" r:id="rId23"/>
    <p:sldId id="299" r:id="rId24"/>
    <p:sldId id="300" r:id="rId25"/>
    <p:sldId id="287" r:id="rId26"/>
    <p:sldId id="305" r:id="rId27"/>
    <p:sldId id="307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A02020"/>
    <a:srgbClr val="FFF7EB"/>
    <a:srgbClr val="FFF0D9"/>
    <a:srgbClr val="FFB3B3"/>
    <a:srgbClr val="FFE1E1"/>
    <a:srgbClr val="FFD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3228" autoAdjust="0"/>
  </p:normalViewPr>
  <p:slideViewPr>
    <p:cSldViewPr snapToGrid="0">
      <p:cViewPr varScale="1">
        <p:scale>
          <a:sx n="32" d="100"/>
          <a:sy n="32" d="100"/>
        </p:scale>
        <p:origin x="9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</inkml:traceFormat>
        <inkml:channelProperties>
          <inkml:channelProperty channel="X" name="resolution" value="121.37931" units="1/cm"/>
          <inkml:channelProperty channel="Y" name="resolution" value="63.52941" units="1/cm"/>
        </inkml:channelProperties>
      </inkml:inkSource>
      <inkml:timestamp xml:id="ts0" timeString="2013-09-13T17:04:14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24262 16087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76" units="cm"/>
          <inkml:channel name="Y" type="integer" max="2048" units="cm"/>
        </inkml:traceFormat>
        <inkml:channelProperties>
          <inkml:channelProperty channel="X" name="resolution" value="128.43538" units="1/cm"/>
          <inkml:channelProperty channel="Y" name="resolution" value="123.3735" units="1/cm"/>
        </inkml:channelProperties>
      </inkml:inkSource>
      <inkml:timestamp xml:id="ts0" timeString="2013-09-13T16:42:06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24592 12546,'0'0,"0"0,0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B6976-E0FC-4E65-93A7-F312639CDCFA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7BC1-8E37-421A-8995-AEF4D65C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review 2</a:t>
            </a:r>
          </a:p>
          <a:p>
            <a:endParaRPr lang="en-US" dirty="0" smtClean="0"/>
          </a:p>
          <a:p>
            <a:r>
              <a:rPr lang="en-US" dirty="0" smtClean="0"/>
              <a:t>CHP</a:t>
            </a:r>
            <a:r>
              <a:rPr lang="en-US" baseline="0" dirty="0" smtClean="0"/>
              <a:t> Compiler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named haystack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2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6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7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Blunt</a:t>
            </a:r>
          </a:p>
          <a:p>
            <a:endParaRPr lang="en-US" dirty="0" smtClean="0"/>
          </a:p>
          <a:p>
            <a:r>
              <a:rPr lang="en-US" dirty="0" smtClean="0"/>
              <a:t>One</a:t>
            </a:r>
            <a:r>
              <a:rPr lang="en-US" baseline="0" dirty="0" smtClean="0"/>
              <a:t> goal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Automate Martin Synthesis</a:t>
            </a:r>
          </a:p>
          <a:p>
            <a:endParaRPr lang="en-US" baseline="0" dirty="0" smtClean="0"/>
          </a:p>
          <a:p>
            <a:r>
              <a:rPr lang="en-US" dirty="0" smtClean="0"/>
              <a:t>Produces good results</a:t>
            </a:r>
          </a:p>
          <a:p>
            <a:endParaRPr lang="en-US" dirty="0" smtClean="0"/>
          </a:p>
          <a:p>
            <a:r>
              <a:rPr lang="en-US" dirty="0" smtClean="0"/>
              <a:t>Complex</a:t>
            </a:r>
          </a:p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well specified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7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8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9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4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5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6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51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7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Known issues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Taking strides to fix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Slow</a:t>
            </a:r>
          </a:p>
          <a:p>
            <a:r>
              <a:rPr lang="en-US" baseline="0" dirty="0" smtClean="0"/>
              <a:t>  threading</a:t>
            </a:r>
          </a:p>
          <a:p>
            <a:r>
              <a:rPr lang="en-US" baseline="0" dirty="0" smtClean="0"/>
              <a:t>  optimization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Unnecessary state variables</a:t>
            </a:r>
          </a:p>
          <a:p>
            <a:r>
              <a:rPr lang="en-US" baseline="0" dirty="0" smtClean="0"/>
              <a:t>  better grouping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Conflict not solved</a:t>
            </a:r>
          </a:p>
          <a:p>
            <a:r>
              <a:rPr lang="en-US" baseline="0" dirty="0" smtClean="0"/>
              <a:t>  don’t yet know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Overly explicit environments</a:t>
            </a:r>
          </a:p>
          <a:p>
            <a:r>
              <a:rPr lang="en-US" baseline="0" dirty="0" smtClean="0"/>
              <a:t>  state space level simplification technique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production rules</a:t>
            </a:r>
          </a:p>
          <a:p>
            <a:r>
              <a:rPr lang="en-US" baseline="0" dirty="0" smtClean="0"/>
              <a:t>  operator reduction</a:t>
            </a:r>
          </a:p>
          <a:p>
            <a:r>
              <a:rPr lang="en-US" baseline="0" dirty="0" smtClean="0"/>
              <a:t>  handshake reshuffling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C7BC1-8E37-421A-8995-AEF4D65CDB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77A1-66B0-4813-AFEB-BB09054FFD42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7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B0E-14F3-4FD6-A9C0-9C6999D12361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8262-2D4A-4D66-8E25-BDD368547FC2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4884-5E48-4137-B66D-8F52EFF73061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7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732-119B-45D7-A7EB-950EC1468225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51C6-21AD-41DB-B127-8785F7B0AC1D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9208-E324-4E4C-A8EB-0B595661AEFC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8079-A9EB-4D66-A31D-E2EC87BEB1DD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2AA-A029-47F9-9B1B-3290346468D1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034-CEB3-4E29-910A-4CDEB19ED654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198-B1DD-4FBB-A42E-D281D961A32B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4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1473-0F40-4629-92FB-452627B2206A}" type="datetime1">
              <a:rPr lang="en-US" smtClean="0"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DD39-9432-4CD4-8678-3D77E0EFA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C00000"/>
          </a:fgClr>
          <a:bgClr>
            <a:srgbClr val="A0202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28306" y="2144684"/>
            <a:ext cx="8163098" cy="2593571"/>
          </a:xfrm>
          <a:prstGeom prst="roundRect">
            <a:avLst/>
          </a:prstGeom>
          <a:pattFill prst="dkDnDiag">
            <a:fgClr>
              <a:srgbClr val="FFF7EB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Haystack Design Review Round 2</a:t>
            </a:r>
            <a:endParaRPr lang="en-US" sz="6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734320" y="579132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4960" y="5781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variables</a:t>
            </a:r>
          </a:p>
          <a:p>
            <a:r>
              <a:rPr lang="en-US" dirty="0" smtClean="0"/>
              <a:t>Future “</a:t>
            </a:r>
            <a:r>
              <a:rPr lang="en-US" dirty="0" err="1" smtClean="0"/>
              <a:t>prs</a:t>
            </a:r>
            <a:r>
              <a:rPr lang="en-US" dirty="0" smtClean="0"/>
              <a:t>” block</a:t>
            </a:r>
          </a:p>
          <a:p>
            <a:r>
              <a:rPr lang="en-US" dirty="0" smtClean="0"/>
              <a:t>Need to elaborate their values in the state space</a:t>
            </a:r>
          </a:p>
          <a:p>
            <a:pPr lvl="1"/>
            <a:r>
              <a:rPr lang="en-US" dirty="0" smtClean="0"/>
              <a:t>No need to add new states	(we already have the production rules)</a:t>
            </a:r>
          </a:p>
          <a:p>
            <a:pPr lvl="1"/>
            <a:r>
              <a:rPr lang="en-US" dirty="0" smtClean="0"/>
              <a:t>Order does not matter	 	(aside from </a:t>
            </a:r>
            <a:r>
              <a:rPr lang="en-US" dirty="0" err="1" smtClean="0"/>
              <a:t>mk_exclhi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Cycles are possible		(need to find invariant)</a:t>
            </a:r>
          </a:p>
          <a:p>
            <a:pPr lvl="1"/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4894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◌◌●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state E with state encodings (</a:t>
            </a:r>
            <a:r>
              <a:rPr lang="en-US" dirty="0" err="1" smtClean="0"/>
              <a:t>minterms</a:t>
            </a:r>
            <a:r>
              <a:rPr lang="en-US" dirty="0" smtClean="0"/>
              <a:t>) {E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</a:t>
            </a:r>
            <a:r>
              <a:rPr lang="en-US" dirty="0" smtClean="0"/>
              <a:t>} and the set of production rules {G</a:t>
            </a:r>
            <a:r>
              <a:rPr lang="en-US" baseline="-25000" dirty="0" smtClean="0"/>
              <a:t>1</a:t>
            </a:r>
            <a:r>
              <a:rPr lang="en-US" dirty="0" smtClean="0"/>
              <a:t> -&gt; T</a:t>
            </a:r>
            <a:r>
              <a:rPr lang="en-US" baseline="-25000" dirty="0" smtClean="0"/>
              <a:t>1</a:t>
            </a:r>
            <a:r>
              <a:rPr lang="en-US" dirty="0" smtClean="0"/>
              <a:t>, G</a:t>
            </a:r>
            <a:r>
              <a:rPr lang="en-US" baseline="-25000" dirty="0" smtClean="0"/>
              <a:t>2</a:t>
            </a:r>
            <a:r>
              <a:rPr lang="en-US" dirty="0" smtClean="0"/>
              <a:t> -&gt; 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 -&gt;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Gather all production rules enabled by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smtClean="0"/>
              <a:t>Create multiple groups to handle </a:t>
            </a:r>
            <a:r>
              <a:rPr lang="en-US" dirty="0" err="1" smtClean="0"/>
              <a:t>mk_exclhi</a:t>
            </a:r>
            <a:endParaRPr lang="en-US" dirty="0" smtClean="0"/>
          </a:p>
          <a:p>
            <a:pPr lvl="1"/>
            <a:r>
              <a:rPr lang="en-US" dirty="0" smtClean="0"/>
              <a:t>Remove conflicting production rules</a:t>
            </a:r>
          </a:p>
          <a:p>
            <a:pPr lvl="1"/>
            <a:r>
              <a:rPr lang="en-US" dirty="0" smtClean="0"/>
              <a:t>AND the transitions together</a:t>
            </a:r>
          </a:p>
          <a:p>
            <a:pPr lvl="1"/>
            <a:r>
              <a:rPr lang="en-US" dirty="0" smtClean="0"/>
              <a:t>Apply resulting transition</a:t>
            </a:r>
          </a:p>
          <a:p>
            <a:pPr lvl="1"/>
            <a:r>
              <a:rPr lang="en-US" dirty="0" smtClean="0"/>
              <a:t>Recurse until cycle found or no production rule enabled</a:t>
            </a:r>
          </a:p>
          <a:p>
            <a:pPr lvl="1"/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4894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◌◌●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Variable Insertion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tails</a:t>
            </a:r>
          </a:p>
          <a:p>
            <a:r>
              <a:rPr lang="en-US" dirty="0" smtClean="0"/>
              <a:t>Identify conflicts</a:t>
            </a:r>
          </a:p>
          <a:p>
            <a:r>
              <a:rPr lang="en-US" dirty="0" smtClean="0"/>
              <a:t>Group conflicts</a:t>
            </a:r>
          </a:p>
          <a:p>
            <a:r>
              <a:rPr lang="en-US" dirty="0" smtClean="0"/>
              <a:t>Generate paths</a:t>
            </a:r>
          </a:p>
          <a:p>
            <a:r>
              <a:rPr lang="en-US" dirty="0" smtClean="0"/>
              <a:t>Trim paths</a:t>
            </a:r>
          </a:p>
          <a:p>
            <a:r>
              <a:rPr lang="en-US" dirty="0" smtClean="0"/>
              <a:t>Consider </a:t>
            </a:r>
            <a:r>
              <a:rPr lang="en-US" dirty="0" err="1" smtClean="0"/>
              <a:t>Indistinguishables</a:t>
            </a:r>
            <a:endParaRPr lang="en-US" dirty="0" smtClean="0"/>
          </a:p>
          <a:p>
            <a:r>
              <a:rPr lang="en-US" dirty="0" smtClean="0"/>
              <a:t>Place state variable transitions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45960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●◌◌◌◌◌◌◌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T1;T2 such that A → T1 → B → T2, and T1 is either an assignment that might be vacuous, or a guard</a:t>
            </a:r>
          </a:p>
          <a:p>
            <a:pPr lvl="1"/>
            <a:r>
              <a:rPr lang="en-US" dirty="0"/>
              <a:t>B is always indistinguishable from A</a:t>
            </a:r>
          </a:p>
          <a:p>
            <a:pPr lvl="1"/>
            <a:r>
              <a:rPr lang="en-US" dirty="0"/>
              <a:t>If T2 fires at A, T1 has already happened</a:t>
            </a:r>
          </a:p>
          <a:p>
            <a:pPr lvl="1"/>
            <a:r>
              <a:rPr lang="en-US" dirty="0"/>
              <a:t>A is then considered to be in the tail of B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9060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◌●◌◌◌◌◌◌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 with transition T conflicts with state B if:</a:t>
            </a:r>
          </a:p>
          <a:p>
            <a:pPr lvl="1"/>
            <a:r>
              <a:rPr lang="en-US" dirty="0"/>
              <a:t>T is active (i.e. an assignment, not a guard)</a:t>
            </a:r>
          </a:p>
          <a:p>
            <a:pPr lvl="1"/>
            <a:r>
              <a:rPr lang="en-US" dirty="0"/>
              <a:t>A and B are not the same state</a:t>
            </a:r>
          </a:p>
          <a:p>
            <a:pPr lvl="1"/>
            <a:r>
              <a:rPr lang="en-US" dirty="0"/>
              <a:t>B is not in the tail of A</a:t>
            </a:r>
          </a:p>
          <a:p>
            <a:pPr lvl="1"/>
            <a:r>
              <a:rPr lang="en-US" dirty="0"/>
              <a:t>T changes the information we know in B (i.e. not vacuous)</a:t>
            </a:r>
          </a:p>
          <a:p>
            <a:pPr lvl="1"/>
            <a:r>
              <a:rPr lang="en-US" dirty="0"/>
              <a:t>A and B are not parallel siblings</a:t>
            </a:r>
          </a:p>
          <a:p>
            <a:pPr lvl="1"/>
            <a:r>
              <a:rPr lang="en-US" dirty="0"/>
              <a:t>Having smoothed the variables of T out of A, A is indistinguishable from 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35123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◌◌●◌◌◌◌◌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</a:t>
            </a:r>
            <a:r>
              <a:rPr lang="en-US" dirty="0" smtClean="0"/>
              <a:t>C </a:t>
            </a:r>
            <a:r>
              <a:rPr lang="en-US" dirty="0"/>
              <a:t>is in conflict </a:t>
            </a:r>
            <a:r>
              <a:rPr lang="en-US" dirty="0" smtClean="0"/>
              <a:t>with both A and B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and </a:t>
            </a:r>
            <a:r>
              <a:rPr lang="en-US" dirty="0" smtClean="0"/>
              <a:t>B </a:t>
            </a:r>
            <a:r>
              <a:rPr lang="en-US" dirty="0"/>
              <a:t>are grouped </a:t>
            </a:r>
            <a:r>
              <a:rPr lang="en-US" dirty="0" smtClean="0"/>
              <a:t>if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16586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◌◌◌●◌◌◌◌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2580774"/>
            <a:ext cx="5157535" cy="38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455"/>
            <a:ext cx="12192000" cy="31890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3177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455"/>
            <a:ext cx="12192000" cy="31890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3177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4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903"/>
            <a:ext cx="12192000" cy="317219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3177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3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020"/>
            <a:ext cx="12192000" cy="326795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3177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9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Martin Synthesis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52715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853120" y="451656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3760" y="4507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020"/>
            <a:ext cx="12192000" cy="326795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93177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020"/>
            <a:ext cx="12192000" cy="326795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38654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8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020"/>
            <a:ext cx="12192000" cy="326795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45022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◌◌◌◌●◌◌◌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495"/>
            <a:ext cx="12192000" cy="324701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14387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◌◌◌◌◌●◌◌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 Paths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7"/>
            <a:ext cx="12192000" cy="337422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8241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◌◌◌◌◌●◌◌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err="1" smtClean="0"/>
              <a:t>Indistinguishables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7"/>
            <a:ext cx="12192000" cy="33742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76281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◌◌◌◌◌◌●◌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State Variable Transitions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87"/>
            <a:ext cx="12192000" cy="33742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73279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Handshaking Reshuffling</a:t>
            </a:r>
          </a:p>
          <a:p>
            <a:pPr lvl="1"/>
            <a:r>
              <a:rPr lang="en-US" dirty="0" smtClean="0"/>
              <a:t>2 Phase CHP difficult to derive from HSE and clumsy to enforce in syntax</a:t>
            </a:r>
          </a:p>
          <a:p>
            <a:pPr lvl="1"/>
            <a:r>
              <a:rPr lang="en-US" dirty="0" smtClean="0"/>
              <a:t>What determines a “legal” move is ambiguous</a:t>
            </a:r>
          </a:p>
          <a:p>
            <a:pPr lvl="1"/>
            <a:r>
              <a:rPr lang="en-US" dirty="0" smtClean="0"/>
              <a:t>How that move affects conflicting states is ambiguous</a:t>
            </a:r>
          </a:p>
          <a:p>
            <a:pPr lvl="1"/>
            <a:r>
              <a:rPr lang="en-US" dirty="0" smtClean="0"/>
              <a:t>Most likely will be approached from the state space level</a:t>
            </a:r>
          </a:p>
          <a:p>
            <a:endParaRPr lang="en-US" dirty="0" smtClean="0"/>
          </a:p>
          <a:p>
            <a:r>
              <a:rPr lang="en-US" dirty="0" smtClean="0"/>
              <a:t>Bubble Reshuffling</a:t>
            </a:r>
          </a:p>
          <a:p>
            <a:pPr lvl="1"/>
            <a:r>
              <a:rPr lang="en-US" dirty="0" smtClean="0"/>
              <a:t>Direct Method requires modification of state variable insertion algorithm</a:t>
            </a:r>
          </a:p>
          <a:p>
            <a:pPr lvl="1"/>
            <a:r>
              <a:rPr lang="en-US" dirty="0" smtClean="0"/>
              <a:t>Indirect Method not always solvable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54999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●◌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</a:t>
            </a:r>
            <a:r>
              <a:rPr lang="en-US" dirty="0"/>
              <a:t>Grouping: Better method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State Variable Insertion: Better method for considering </a:t>
            </a:r>
            <a:r>
              <a:rPr lang="en-US" dirty="0" err="1" smtClean="0"/>
              <a:t>indistinguishables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Overall: Am I missing anything?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70998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 and untested for large systems</a:t>
            </a:r>
          </a:p>
          <a:p>
            <a:r>
              <a:rPr lang="en-US" dirty="0" smtClean="0"/>
              <a:t>Unnecessary state variables</a:t>
            </a:r>
          </a:p>
          <a:p>
            <a:r>
              <a:rPr lang="en-US" dirty="0" smtClean="0"/>
              <a:t>Overly explicit environments</a:t>
            </a:r>
          </a:p>
          <a:p>
            <a:r>
              <a:rPr lang="en-US" dirty="0" smtClean="0"/>
              <a:t>Long production rules</a:t>
            </a:r>
          </a:p>
          <a:p>
            <a:r>
              <a:rPr lang="en-US" dirty="0" smtClean="0"/>
              <a:t>Unstable guards not supported</a:t>
            </a:r>
          </a:p>
          <a:p>
            <a:r>
              <a:rPr lang="en-US" dirty="0" smtClean="0"/>
              <a:t>Reset not enforced in PRs</a:t>
            </a:r>
          </a:p>
          <a:p>
            <a:r>
              <a:rPr lang="en-US" dirty="0" smtClean="0"/>
              <a:t>Not bubble/handshake reshuffled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64579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89886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◌●◌◌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72" y="365125"/>
            <a:ext cx="10976728" cy="1325563"/>
          </a:xfrm>
        </p:spPr>
        <p:txBody>
          <a:bodyPr/>
          <a:lstStyle/>
          <a:p>
            <a:r>
              <a:rPr lang="en-US" dirty="0" smtClean="0"/>
              <a:t>Results: One Bit FIFO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46" y="772642"/>
            <a:ext cx="5172075" cy="53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72" y="1690688"/>
            <a:ext cx="5029200" cy="132397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0680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72" y="3797933"/>
            <a:ext cx="4438650" cy="19335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00073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◌◌●◌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5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428625"/>
            <a:ext cx="10877550" cy="1325563"/>
          </a:xfrm>
        </p:spPr>
        <p:txBody>
          <a:bodyPr/>
          <a:lstStyle/>
          <a:p>
            <a:r>
              <a:rPr lang="en-US" dirty="0" smtClean="0"/>
              <a:t>Results: One Bit 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25" y="739296"/>
            <a:ext cx="5448300" cy="53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429096"/>
            <a:ext cx="497205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3638896"/>
            <a:ext cx="5619750" cy="264795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78592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6874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98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Elaboration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implicant states</a:t>
            </a:r>
          </a:p>
          <a:p>
            <a:r>
              <a:rPr lang="en-US" dirty="0" smtClean="0"/>
              <a:t>Apply transitions</a:t>
            </a:r>
          </a:p>
          <a:p>
            <a:r>
              <a:rPr lang="en-US" dirty="0" smtClean="0"/>
              <a:t>OR Results</a:t>
            </a:r>
          </a:p>
          <a:p>
            <a:r>
              <a:rPr lang="en-US" dirty="0" smtClean="0"/>
              <a:t>Smooth </a:t>
            </a:r>
            <a:r>
              <a:rPr lang="en-US" dirty="0" err="1" smtClean="0"/>
              <a:t>mutables</a:t>
            </a:r>
            <a:endParaRPr lang="en-US" dirty="0" smtClean="0"/>
          </a:p>
          <a:p>
            <a:r>
              <a:rPr lang="en-US" dirty="0" smtClean="0"/>
              <a:t>Apply production rules</a:t>
            </a:r>
          </a:p>
          <a:p>
            <a:r>
              <a:rPr lang="en-US" dirty="0" smtClean="0"/>
              <a:t>Execute debug functions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98480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●◌◌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75" y="1825625"/>
            <a:ext cx="5815873" cy="435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75" y="1825625"/>
            <a:ext cx="5815873" cy="4355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74" y="1825625"/>
            <a:ext cx="5815873" cy="4355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74" y="1825625"/>
            <a:ext cx="5815873" cy="43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7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transition on a channel variable</a:t>
            </a:r>
            <a:endParaRPr lang="en-US" sz="10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sz="4000" dirty="0" smtClean="0"/>
              <a:t>r+;[a];r-;[~a]</a:t>
            </a:r>
            <a:endParaRPr lang="en-US" sz="1000" dirty="0" smtClean="0"/>
          </a:p>
          <a:p>
            <a:r>
              <a:rPr lang="en-US" dirty="0" smtClean="0"/>
              <a:t>Parallel transitions</a:t>
            </a:r>
          </a:p>
          <a:p>
            <a:pPr marL="0" indent="0" algn="ctr">
              <a:buNone/>
            </a:pPr>
            <a:r>
              <a:rPr lang="en-US" sz="4000" dirty="0"/>
              <a:t>a+; b+; c+; [d]; (c-;b- || b-;a-); [~d</a:t>
            </a:r>
            <a:r>
              <a:rPr lang="en-US" sz="4000" dirty="0" smtClean="0"/>
              <a:t>]</a:t>
            </a:r>
          </a:p>
          <a:p>
            <a:r>
              <a:rPr lang="en-US" dirty="0" smtClean="0"/>
              <a:t>Intra process communication</a:t>
            </a:r>
          </a:p>
          <a:p>
            <a:pPr marL="0" indent="0" algn="ctr">
              <a:buNone/>
            </a:pPr>
            <a:r>
              <a:rPr lang="en-US" sz="4000" dirty="0"/>
              <a:t>a+; b+; [d]; (c-;C!;a- || b-;C?;c+); [~d]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78274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◌●◌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Isochronic</a:t>
            </a:r>
            <a:r>
              <a:rPr lang="en-US" dirty="0" smtClean="0"/>
              <a:t> Forks</a:t>
            </a:r>
          </a:p>
          <a:p>
            <a:pPr marL="0" indent="0">
              <a:buNone/>
            </a:pPr>
            <a:r>
              <a:rPr lang="en-US" sz="4000" dirty="0" smtClean="0"/>
              <a:t>[ </a:t>
            </a:r>
            <a:r>
              <a:rPr lang="en-US" sz="4000" dirty="0" err="1" smtClean="0"/>
              <a:t>i</a:t>
            </a:r>
            <a:r>
              <a:rPr lang="en-US" sz="4000" dirty="0" smtClean="0"/>
              <a:t> -&gt; r.t+[] ~</a:t>
            </a:r>
            <a:r>
              <a:rPr lang="en-US" sz="4000" dirty="0" err="1" smtClean="0"/>
              <a:t>i</a:t>
            </a:r>
            <a:r>
              <a:rPr lang="en-US" sz="4000" dirty="0" smtClean="0"/>
              <a:t> -&gt; </a:t>
            </a:r>
            <a:r>
              <a:rPr lang="en-US" sz="4000" dirty="0" err="1" smtClean="0"/>
              <a:t>r.f</a:t>
            </a:r>
            <a:r>
              <a:rPr lang="en-US" sz="4000" dirty="0"/>
              <a:t>+</a:t>
            </a:r>
            <a:r>
              <a:rPr lang="en-US" sz="4000" dirty="0" smtClean="0"/>
              <a:t>]; [a];</a:t>
            </a:r>
          </a:p>
          <a:p>
            <a:pPr marL="0" indent="0">
              <a:buNone/>
            </a:pPr>
            <a:r>
              <a:rPr lang="en-US" sz="4000" dirty="0" smtClean="0"/>
              <a:t>(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</a:p>
          <a:p>
            <a:pPr marL="0" indent="0">
              <a:buNone/>
            </a:pPr>
            <a:r>
              <a:rPr lang="en-US" sz="4000" dirty="0" smtClean="0"/>
              <a:t>); [~a]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4254" y="4252196"/>
            <a:ext cx="246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assume{a};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64254" y="4252196"/>
            <a:ext cx="7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r.f</a:t>
            </a:r>
            <a:r>
              <a:rPr lang="en-US" sz="4000" dirty="0" smtClean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4254" y="3706176"/>
            <a:ext cx="246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assume{a};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64254" y="3706176"/>
            <a:ext cx="134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r.t- ||</a:t>
            </a:r>
            <a:endParaRPr lang="en-US" sz="4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33486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◌●◌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19232 2.22222E-6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19193 3.7037E-7 " pathEditMode="relative" rAng="0" ptsTypes="AA">
                                      <p:cBhvr>
                                        <p:cTn id="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FF7E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“mutable” as a {variable, </a:t>
            </a:r>
            <a:r>
              <a:rPr lang="en-US" dirty="0"/>
              <a:t>v</a:t>
            </a:r>
            <a:r>
              <a:rPr lang="en-US" dirty="0" smtClean="0"/>
              <a:t>alue</a:t>
            </a:r>
            <a:r>
              <a:rPr lang="en-US" dirty="0"/>
              <a:t>}</a:t>
            </a:r>
            <a:r>
              <a:rPr lang="en-US" dirty="0" smtClean="0"/>
              <a:t> pair</a:t>
            </a:r>
            <a:endParaRPr lang="en-US" dirty="0"/>
          </a:p>
          <a:p>
            <a:r>
              <a:rPr lang="en-US" dirty="0" smtClean="0"/>
              <a:t>Give each state a list of </a:t>
            </a:r>
            <a:r>
              <a:rPr lang="en-US" dirty="0" err="1" smtClean="0"/>
              <a:t>mutables</a:t>
            </a:r>
            <a:endParaRPr lang="en-US" dirty="0" smtClean="0"/>
          </a:p>
          <a:p>
            <a:r>
              <a:rPr lang="en-US" dirty="0" smtClean="0"/>
              <a:t>For an active transition on a channel variable</a:t>
            </a:r>
          </a:p>
          <a:p>
            <a:pPr lvl="1"/>
            <a:r>
              <a:rPr lang="en-US" dirty="0" smtClean="0"/>
              <a:t>Add {v, X} for all passive variables in that channel</a:t>
            </a:r>
            <a:endParaRPr lang="en-US" dirty="0"/>
          </a:p>
          <a:p>
            <a:r>
              <a:rPr lang="en-US" dirty="0" smtClean="0"/>
              <a:t>For Transition T in parallel with state S</a:t>
            </a:r>
          </a:p>
          <a:p>
            <a:pPr lvl="1"/>
            <a:r>
              <a:rPr lang="en-US" dirty="0" smtClean="0"/>
              <a:t>Add {v, T(v)} for all variables in T</a:t>
            </a:r>
          </a:p>
          <a:p>
            <a:r>
              <a:rPr lang="en-US" dirty="0" smtClean="0"/>
              <a:t>If state S conflicts with {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}, smooth </a:t>
            </a:r>
            <a:r>
              <a:rPr lang="en-US" dirty="0" err="1" smtClean="0"/>
              <a:t>var</a:t>
            </a:r>
            <a:r>
              <a:rPr lang="en-US" dirty="0" smtClean="0"/>
              <a:t> out of 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01385"/>
              </p:ext>
            </p:extLst>
          </p:nvPr>
        </p:nvGraphicFramePr>
        <p:xfrm>
          <a:off x="0" y="6367550"/>
          <a:ext cx="12192000" cy="5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51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Haystack: A Compiler for CHP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Ned Bingham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8E000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78274"/>
              </p:ext>
            </p:extLst>
          </p:nvPr>
        </p:nvGraphicFramePr>
        <p:xfrm>
          <a:off x="0" y="0"/>
          <a:ext cx="12191999" cy="54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11165"/>
                <a:gridCol w="2611208"/>
                <a:gridCol w="3987384"/>
                <a:gridCol w="2782242"/>
              </a:tblGrid>
              <a:tr h="548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Introduction 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Space ◌●◌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State Variables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◌◌◌◌◌◌◌◌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</a:rPr>
                        <a:t>Problems ◌◌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00000"/>
                      </a:fgClr>
                      <a:bgClr>
                        <a:srgbClr val="A0202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8001</TotalTime>
  <Words>1187</Words>
  <Application>Microsoft Office PowerPoint</Application>
  <PresentationFormat>Widescreen</PresentationFormat>
  <Paragraphs>340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Project Goals</vt:lpstr>
      <vt:lpstr>Known Issues</vt:lpstr>
      <vt:lpstr>Results: One Bit FIFO</vt:lpstr>
      <vt:lpstr>Results: One Bit Register</vt:lpstr>
      <vt:lpstr>State Space Elaboration Overview</vt:lpstr>
      <vt:lpstr>Mutables</vt:lpstr>
      <vt:lpstr>Mutables</vt:lpstr>
      <vt:lpstr>Mutables</vt:lpstr>
      <vt:lpstr>Production Rules</vt:lpstr>
      <vt:lpstr>Production Rules</vt:lpstr>
      <vt:lpstr>State Variable Insertion Overview</vt:lpstr>
      <vt:lpstr>The Tail</vt:lpstr>
      <vt:lpstr>Conflict Identification</vt:lpstr>
      <vt:lpstr>Conflict Grouping</vt:lpstr>
      <vt:lpstr>Generate Paths</vt:lpstr>
      <vt:lpstr>Generate Paths</vt:lpstr>
      <vt:lpstr>Generate Paths</vt:lpstr>
      <vt:lpstr>Generate Paths</vt:lpstr>
      <vt:lpstr>Generate Paths</vt:lpstr>
      <vt:lpstr>Generate Paths</vt:lpstr>
      <vt:lpstr>Generate Paths</vt:lpstr>
      <vt:lpstr>Trim Paths</vt:lpstr>
      <vt:lpstr>Trim Paths</vt:lpstr>
      <vt:lpstr>Consider Indistinguishables</vt:lpstr>
      <vt:lpstr>Place State Variable Transitions</vt:lpstr>
      <vt:lpstr>Unsolved Problems</vt:lpstr>
      <vt:lpstr>Unsolved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 Design Review Round 2</dc:title>
  <dc:creator>Ned Bingham</dc:creator>
  <cp:lastModifiedBy>Ned Bingham</cp:lastModifiedBy>
  <cp:revision>88</cp:revision>
  <dcterms:created xsi:type="dcterms:W3CDTF">2013-09-06T21:17:15Z</dcterms:created>
  <dcterms:modified xsi:type="dcterms:W3CDTF">2013-09-13T20:20:59Z</dcterms:modified>
</cp:coreProperties>
</file>